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31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85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60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11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08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6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1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18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8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0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5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4BD6-2965-49A8-B398-D2019743509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D33F-B998-446C-B9B5-B3FAE3D92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5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一般版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Classroom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碰到的問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3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65125"/>
            <a:ext cx="11277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一般版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Classroom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建立課程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會有要求學校申請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教育版 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的警語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9380" y="1825625"/>
            <a:ext cx="8033239" cy="435133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61085" y="3174023"/>
            <a:ext cx="1881553" cy="23035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2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一般版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邀請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教育版學生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顯示「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無法邀請這個網域中的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45323" y="5556738"/>
            <a:ext cx="2505808" cy="5011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4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一般版 </a:t>
            </a:r>
            <a:r>
              <a:rPr lang="en-US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所建立的課程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連結功能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6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教育版 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所建立的課程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連結的功能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06575"/>
            <a:ext cx="7735712" cy="435133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607169" y="4651131"/>
            <a:ext cx="2910254" cy="53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5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32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教育版 </a:t>
            </a:r>
            <a:r>
              <a:rPr lang="en-US" altLang="zh-TW" sz="32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帳號建立的課程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邀請 使用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一般版 </a:t>
            </a:r>
            <a:r>
              <a:rPr lang="en-US" altLang="zh-TW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帳號的學生時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顯示「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無法邀請這個網域中的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位學生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</Words>
  <Application>Microsoft Office PowerPoint</Application>
  <PresentationFormat>寬螢幕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Calibri Light</vt:lpstr>
      <vt:lpstr>Office 佈景主題</vt:lpstr>
      <vt:lpstr>使用一般版 Google 帳號 於 Classroom 碰到的問題</vt:lpstr>
      <vt:lpstr>使用一般版 Google 帳號於 Classroom 建立課程 會有要求學校申請教育版 Google 帳號的警語</vt:lpstr>
      <vt:lpstr>使用一般版 Google 帳號邀請教育版學生時 顯示「無法邀請這個網域中的1位學生」。</vt:lpstr>
      <vt:lpstr>一般版 Google 帳號所建立的課程 沒有 meet 連結功能</vt:lpstr>
      <vt:lpstr>教育版 Google 帳號所建立的課程 有 meet 連結的功能</vt:lpstr>
      <vt:lpstr>使用教育版 Google 帳號建立的課程 邀請 使用一般版 Google 帳號的學生時 顯示「無法邀請這個網域中的1位學生」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20200220</dc:creator>
  <cp:lastModifiedBy>20200220</cp:lastModifiedBy>
  <cp:revision>10</cp:revision>
  <dcterms:created xsi:type="dcterms:W3CDTF">2021-05-19T08:54:59Z</dcterms:created>
  <dcterms:modified xsi:type="dcterms:W3CDTF">2021-05-19T09:27:53Z</dcterms:modified>
</cp:coreProperties>
</file>