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31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851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60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178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08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963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1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18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8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03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57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B4BD6-2965-49A8-B398-D20197435098}" type="datetimeFigureOut">
              <a:rPr lang="zh-TW" altLang="en-US" smtClean="0"/>
              <a:t>2021/5/19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0D33F-B998-446C-B9B5-B3FAE3D924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952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一般版 </a:t>
            </a:r>
            <a:r>
              <a:rPr lang="en-US" altLang="zh-TW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Classroom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碰到的問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30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0075" y="365125"/>
            <a:ext cx="11277600" cy="1325563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一般版 </a:t>
            </a:r>
            <a:r>
              <a:rPr lang="en-US" altLang="zh-TW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於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Classroom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建立課程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會有要求學校申請</a:t>
            </a:r>
            <a:r>
              <a:rPr lang="zh-TW" altLang="en-US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教育版 </a:t>
            </a:r>
            <a:r>
              <a:rPr lang="en-US" altLang="zh-TW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的警語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9380" y="1825625"/>
            <a:ext cx="8033239" cy="4351338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161085" y="3174023"/>
            <a:ext cx="1881553" cy="23035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20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一般版 </a:t>
            </a:r>
            <a:r>
              <a:rPr lang="en-US" altLang="zh-TW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邀請</a:t>
            </a:r>
            <a:r>
              <a:rPr lang="zh-TW" altLang="en-US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教育版學生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顯示「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無法邀請這個網域中的</a:t>
            </a:r>
            <a:r>
              <a:rPr lang="en-US" altLang="zh-TW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位學生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145323" y="5556738"/>
            <a:ext cx="2505808" cy="5011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47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一般版 </a:t>
            </a:r>
            <a:r>
              <a:rPr lang="en-US" altLang="zh-TW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所建立的課程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沒有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meet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連結功能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66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教育版 </a:t>
            </a:r>
            <a:r>
              <a:rPr lang="en-US" altLang="zh-TW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帳號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所建立的課程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meet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連結的功能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06575"/>
            <a:ext cx="7735712" cy="435133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607169" y="4651131"/>
            <a:ext cx="2910254" cy="53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5659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使用</a:t>
            </a:r>
            <a:r>
              <a:rPr lang="zh-TW" altLang="en-US" sz="3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教育版 </a:t>
            </a:r>
            <a:r>
              <a:rPr lang="en-US" altLang="zh-TW" sz="3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帳號建立的課程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邀請 使用</a:t>
            </a:r>
            <a:r>
              <a:rPr lang="zh-TW" altLang="en-US" sz="3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一般版 </a:t>
            </a:r>
            <a:r>
              <a:rPr lang="en-US" altLang="zh-TW" sz="3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Google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帳號的學生時</a:t>
            </a:r>
            <a: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顯示「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無法邀請這個網域中的</a:t>
            </a:r>
            <a:r>
              <a:rPr lang="en-US" altLang="zh-TW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位學生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50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48</Words>
  <Application>Microsoft Office PowerPoint</Application>
  <PresentationFormat>寬螢幕</PresentationFormat>
  <Paragraphs>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新細明體</vt:lpstr>
      <vt:lpstr>標楷體</vt:lpstr>
      <vt:lpstr>Arial</vt:lpstr>
      <vt:lpstr>Calibri</vt:lpstr>
      <vt:lpstr>Calibri Light</vt:lpstr>
      <vt:lpstr>Office 佈景主題</vt:lpstr>
      <vt:lpstr>使用一般版 Google 帳號 於 Classroom 碰到的問題</vt:lpstr>
      <vt:lpstr>使用一般版 Google 帳號於 Classroom 建立課程 會有要求學校申請教育版 Google 帳號的警語</vt:lpstr>
      <vt:lpstr>使用一般版 Google 帳號邀請教育版學生時 顯示「無法邀請這個網域中的1位學生」。</vt:lpstr>
      <vt:lpstr>一般版 Google 帳號所建立的課程 沒有 meet 連結功能</vt:lpstr>
      <vt:lpstr>教育版 Google 帳號所建立的課程 有 meet 連結的功能</vt:lpstr>
      <vt:lpstr>使用教育版 Google 帳號建立的課程 邀請 使用一般版 Google 帳號的學生時 顯示「無法邀請這個網域中的1位學生」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20200220</dc:creator>
  <cp:lastModifiedBy>20200220</cp:lastModifiedBy>
  <cp:revision>10</cp:revision>
  <dcterms:created xsi:type="dcterms:W3CDTF">2021-05-19T08:54:59Z</dcterms:created>
  <dcterms:modified xsi:type="dcterms:W3CDTF">2021-05-19T09:27:53Z</dcterms:modified>
</cp:coreProperties>
</file>