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handoutMasterIdLst>
    <p:handoutMasterId r:id="rId48"/>
  </p:handoutMasterIdLst>
  <p:sldIdLst>
    <p:sldId id="256" r:id="rId2"/>
    <p:sldId id="257" r:id="rId3"/>
    <p:sldId id="258" r:id="rId4"/>
    <p:sldId id="264" r:id="rId5"/>
    <p:sldId id="280" r:id="rId6"/>
    <p:sldId id="281" r:id="rId7"/>
    <p:sldId id="283" r:id="rId8"/>
    <p:sldId id="355" r:id="rId9"/>
    <p:sldId id="285" r:id="rId10"/>
    <p:sldId id="286" r:id="rId11"/>
    <p:sldId id="287" r:id="rId12"/>
    <p:sldId id="288" r:id="rId13"/>
    <p:sldId id="289" r:id="rId14"/>
    <p:sldId id="290" r:id="rId15"/>
    <p:sldId id="259" r:id="rId16"/>
    <p:sldId id="269" r:id="rId17"/>
    <p:sldId id="260" r:id="rId18"/>
    <p:sldId id="270" r:id="rId19"/>
    <p:sldId id="291" r:id="rId20"/>
    <p:sldId id="296" r:id="rId21"/>
    <p:sldId id="297" r:id="rId22"/>
    <p:sldId id="298" r:id="rId23"/>
    <p:sldId id="299" r:id="rId24"/>
    <p:sldId id="300" r:id="rId25"/>
    <p:sldId id="304" r:id="rId26"/>
    <p:sldId id="305" r:id="rId27"/>
    <p:sldId id="306" r:id="rId28"/>
    <p:sldId id="353" r:id="rId29"/>
    <p:sldId id="354" r:id="rId30"/>
    <p:sldId id="351" r:id="rId31"/>
    <p:sldId id="310" r:id="rId32"/>
    <p:sldId id="350" r:id="rId33"/>
    <p:sldId id="332" r:id="rId34"/>
    <p:sldId id="333" r:id="rId35"/>
    <p:sldId id="336" r:id="rId36"/>
    <p:sldId id="334" r:id="rId37"/>
    <p:sldId id="320" r:id="rId38"/>
    <p:sldId id="321" r:id="rId39"/>
    <p:sldId id="323" r:id="rId40"/>
    <p:sldId id="329" r:id="rId41"/>
    <p:sldId id="337" r:id="rId42"/>
    <p:sldId id="330" r:id="rId43"/>
    <p:sldId id="338" r:id="rId44"/>
    <p:sldId id="272" r:id="rId45"/>
    <p:sldId id="273" r:id="rId46"/>
  </p:sldIdLst>
  <p:sldSz cx="12192000" cy="6858000"/>
  <p:notesSz cx="6797675" cy="9928225"/>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1DFAF"/>
    <a:srgbClr val="7AEB67"/>
    <a:srgbClr val="B7D6A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無樣式、表格格線">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900" autoAdjust="0"/>
    <p:restoredTop sz="94660"/>
  </p:normalViewPr>
  <p:slideViewPr>
    <p:cSldViewPr snapToGrid="0">
      <p:cViewPr varScale="1">
        <p:scale>
          <a:sx n="94" d="100"/>
          <a:sy n="94" d="100"/>
        </p:scale>
        <p:origin x="-126" y="-480"/>
      </p:cViewPr>
      <p:guideLst>
        <p:guide orient="horz" pos="2160"/>
        <p:guide pos="3840"/>
      </p:guideLst>
    </p:cSldViewPr>
  </p:slideViewPr>
  <p:notesTextViewPr>
    <p:cViewPr>
      <p:scale>
        <a:sx n="1" d="1"/>
        <a:sy n="1" d="1"/>
      </p:scale>
      <p:origin x="0" y="0"/>
    </p:cViewPr>
  </p:notesTextViewPr>
  <p:notesViewPr>
    <p:cSldViewPr snapToGrid="0">
      <p:cViewPr varScale="1">
        <p:scale>
          <a:sx n="88" d="100"/>
          <a:sy n="88" d="100"/>
        </p:scale>
        <p:origin x="2964"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BDCA4B7-556B-4580-A686-ADCD35111D6F}" type="doc">
      <dgm:prSet loTypeId="urn:microsoft.com/office/officeart/2005/8/layout/hList9" loCatId="list" qsTypeId="urn:microsoft.com/office/officeart/2005/8/quickstyle/simple1" qsCatId="simple" csTypeId="urn:microsoft.com/office/officeart/2005/8/colors/accent6_2" csCatId="accent6" phldr="1"/>
      <dgm:spPr/>
      <dgm:t>
        <a:bodyPr/>
        <a:lstStyle/>
        <a:p>
          <a:endParaRPr lang="zh-TW" altLang="en-US"/>
        </a:p>
      </dgm:t>
    </dgm:pt>
    <dgm:pt modelId="{19986843-5D64-48AD-88C9-DB756AF46AED}">
      <dgm:prSet phldrT="[文字]"/>
      <dgm:spPr/>
      <dgm:t>
        <a:bodyPr/>
        <a:lstStyle/>
        <a:p>
          <a:r>
            <a:rPr lang="zh-TW" altLang="en-US" b="1" dirty="0" smtClean="0">
              <a:latin typeface="微軟正黑體" panose="020B0604030504040204" pitchFamily="34" charset="-120"/>
              <a:ea typeface="微軟正黑體" panose="020B0604030504040204" pitchFamily="34" charset="-120"/>
              <a:cs typeface="+mj-cs"/>
            </a:rPr>
            <a:t>表冊</a:t>
          </a:r>
          <a:endParaRPr lang="zh-TW" altLang="en-US" dirty="0"/>
        </a:p>
      </dgm:t>
    </dgm:pt>
    <dgm:pt modelId="{4F8711D0-FEDC-4B63-B568-160676874A96}" type="parTrans" cxnId="{897C6CFE-3963-4DFA-8D01-4E2D05554662}">
      <dgm:prSet/>
      <dgm:spPr/>
      <dgm:t>
        <a:bodyPr/>
        <a:lstStyle/>
        <a:p>
          <a:endParaRPr lang="zh-TW" altLang="en-US"/>
        </a:p>
      </dgm:t>
    </dgm:pt>
    <dgm:pt modelId="{F4B3E600-DF43-42CA-9881-C2E29F47F39F}" type="sibTrans" cxnId="{897C6CFE-3963-4DFA-8D01-4E2D05554662}">
      <dgm:prSet/>
      <dgm:spPr/>
      <dgm:t>
        <a:bodyPr/>
        <a:lstStyle/>
        <a:p>
          <a:endParaRPr lang="zh-TW" altLang="en-US"/>
        </a:p>
      </dgm:t>
    </dgm:pt>
    <dgm:pt modelId="{FE19250B-A15A-416F-A47D-5FB3F20270CF}">
      <dgm:prSet phldrT="[文字]" custT="1"/>
      <dgm:spPr/>
      <dgm:t>
        <a:bodyPr/>
        <a:lstStyle/>
        <a:p>
          <a:pPr>
            <a:lnSpc>
              <a:spcPts val="2200"/>
            </a:lnSpc>
          </a:pPr>
          <a:r>
            <a:rPr lang="zh-TW" altLang="en-US" sz="2600" b="1" dirty="0" smtClean="0">
              <a:latin typeface="微軟正黑體" panose="020B0604030504040204" pitchFamily="34" charset="-120"/>
              <a:ea typeface="微軟正黑體" panose="020B0604030504040204" pitchFamily="34" charset="-120"/>
            </a:rPr>
            <a:t>分  機</a:t>
          </a:r>
          <a:endParaRPr lang="en-US" altLang="zh-TW" sz="2600" b="1" dirty="0" smtClean="0">
            <a:latin typeface="微軟正黑體" panose="020B0604030504040204" pitchFamily="34" charset="-120"/>
            <a:ea typeface="微軟正黑體" panose="020B0604030504040204" pitchFamily="34" charset="-120"/>
          </a:endParaRPr>
        </a:p>
        <a:p>
          <a:pPr>
            <a:lnSpc>
              <a:spcPts val="2200"/>
            </a:lnSpc>
          </a:pPr>
          <a:r>
            <a:rPr lang="en-US" altLang="zh-TW" sz="2600" b="1" dirty="0" smtClean="0">
              <a:latin typeface="微軟正黑體" panose="020B0604030504040204" pitchFamily="34" charset="-120"/>
              <a:ea typeface="微軟正黑體" panose="020B0604030504040204" pitchFamily="34" charset="-120"/>
            </a:rPr>
            <a:t>5360</a:t>
          </a:r>
        </a:p>
        <a:p>
          <a:pPr>
            <a:lnSpc>
              <a:spcPts val="2200"/>
            </a:lnSpc>
          </a:pPr>
          <a:r>
            <a:rPr lang="en-US" altLang="zh-TW" sz="2600" b="1" dirty="0" smtClean="0">
              <a:latin typeface="微軟正黑體" panose="020B0604030504040204" pitchFamily="34" charset="-120"/>
              <a:ea typeface="微軟正黑體" panose="020B0604030504040204" pitchFamily="34" charset="-120"/>
            </a:rPr>
            <a:t>5362</a:t>
          </a:r>
          <a:endParaRPr lang="zh-TW" altLang="en-US" sz="2600" dirty="0"/>
        </a:p>
      </dgm:t>
    </dgm:pt>
    <dgm:pt modelId="{54A71ACF-24B2-4941-9198-2407C891B85E}" type="parTrans" cxnId="{9E9C025D-5346-4468-B919-B507AEF41E64}">
      <dgm:prSet/>
      <dgm:spPr/>
      <dgm:t>
        <a:bodyPr/>
        <a:lstStyle/>
        <a:p>
          <a:endParaRPr lang="zh-TW" altLang="en-US"/>
        </a:p>
      </dgm:t>
    </dgm:pt>
    <dgm:pt modelId="{15B9B12C-74F9-4258-A001-57AB83F51473}" type="sibTrans" cxnId="{9E9C025D-5346-4468-B919-B507AEF41E64}">
      <dgm:prSet/>
      <dgm:spPr/>
      <dgm:t>
        <a:bodyPr/>
        <a:lstStyle/>
        <a:p>
          <a:endParaRPr lang="zh-TW" altLang="en-US"/>
        </a:p>
      </dgm:t>
    </dgm:pt>
    <dgm:pt modelId="{38C39E8F-8A45-4F89-88B6-A1C6F1547872}">
      <dgm:prSet phldrT="[文字]"/>
      <dgm:spPr/>
      <dgm:t>
        <a:bodyPr/>
        <a:lstStyle/>
        <a:p>
          <a:r>
            <a:rPr lang="zh-TW" altLang="en-US" b="1" dirty="0" smtClean="0">
              <a:latin typeface="微軟正黑體" panose="020B0604030504040204" pitchFamily="34" charset="-120"/>
              <a:ea typeface="微軟正黑體" panose="020B0604030504040204" pitchFamily="34" charset="-120"/>
              <a:cs typeface="+mj-cs"/>
            </a:rPr>
            <a:t>系統</a:t>
          </a:r>
          <a:endParaRPr lang="zh-TW" altLang="en-US" dirty="0"/>
        </a:p>
      </dgm:t>
    </dgm:pt>
    <dgm:pt modelId="{ED5E5C5D-FF08-4B02-A7FD-DAB35CD1EBEF}" type="parTrans" cxnId="{74BA0597-1EBB-4B47-9A87-EB990ABDB3C0}">
      <dgm:prSet/>
      <dgm:spPr/>
      <dgm:t>
        <a:bodyPr/>
        <a:lstStyle/>
        <a:p>
          <a:endParaRPr lang="zh-TW" altLang="en-US"/>
        </a:p>
      </dgm:t>
    </dgm:pt>
    <dgm:pt modelId="{B6424172-945E-44FB-A19C-FBB3D55AA063}" type="sibTrans" cxnId="{74BA0597-1EBB-4B47-9A87-EB990ABDB3C0}">
      <dgm:prSet/>
      <dgm:spPr/>
      <dgm:t>
        <a:bodyPr/>
        <a:lstStyle/>
        <a:p>
          <a:endParaRPr lang="zh-TW" altLang="en-US"/>
        </a:p>
      </dgm:t>
    </dgm:pt>
    <dgm:pt modelId="{B7D63836-1406-4C2C-9CEC-B3929C382305}">
      <dgm:prSet phldrT="[文字]" custT="1"/>
      <dgm:spPr/>
      <dgm:t>
        <a:bodyPr/>
        <a:lstStyle/>
        <a:p>
          <a:pPr>
            <a:lnSpc>
              <a:spcPts val="2200"/>
            </a:lnSpc>
          </a:pPr>
          <a:r>
            <a:rPr lang="zh-TW" altLang="en-US" sz="2600" b="1" dirty="0" smtClean="0">
              <a:latin typeface="微軟正黑體" panose="020B0604030504040204" pitchFamily="34" charset="-120"/>
              <a:ea typeface="微軟正黑體" panose="020B0604030504040204" pitchFamily="34" charset="-120"/>
            </a:rPr>
            <a:t>分  機</a:t>
          </a:r>
          <a:endParaRPr lang="en-US" altLang="zh-TW" sz="2600" b="1" dirty="0" smtClean="0">
            <a:latin typeface="微軟正黑體" panose="020B0604030504040204" pitchFamily="34" charset="-120"/>
            <a:ea typeface="微軟正黑體" panose="020B0604030504040204" pitchFamily="34" charset="-120"/>
          </a:endParaRPr>
        </a:p>
        <a:p>
          <a:pPr>
            <a:lnSpc>
              <a:spcPts val="2200"/>
            </a:lnSpc>
          </a:pPr>
          <a:r>
            <a:rPr lang="en-US" altLang="zh-TW" sz="2600" b="1" dirty="0" smtClean="0">
              <a:latin typeface="微軟正黑體" panose="020B0604030504040204" pitchFamily="34" charset="-120"/>
              <a:ea typeface="微軟正黑體" panose="020B0604030504040204" pitchFamily="34" charset="-120"/>
            </a:rPr>
            <a:t>5361</a:t>
          </a:r>
        </a:p>
        <a:p>
          <a:pPr>
            <a:lnSpc>
              <a:spcPts val="2200"/>
            </a:lnSpc>
          </a:pPr>
          <a:r>
            <a:rPr lang="en-US" altLang="zh-TW" sz="2600" b="1" dirty="0" smtClean="0">
              <a:latin typeface="微軟正黑體" panose="020B0604030504040204" pitchFamily="34" charset="-120"/>
              <a:ea typeface="微軟正黑體" panose="020B0604030504040204" pitchFamily="34" charset="-120"/>
            </a:rPr>
            <a:t>5363</a:t>
          </a:r>
          <a:endParaRPr lang="zh-TW" altLang="en-US" sz="2600" dirty="0"/>
        </a:p>
      </dgm:t>
    </dgm:pt>
    <dgm:pt modelId="{A6869562-6E6F-438D-9C96-F1ECD0BD77D1}" type="parTrans" cxnId="{5110E587-2EB1-4FC6-B08A-51F3A5DB6A0A}">
      <dgm:prSet/>
      <dgm:spPr/>
      <dgm:t>
        <a:bodyPr/>
        <a:lstStyle/>
        <a:p>
          <a:endParaRPr lang="zh-TW" altLang="en-US"/>
        </a:p>
      </dgm:t>
    </dgm:pt>
    <dgm:pt modelId="{14D1292C-961C-4740-8AAA-DF9C2C22FDA1}" type="sibTrans" cxnId="{5110E587-2EB1-4FC6-B08A-51F3A5DB6A0A}">
      <dgm:prSet/>
      <dgm:spPr/>
      <dgm:t>
        <a:bodyPr/>
        <a:lstStyle/>
        <a:p>
          <a:endParaRPr lang="zh-TW" altLang="en-US"/>
        </a:p>
      </dgm:t>
    </dgm:pt>
    <dgm:pt modelId="{E8AA9E5C-2018-477D-8ABC-C0B7599D2EE8}" type="pres">
      <dgm:prSet presAssocID="{8BDCA4B7-556B-4580-A686-ADCD35111D6F}" presName="list" presStyleCnt="0">
        <dgm:presLayoutVars>
          <dgm:dir/>
          <dgm:animLvl val="lvl"/>
        </dgm:presLayoutVars>
      </dgm:prSet>
      <dgm:spPr/>
      <dgm:t>
        <a:bodyPr/>
        <a:lstStyle/>
        <a:p>
          <a:endParaRPr lang="zh-TW" altLang="en-US"/>
        </a:p>
      </dgm:t>
    </dgm:pt>
    <dgm:pt modelId="{85D0857F-4B78-4EFF-B5CD-095DF4B4AFD3}" type="pres">
      <dgm:prSet presAssocID="{19986843-5D64-48AD-88C9-DB756AF46AED}" presName="posSpace" presStyleCnt="0"/>
      <dgm:spPr/>
      <dgm:t>
        <a:bodyPr/>
        <a:lstStyle/>
        <a:p>
          <a:endParaRPr lang="zh-TW" altLang="en-US"/>
        </a:p>
      </dgm:t>
    </dgm:pt>
    <dgm:pt modelId="{F49D1672-DAE6-411C-9004-3B957AFFE07D}" type="pres">
      <dgm:prSet presAssocID="{19986843-5D64-48AD-88C9-DB756AF46AED}" presName="vertFlow" presStyleCnt="0"/>
      <dgm:spPr/>
      <dgm:t>
        <a:bodyPr/>
        <a:lstStyle/>
        <a:p>
          <a:endParaRPr lang="zh-TW" altLang="en-US"/>
        </a:p>
      </dgm:t>
    </dgm:pt>
    <dgm:pt modelId="{E3030332-D45C-40D4-AF2E-21BACE04AC28}" type="pres">
      <dgm:prSet presAssocID="{19986843-5D64-48AD-88C9-DB756AF46AED}" presName="topSpace" presStyleCnt="0"/>
      <dgm:spPr/>
      <dgm:t>
        <a:bodyPr/>
        <a:lstStyle/>
        <a:p>
          <a:endParaRPr lang="zh-TW" altLang="en-US"/>
        </a:p>
      </dgm:t>
    </dgm:pt>
    <dgm:pt modelId="{392C974A-71F7-4F04-AC77-8E2890B28994}" type="pres">
      <dgm:prSet presAssocID="{19986843-5D64-48AD-88C9-DB756AF46AED}" presName="firstComp" presStyleCnt="0"/>
      <dgm:spPr/>
      <dgm:t>
        <a:bodyPr/>
        <a:lstStyle/>
        <a:p>
          <a:endParaRPr lang="zh-TW" altLang="en-US"/>
        </a:p>
      </dgm:t>
    </dgm:pt>
    <dgm:pt modelId="{876D27CF-9866-4F90-BC8B-B8D913939D74}" type="pres">
      <dgm:prSet presAssocID="{19986843-5D64-48AD-88C9-DB756AF46AED}" presName="firstChild" presStyleLbl="bgAccFollowNode1" presStyleIdx="0" presStyleCnt="2" custScaleY="104889" custLinFactNeighborX="4944" custLinFactNeighborY="10105"/>
      <dgm:spPr/>
      <dgm:t>
        <a:bodyPr/>
        <a:lstStyle/>
        <a:p>
          <a:endParaRPr lang="zh-TW" altLang="en-US"/>
        </a:p>
      </dgm:t>
    </dgm:pt>
    <dgm:pt modelId="{980A0D82-1A2B-4C63-B551-C1D5A2441058}" type="pres">
      <dgm:prSet presAssocID="{19986843-5D64-48AD-88C9-DB756AF46AED}" presName="firstChildTx" presStyleLbl="bgAccFollowNode1" presStyleIdx="0" presStyleCnt="2">
        <dgm:presLayoutVars>
          <dgm:bulletEnabled val="1"/>
        </dgm:presLayoutVars>
      </dgm:prSet>
      <dgm:spPr/>
      <dgm:t>
        <a:bodyPr/>
        <a:lstStyle/>
        <a:p>
          <a:endParaRPr lang="zh-TW" altLang="en-US"/>
        </a:p>
      </dgm:t>
    </dgm:pt>
    <dgm:pt modelId="{42C4A210-4084-4A16-BB24-D397887CB771}" type="pres">
      <dgm:prSet presAssocID="{19986843-5D64-48AD-88C9-DB756AF46AED}" presName="negSpace" presStyleCnt="0"/>
      <dgm:spPr/>
      <dgm:t>
        <a:bodyPr/>
        <a:lstStyle/>
        <a:p>
          <a:endParaRPr lang="zh-TW" altLang="en-US"/>
        </a:p>
      </dgm:t>
    </dgm:pt>
    <dgm:pt modelId="{370FDB31-593F-4EFE-B45C-E23BD12BBB10}" type="pres">
      <dgm:prSet presAssocID="{19986843-5D64-48AD-88C9-DB756AF46AED}" presName="circle" presStyleLbl="node1" presStyleIdx="0" presStyleCnt="2"/>
      <dgm:spPr/>
      <dgm:t>
        <a:bodyPr/>
        <a:lstStyle/>
        <a:p>
          <a:endParaRPr lang="zh-TW" altLang="en-US"/>
        </a:p>
      </dgm:t>
    </dgm:pt>
    <dgm:pt modelId="{024D9C5F-183C-40E8-9F99-6C1FC6335217}" type="pres">
      <dgm:prSet presAssocID="{F4B3E600-DF43-42CA-9881-C2E29F47F39F}" presName="transSpace" presStyleCnt="0"/>
      <dgm:spPr/>
      <dgm:t>
        <a:bodyPr/>
        <a:lstStyle/>
        <a:p>
          <a:endParaRPr lang="zh-TW" altLang="en-US"/>
        </a:p>
      </dgm:t>
    </dgm:pt>
    <dgm:pt modelId="{5E43638C-5C7F-4ED9-ABA5-8328F53414FD}" type="pres">
      <dgm:prSet presAssocID="{38C39E8F-8A45-4F89-88B6-A1C6F1547872}" presName="posSpace" presStyleCnt="0"/>
      <dgm:spPr/>
      <dgm:t>
        <a:bodyPr/>
        <a:lstStyle/>
        <a:p>
          <a:endParaRPr lang="zh-TW" altLang="en-US"/>
        </a:p>
      </dgm:t>
    </dgm:pt>
    <dgm:pt modelId="{DC33E081-150E-46B4-A041-BEAD4ED183A7}" type="pres">
      <dgm:prSet presAssocID="{38C39E8F-8A45-4F89-88B6-A1C6F1547872}" presName="vertFlow" presStyleCnt="0"/>
      <dgm:spPr/>
      <dgm:t>
        <a:bodyPr/>
        <a:lstStyle/>
        <a:p>
          <a:endParaRPr lang="zh-TW" altLang="en-US"/>
        </a:p>
      </dgm:t>
    </dgm:pt>
    <dgm:pt modelId="{553A1131-FA90-45E6-A793-07DED13EB213}" type="pres">
      <dgm:prSet presAssocID="{38C39E8F-8A45-4F89-88B6-A1C6F1547872}" presName="topSpace" presStyleCnt="0"/>
      <dgm:spPr/>
      <dgm:t>
        <a:bodyPr/>
        <a:lstStyle/>
        <a:p>
          <a:endParaRPr lang="zh-TW" altLang="en-US"/>
        </a:p>
      </dgm:t>
    </dgm:pt>
    <dgm:pt modelId="{D72D3958-F5EF-4850-B0A1-EB9CD9DA71C6}" type="pres">
      <dgm:prSet presAssocID="{38C39E8F-8A45-4F89-88B6-A1C6F1547872}" presName="firstComp" presStyleCnt="0"/>
      <dgm:spPr/>
      <dgm:t>
        <a:bodyPr/>
        <a:lstStyle/>
        <a:p>
          <a:endParaRPr lang="zh-TW" altLang="en-US"/>
        </a:p>
      </dgm:t>
    </dgm:pt>
    <dgm:pt modelId="{D18D2105-BB5E-4E79-8F80-129498A32D29}" type="pres">
      <dgm:prSet presAssocID="{38C39E8F-8A45-4F89-88B6-A1C6F1547872}" presName="firstChild" presStyleLbl="bgAccFollowNode1" presStyleIdx="1" presStyleCnt="2" custScaleY="106237" custLinFactNeighborX="2059" custLinFactNeighborY="4717"/>
      <dgm:spPr/>
      <dgm:t>
        <a:bodyPr/>
        <a:lstStyle/>
        <a:p>
          <a:endParaRPr lang="zh-TW" altLang="en-US"/>
        </a:p>
      </dgm:t>
    </dgm:pt>
    <dgm:pt modelId="{D60F5D93-74A9-4051-8AA1-308857A3323F}" type="pres">
      <dgm:prSet presAssocID="{38C39E8F-8A45-4F89-88B6-A1C6F1547872}" presName="firstChildTx" presStyleLbl="bgAccFollowNode1" presStyleIdx="1" presStyleCnt="2">
        <dgm:presLayoutVars>
          <dgm:bulletEnabled val="1"/>
        </dgm:presLayoutVars>
      </dgm:prSet>
      <dgm:spPr/>
      <dgm:t>
        <a:bodyPr/>
        <a:lstStyle/>
        <a:p>
          <a:endParaRPr lang="zh-TW" altLang="en-US"/>
        </a:p>
      </dgm:t>
    </dgm:pt>
    <dgm:pt modelId="{075C16C9-B602-4C72-8CF7-7B6F69100C75}" type="pres">
      <dgm:prSet presAssocID="{38C39E8F-8A45-4F89-88B6-A1C6F1547872}" presName="negSpace" presStyleCnt="0"/>
      <dgm:spPr/>
      <dgm:t>
        <a:bodyPr/>
        <a:lstStyle/>
        <a:p>
          <a:endParaRPr lang="zh-TW" altLang="en-US"/>
        </a:p>
      </dgm:t>
    </dgm:pt>
    <dgm:pt modelId="{CD0132C7-07F4-4AF5-BCC5-8CDF93EE011E}" type="pres">
      <dgm:prSet presAssocID="{38C39E8F-8A45-4F89-88B6-A1C6F1547872}" presName="circle" presStyleLbl="node1" presStyleIdx="1" presStyleCnt="2"/>
      <dgm:spPr/>
      <dgm:t>
        <a:bodyPr/>
        <a:lstStyle/>
        <a:p>
          <a:endParaRPr lang="zh-TW" altLang="en-US"/>
        </a:p>
      </dgm:t>
    </dgm:pt>
  </dgm:ptLst>
  <dgm:cxnLst>
    <dgm:cxn modelId="{74BA0597-1EBB-4B47-9A87-EB990ABDB3C0}" srcId="{8BDCA4B7-556B-4580-A686-ADCD35111D6F}" destId="{38C39E8F-8A45-4F89-88B6-A1C6F1547872}" srcOrd="1" destOrd="0" parTransId="{ED5E5C5D-FF08-4B02-A7FD-DAB35CD1EBEF}" sibTransId="{B6424172-945E-44FB-A19C-FBB3D55AA063}"/>
    <dgm:cxn modelId="{9E9C025D-5346-4468-B919-B507AEF41E64}" srcId="{19986843-5D64-48AD-88C9-DB756AF46AED}" destId="{FE19250B-A15A-416F-A47D-5FB3F20270CF}" srcOrd="0" destOrd="0" parTransId="{54A71ACF-24B2-4941-9198-2407C891B85E}" sibTransId="{15B9B12C-74F9-4258-A001-57AB83F51473}"/>
    <dgm:cxn modelId="{86FC3D42-5C62-4C72-BE53-E596E22C7FB0}" type="presOf" srcId="{38C39E8F-8A45-4F89-88B6-A1C6F1547872}" destId="{CD0132C7-07F4-4AF5-BCC5-8CDF93EE011E}" srcOrd="0" destOrd="0" presId="urn:microsoft.com/office/officeart/2005/8/layout/hList9"/>
    <dgm:cxn modelId="{A57F82BD-5341-48AE-B1B1-F50D514F1F9C}" type="presOf" srcId="{8BDCA4B7-556B-4580-A686-ADCD35111D6F}" destId="{E8AA9E5C-2018-477D-8ABC-C0B7599D2EE8}" srcOrd="0" destOrd="0" presId="urn:microsoft.com/office/officeart/2005/8/layout/hList9"/>
    <dgm:cxn modelId="{34CE96AA-DE11-440E-8451-13C6A61271B0}" type="presOf" srcId="{B7D63836-1406-4C2C-9CEC-B3929C382305}" destId="{D18D2105-BB5E-4E79-8F80-129498A32D29}" srcOrd="0" destOrd="0" presId="urn:microsoft.com/office/officeart/2005/8/layout/hList9"/>
    <dgm:cxn modelId="{0D1C20D4-C658-4076-BF5C-E695A3CD7A6D}" type="presOf" srcId="{FE19250B-A15A-416F-A47D-5FB3F20270CF}" destId="{980A0D82-1A2B-4C63-B551-C1D5A2441058}" srcOrd="1" destOrd="0" presId="urn:microsoft.com/office/officeart/2005/8/layout/hList9"/>
    <dgm:cxn modelId="{5066FD23-55EC-4CE7-AFCF-277739449834}" type="presOf" srcId="{19986843-5D64-48AD-88C9-DB756AF46AED}" destId="{370FDB31-593F-4EFE-B45C-E23BD12BBB10}" srcOrd="0" destOrd="0" presId="urn:microsoft.com/office/officeart/2005/8/layout/hList9"/>
    <dgm:cxn modelId="{C4151ABE-9EA3-42E2-9EDC-2855222E3D3D}" type="presOf" srcId="{FE19250B-A15A-416F-A47D-5FB3F20270CF}" destId="{876D27CF-9866-4F90-BC8B-B8D913939D74}" srcOrd="0" destOrd="0" presId="urn:microsoft.com/office/officeart/2005/8/layout/hList9"/>
    <dgm:cxn modelId="{1973E7C4-F804-41AA-A21B-459CD734D55B}" type="presOf" srcId="{B7D63836-1406-4C2C-9CEC-B3929C382305}" destId="{D60F5D93-74A9-4051-8AA1-308857A3323F}" srcOrd="1" destOrd="0" presId="urn:microsoft.com/office/officeart/2005/8/layout/hList9"/>
    <dgm:cxn modelId="{5110E587-2EB1-4FC6-B08A-51F3A5DB6A0A}" srcId="{38C39E8F-8A45-4F89-88B6-A1C6F1547872}" destId="{B7D63836-1406-4C2C-9CEC-B3929C382305}" srcOrd="0" destOrd="0" parTransId="{A6869562-6E6F-438D-9C96-F1ECD0BD77D1}" sibTransId="{14D1292C-961C-4740-8AAA-DF9C2C22FDA1}"/>
    <dgm:cxn modelId="{897C6CFE-3963-4DFA-8D01-4E2D05554662}" srcId="{8BDCA4B7-556B-4580-A686-ADCD35111D6F}" destId="{19986843-5D64-48AD-88C9-DB756AF46AED}" srcOrd="0" destOrd="0" parTransId="{4F8711D0-FEDC-4B63-B568-160676874A96}" sibTransId="{F4B3E600-DF43-42CA-9881-C2E29F47F39F}"/>
    <dgm:cxn modelId="{9B71F87C-37AB-482E-A7A6-20D645E1B220}" type="presParOf" srcId="{E8AA9E5C-2018-477D-8ABC-C0B7599D2EE8}" destId="{85D0857F-4B78-4EFF-B5CD-095DF4B4AFD3}" srcOrd="0" destOrd="0" presId="urn:microsoft.com/office/officeart/2005/8/layout/hList9"/>
    <dgm:cxn modelId="{692A7806-D516-4CEF-A35B-A5136C202A79}" type="presParOf" srcId="{E8AA9E5C-2018-477D-8ABC-C0B7599D2EE8}" destId="{F49D1672-DAE6-411C-9004-3B957AFFE07D}" srcOrd="1" destOrd="0" presId="urn:microsoft.com/office/officeart/2005/8/layout/hList9"/>
    <dgm:cxn modelId="{6323873A-AE96-440B-AF9A-0D3127720ECA}" type="presParOf" srcId="{F49D1672-DAE6-411C-9004-3B957AFFE07D}" destId="{E3030332-D45C-40D4-AF2E-21BACE04AC28}" srcOrd="0" destOrd="0" presId="urn:microsoft.com/office/officeart/2005/8/layout/hList9"/>
    <dgm:cxn modelId="{2FE156A2-98F1-4577-8466-AAC85B7C9262}" type="presParOf" srcId="{F49D1672-DAE6-411C-9004-3B957AFFE07D}" destId="{392C974A-71F7-4F04-AC77-8E2890B28994}" srcOrd="1" destOrd="0" presId="urn:microsoft.com/office/officeart/2005/8/layout/hList9"/>
    <dgm:cxn modelId="{66B94C9D-17B4-406A-B099-56F27FA972DF}" type="presParOf" srcId="{392C974A-71F7-4F04-AC77-8E2890B28994}" destId="{876D27CF-9866-4F90-BC8B-B8D913939D74}" srcOrd="0" destOrd="0" presId="urn:microsoft.com/office/officeart/2005/8/layout/hList9"/>
    <dgm:cxn modelId="{268B9392-AE84-47DA-8D08-F0D782F57588}" type="presParOf" srcId="{392C974A-71F7-4F04-AC77-8E2890B28994}" destId="{980A0D82-1A2B-4C63-B551-C1D5A2441058}" srcOrd="1" destOrd="0" presId="urn:microsoft.com/office/officeart/2005/8/layout/hList9"/>
    <dgm:cxn modelId="{DAEFF8A8-0C31-4E6F-9C1B-C5C1D50E9497}" type="presParOf" srcId="{E8AA9E5C-2018-477D-8ABC-C0B7599D2EE8}" destId="{42C4A210-4084-4A16-BB24-D397887CB771}" srcOrd="2" destOrd="0" presId="urn:microsoft.com/office/officeart/2005/8/layout/hList9"/>
    <dgm:cxn modelId="{EF4EC43A-CB97-4213-8EA8-02F1BF0FA0CB}" type="presParOf" srcId="{E8AA9E5C-2018-477D-8ABC-C0B7599D2EE8}" destId="{370FDB31-593F-4EFE-B45C-E23BD12BBB10}" srcOrd="3" destOrd="0" presId="urn:microsoft.com/office/officeart/2005/8/layout/hList9"/>
    <dgm:cxn modelId="{12122C74-B6B9-4A91-9869-6E617BB6E4FA}" type="presParOf" srcId="{E8AA9E5C-2018-477D-8ABC-C0B7599D2EE8}" destId="{024D9C5F-183C-40E8-9F99-6C1FC6335217}" srcOrd="4" destOrd="0" presId="urn:microsoft.com/office/officeart/2005/8/layout/hList9"/>
    <dgm:cxn modelId="{D0EC05E2-F940-47BC-9581-AB946F303A33}" type="presParOf" srcId="{E8AA9E5C-2018-477D-8ABC-C0B7599D2EE8}" destId="{5E43638C-5C7F-4ED9-ABA5-8328F53414FD}" srcOrd="5" destOrd="0" presId="urn:microsoft.com/office/officeart/2005/8/layout/hList9"/>
    <dgm:cxn modelId="{267A85A1-49E3-444A-806B-C2E6711BDA73}" type="presParOf" srcId="{E8AA9E5C-2018-477D-8ABC-C0B7599D2EE8}" destId="{DC33E081-150E-46B4-A041-BEAD4ED183A7}" srcOrd="6" destOrd="0" presId="urn:microsoft.com/office/officeart/2005/8/layout/hList9"/>
    <dgm:cxn modelId="{FF97AE2C-7CA0-4375-BBD3-F627201F8F1A}" type="presParOf" srcId="{DC33E081-150E-46B4-A041-BEAD4ED183A7}" destId="{553A1131-FA90-45E6-A793-07DED13EB213}" srcOrd="0" destOrd="0" presId="urn:microsoft.com/office/officeart/2005/8/layout/hList9"/>
    <dgm:cxn modelId="{402FEB6B-535E-414C-B14C-B8A76529E684}" type="presParOf" srcId="{DC33E081-150E-46B4-A041-BEAD4ED183A7}" destId="{D72D3958-F5EF-4850-B0A1-EB9CD9DA71C6}" srcOrd="1" destOrd="0" presId="urn:microsoft.com/office/officeart/2005/8/layout/hList9"/>
    <dgm:cxn modelId="{6ED08215-53AB-456B-BB42-B25C45DA9DBC}" type="presParOf" srcId="{D72D3958-F5EF-4850-B0A1-EB9CD9DA71C6}" destId="{D18D2105-BB5E-4E79-8F80-129498A32D29}" srcOrd="0" destOrd="0" presId="urn:microsoft.com/office/officeart/2005/8/layout/hList9"/>
    <dgm:cxn modelId="{54481B2C-F62B-4EDF-91EC-F0AC86FCE700}" type="presParOf" srcId="{D72D3958-F5EF-4850-B0A1-EB9CD9DA71C6}" destId="{D60F5D93-74A9-4051-8AA1-308857A3323F}" srcOrd="1" destOrd="0" presId="urn:microsoft.com/office/officeart/2005/8/layout/hList9"/>
    <dgm:cxn modelId="{069EE1B0-78A6-4F8C-A87F-C6CBFEFEA62A}" type="presParOf" srcId="{E8AA9E5C-2018-477D-8ABC-C0B7599D2EE8}" destId="{075C16C9-B602-4C72-8CF7-7B6F69100C75}" srcOrd="7" destOrd="0" presId="urn:microsoft.com/office/officeart/2005/8/layout/hList9"/>
    <dgm:cxn modelId="{2B7047BF-E693-45AD-91C2-DCE72FEA54A9}" type="presParOf" srcId="{E8AA9E5C-2018-477D-8ABC-C0B7599D2EE8}" destId="{CD0132C7-07F4-4AF5-BCC5-8CDF93EE011E}" srcOrd="8" destOrd="0" presId="urn:microsoft.com/office/officeart/2005/8/layout/hList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FB8CDAC-87EE-4840-A3E7-8EA4C94C6121}" type="doc">
      <dgm:prSet loTypeId="urn:microsoft.com/office/officeart/2008/layout/VerticalCircleList" loCatId="list" qsTypeId="urn:microsoft.com/office/officeart/2005/8/quickstyle/simple1" qsCatId="simple" csTypeId="urn:microsoft.com/office/officeart/2005/8/colors/accent6_2" csCatId="accent6" phldr="1"/>
      <dgm:spPr/>
      <dgm:t>
        <a:bodyPr/>
        <a:lstStyle/>
        <a:p>
          <a:endParaRPr lang="zh-TW" altLang="en-US"/>
        </a:p>
      </dgm:t>
    </dgm:pt>
    <dgm:pt modelId="{71B9D4BA-2358-41A5-966B-2A64A30A77CF}">
      <dgm:prSet phldrT="[文字]" custT="1"/>
      <dgm:spPr/>
      <dgm:t>
        <a:bodyPr/>
        <a:lstStyle/>
        <a:p>
          <a:r>
            <a:rPr lang="zh-TW" altLang="en-US" sz="4000" b="1" dirty="0" smtClean="0">
              <a:solidFill>
                <a:schemeClr val="accent6">
                  <a:lumMod val="20000"/>
                  <a:lumOff val="80000"/>
                </a:schemeClr>
              </a:solidFill>
              <a:latin typeface="微軟正黑體" panose="020B0604030504040204" pitchFamily="34" charset="-120"/>
              <a:ea typeface="微軟正黑體" panose="020B0604030504040204" pitchFamily="34" charset="-120"/>
            </a:rPr>
            <a:t>表冊  </a:t>
          </a:r>
          <a:r>
            <a:rPr kumimoji="0" lang="en-US" altLang="zh-TW" sz="3200" b="1" u="sng" dirty="0" smtClean="0">
              <a:latin typeface="微軟正黑體" panose="020B0604030504040204" pitchFamily="34" charset="-120"/>
              <a:ea typeface="微軟正黑體" panose="020B0604030504040204" pitchFamily="34" charset="-120"/>
            </a:rPr>
            <a:t>tvedb@yuntech.edu.tw</a:t>
          </a:r>
          <a:endParaRPr lang="zh-TW" altLang="en-US" sz="3200" u="sng" dirty="0"/>
        </a:p>
      </dgm:t>
    </dgm:pt>
    <dgm:pt modelId="{ECDBBCFE-CC83-41EB-8800-9A90C62E2FEB}" type="parTrans" cxnId="{1D699FD1-3009-4B02-852D-6316D7809669}">
      <dgm:prSet/>
      <dgm:spPr/>
      <dgm:t>
        <a:bodyPr/>
        <a:lstStyle/>
        <a:p>
          <a:endParaRPr lang="zh-TW" altLang="en-US"/>
        </a:p>
      </dgm:t>
    </dgm:pt>
    <dgm:pt modelId="{5B896464-1412-4ECC-843D-28BD78B916F4}" type="sibTrans" cxnId="{1D699FD1-3009-4B02-852D-6316D7809669}">
      <dgm:prSet/>
      <dgm:spPr/>
      <dgm:t>
        <a:bodyPr/>
        <a:lstStyle/>
        <a:p>
          <a:endParaRPr lang="zh-TW" altLang="en-US"/>
        </a:p>
      </dgm:t>
    </dgm:pt>
    <dgm:pt modelId="{6E24384F-01FB-4B7F-8768-502BA79AA0A9}">
      <dgm:prSet phldrT="[文字]" custT="1"/>
      <dgm:spPr/>
      <dgm:t>
        <a:bodyPr/>
        <a:lstStyle/>
        <a:p>
          <a:r>
            <a:rPr lang="zh-TW" altLang="en-US" sz="4000" b="1" dirty="0" smtClean="0">
              <a:solidFill>
                <a:schemeClr val="accent6">
                  <a:lumMod val="20000"/>
                  <a:lumOff val="80000"/>
                </a:schemeClr>
              </a:solidFill>
              <a:latin typeface="微軟正黑體" panose="020B0604030504040204" pitchFamily="34" charset="-120"/>
              <a:ea typeface="微軟正黑體" panose="020B0604030504040204" pitchFamily="34" charset="-120"/>
            </a:rPr>
            <a:t>系統   </a:t>
          </a:r>
          <a:r>
            <a:rPr kumimoji="0" lang="en-US" altLang="zh-TW" sz="3200" b="1" u="sng" dirty="0" smtClean="0">
              <a:latin typeface="微軟正黑體" panose="020B0604030504040204" pitchFamily="34" charset="-120"/>
              <a:ea typeface="微軟正黑體" panose="020B0604030504040204" pitchFamily="34" charset="-120"/>
            </a:rPr>
            <a:t>tvedb3@yuntech.edu.tw</a:t>
          </a:r>
          <a:endParaRPr lang="zh-TW" altLang="en-US" sz="3200" u="sng" dirty="0"/>
        </a:p>
      </dgm:t>
    </dgm:pt>
    <dgm:pt modelId="{50766DE9-377F-4F37-B3CE-5F13B35E8ADE}" type="parTrans" cxnId="{F9E78717-0141-4894-A9A7-B01F44722692}">
      <dgm:prSet/>
      <dgm:spPr/>
      <dgm:t>
        <a:bodyPr/>
        <a:lstStyle/>
        <a:p>
          <a:endParaRPr lang="zh-TW" altLang="en-US"/>
        </a:p>
      </dgm:t>
    </dgm:pt>
    <dgm:pt modelId="{5FD3853F-FE46-4D56-A8E8-7B236B1FFB13}" type="sibTrans" cxnId="{F9E78717-0141-4894-A9A7-B01F44722692}">
      <dgm:prSet/>
      <dgm:spPr/>
      <dgm:t>
        <a:bodyPr/>
        <a:lstStyle/>
        <a:p>
          <a:endParaRPr lang="zh-TW" altLang="en-US"/>
        </a:p>
      </dgm:t>
    </dgm:pt>
    <dgm:pt modelId="{4D1F8367-4FD7-4C7E-8165-3B474F515C77}">
      <dgm:prSet phldrT="[文字]" custT="1"/>
      <dgm:spPr/>
      <dgm:t>
        <a:bodyPr/>
        <a:lstStyle/>
        <a:p>
          <a:r>
            <a:rPr lang="zh-TW" altLang="en-US" sz="4000" b="1" dirty="0" smtClean="0">
              <a:solidFill>
                <a:schemeClr val="accent6">
                  <a:lumMod val="20000"/>
                  <a:lumOff val="80000"/>
                </a:schemeClr>
              </a:solidFill>
              <a:latin typeface="微軟正黑體" panose="020B0604030504040204" pitchFamily="34" charset="-120"/>
              <a:ea typeface="微軟正黑體" panose="020B0604030504040204" pitchFamily="34" charset="-120"/>
            </a:rPr>
            <a:t>系所   </a:t>
          </a:r>
          <a:r>
            <a:rPr kumimoji="0" lang="en-US" altLang="zh-TW" sz="3200" b="1" u="sng" dirty="0" smtClean="0">
              <a:latin typeface="微軟正黑體" panose="020B0604030504040204" pitchFamily="34" charset="-120"/>
              <a:ea typeface="微軟正黑體" panose="020B0604030504040204" pitchFamily="34" charset="-120"/>
            </a:rPr>
            <a:t>tvedb2@yuntech.edu.tw</a:t>
          </a:r>
          <a:endParaRPr lang="zh-TW" altLang="en-US" sz="3200" u="sng" dirty="0"/>
        </a:p>
      </dgm:t>
    </dgm:pt>
    <dgm:pt modelId="{5C915F6A-2573-488E-B5DF-FC95DEC06C4D}" type="parTrans" cxnId="{35F498E9-8E3E-4E66-A24A-20A62F079B27}">
      <dgm:prSet/>
      <dgm:spPr/>
      <dgm:t>
        <a:bodyPr/>
        <a:lstStyle/>
        <a:p>
          <a:endParaRPr lang="zh-TW" altLang="en-US"/>
        </a:p>
      </dgm:t>
    </dgm:pt>
    <dgm:pt modelId="{39987866-7409-4EF0-9B88-301AA35FE2D2}" type="sibTrans" cxnId="{35F498E9-8E3E-4E66-A24A-20A62F079B27}">
      <dgm:prSet/>
      <dgm:spPr/>
      <dgm:t>
        <a:bodyPr/>
        <a:lstStyle/>
        <a:p>
          <a:endParaRPr lang="zh-TW" altLang="en-US"/>
        </a:p>
      </dgm:t>
    </dgm:pt>
    <dgm:pt modelId="{8D8747F6-05B5-4B7C-ACAB-80AAE675F231}" type="pres">
      <dgm:prSet presAssocID="{5FB8CDAC-87EE-4840-A3E7-8EA4C94C6121}" presName="Name0" presStyleCnt="0">
        <dgm:presLayoutVars>
          <dgm:dir/>
        </dgm:presLayoutVars>
      </dgm:prSet>
      <dgm:spPr/>
      <dgm:t>
        <a:bodyPr/>
        <a:lstStyle/>
        <a:p>
          <a:endParaRPr lang="zh-TW" altLang="en-US"/>
        </a:p>
      </dgm:t>
    </dgm:pt>
    <dgm:pt modelId="{F8241D77-23E0-48E9-B703-6F1F8756EC53}" type="pres">
      <dgm:prSet presAssocID="{71B9D4BA-2358-41A5-966B-2A64A30A77CF}" presName="noChildren" presStyleCnt="0"/>
      <dgm:spPr/>
      <dgm:t>
        <a:bodyPr/>
        <a:lstStyle/>
        <a:p>
          <a:endParaRPr lang="zh-TW" altLang="en-US"/>
        </a:p>
      </dgm:t>
    </dgm:pt>
    <dgm:pt modelId="{535F3CC0-64CD-4C4F-BF2E-DEB0738F2A56}" type="pres">
      <dgm:prSet presAssocID="{71B9D4BA-2358-41A5-966B-2A64A30A77CF}" presName="gap" presStyleCnt="0"/>
      <dgm:spPr/>
      <dgm:t>
        <a:bodyPr/>
        <a:lstStyle/>
        <a:p>
          <a:endParaRPr lang="zh-TW" altLang="en-US"/>
        </a:p>
      </dgm:t>
    </dgm:pt>
    <dgm:pt modelId="{4B1FDA1C-A850-4A89-854F-325C64A83831}" type="pres">
      <dgm:prSet presAssocID="{71B9D4BA-2358-41A5-966B-2A64A30A77CF}" presName="medCircle2" presStyleLbl="vennNode1" presStyleIdx="0" presStyleCnt="3" custLinFactNeighborX="14628" custLinFactNeighborY="233"/>
      <dgm:spPr>
        <a:solidFill>
          <a:schemeClr val="accent6">
            <a:lumMod val="75000"/>
          </a:schemeClr>
        </a:solidFill>
      </dgm:spPr>
      <dgm:t>
        <a:bodyPr/>
        <a:lstStyle/>
        <a:p>
          <a:endParaRPr lang="zh-TW" altLang="en-US"/>
        </a:p>
      </dgm:t>
    </dgm:pt>
    <dgm:pt modelId="{A3439832-7850-4A45-BF70-63E0655E876C}" type="pres">
      <dgm:prSet presAssocID="{71B9D4BA-2358-41A5-966B-2A64A30A77CF}" presName="txLvlOnly1" presStyleLbl="revTx" presStyleIdx="0" presStyleCnt="3" custLinFactNeighborX="-3943" custLinFactNeighborY="0"/>
      <dgm:spPr/>
      <dgm:t>
        <a:bodyPr/>
        <a:lstStyle/>
        <a:p>
          <a:endParaRPr lang="zh-TW" altLang="en-US"/>
        </a:p>
      </dgm:t>
    </dgm:pt>
    <dgm:pt modelId="{72E223EE-5B41-4F7E-A522-89AF7231848F}" type="pres">
      <dgm:prSet presAssocID="{6E24384F-01FB-4B7F-8768-502BA79AA0A9}" presName="noChildren" presStyleCnt="0"/>
      <dgm:spPr/>
      <dgm:t>
        <a:bodyPr/>
        <a:lstStyle/>
        <a:p>
          <a:endParaRPr lang="zh-TW" altLang="en-US"/>
        </a:p>
      </dgm:t>
    </dgm:pt>
    <dgm:pt modelId="{596A0702-AF6F-4DB2-A230-93FB1908B865}" type="pres">
      <dgm:prSet presAssocID="{6E24384F-01FB-4B7F-8768-502BA79AA0A9}" presName="gap" presStyleCnt="0"/>
      <dgm:spPr/>
      <dgm:t>
        <a:bodyPr/>
        <a:lstStyle/>
        <a:p>
          <a:endParaRPr lang="zh-TW" altLang="en-US"/>
        </a:p>
      </dgm:t>
    </dgm:pt>
    <dgm:pt modelId="{65A83A2C-4FFF-4CDA-A8AB-D1583C620187}" type="pres">
      <dgm:prSet presAssocID="{6E24384F-01FB-4B7F-8768-502BA79AA0A9}" presName="medCircle2" presStyleLbl="vennNode1" presStyleIdx="1" presStyleCnt="3" custLinFactNeighborX="13165" custLinFactNeighborY="233"/>
      <dgm:spPr>
        <a:solidFill>
          <a:schemeClr val="accent6">
            <a:lumMod val="75000"/>
          </a:schemeClr>
        </a:solidFill>
      </dgm:spPr>
      <dgm:t>
        <a:bodyPr/>
        <a:lstStyle/>
        <a:p>
          <a:endParaRPr lang="zh-TW" altLang="en-US"/>
        </a:p>
      </dgm:t>
    </dgm:pt>
    <dgm:pt modelId="{DF1A6A35-CF29-4BA7-8C3F-10C48D197480}" type="pres">
      <dgm:prSet presAssocID="{6E24384F-01FB-4B7F-8768-502BA79AA0A9}" presName="txLvlOnly1" presStyleLbl="revTx" presStyleIdx="1" presStyleCnt="3" custLinFactNeighborX="-5314" custLinFactNeighborY="0"/>
      <dgm:spPr/>
      <dgm:t>
        <a:bodyPr/>
        <a:lstStyle/>
        <a:p>
          <a:endParaRPr lang="zh-TW" altLang="en-US"/>
        </a:p>
      </dgm:t>
    </dgm:pt>
    <dgm:pt modelId="{A073C406-748C-4F7A-9972-4B8CC1FE2DE9}" type="pres">
      <dgm:prSet presAssocID="{4D1F8367-4FD7-4C7E-8165-3B474F515C77}" presName="noChildren" presStyleCnt="0"/>
      <dgm:spPr/>
      <dgm:t>
        <a:bodyPr/>
        <a:lstStyle/>
        <a:p>
          <a:endParaRPr lang="zh-TW" altLang="en-US"/>
        </a:p>
      </dgm:t>
    </dgm:pt>
    <dgm:pt modelId="{2B894461-BEE1-4683-9FA8-7FE5BE0BF8D8}" type="pres">
      <dgm:prSet presAssocID="{4D1F8367-4FD7-4C7E-8165-3B474F515C77}" presName="gap" presStyleCnt="0"/>
      <dgm:spPr/>
      <dgm:t>
        <a:bodyPr/>
        <a:lstStyle/>
        <a:p>
          <a:endParaRPr lang="zh-TW" altLang="en-US"/>
        </a:p>
      </dgm:t>
    </dgm:pt>
    <dgm:pt modelId="{945AA9E9-3E10-426B-AF78-1EE733AED8BB}" type="pres">
      <dgm:prSet presAssocID="{4D1F8367-4FD7-4C7E-8165-3B474F515C77}" presName="medCircle2" presStyleLbl="vennNode1" presStyleIdx="2" presStyleCnt="3" custLinFactNeighborX="13166" custLinFactNeighborY="-732"/>
      <dgm:spPr>
        <a:solidFill>
          <a:schemeClr val="accent6">
            <a:lumMod val="75000"/>
          </a:schemeClr>
        </a:solidFill>
      </dgm:spPr>
      <dgm:t>
        <a:bodyPr/>
        <a:lstStyle/>
        <a:p>
          <a:endParaRPr lang="zh-TW" altLang="en-US"/>
        </a:p>
      </dgm:t>
    </dgm:pt>
    <dgm:pt modelId="{0A697C0A-E982-4C2D-8ABF-D5019713EF48}" type="pres">
      <dgm:prSet presAssocID="{4D1F8367-4FD7-4C7E-8165-3B474F515C77}" presName="txLvlOnly1" presStyleLbl="revTx" presStyleIdx="2" presStyleCnt="3" custLinFactNeighborX="-5314" custLinFactNeighborY="732"/>
      <dgm:spPr/>
      <dgm:t>
        <a:bodyPr/>
        <a:lstStyle/>
        <a:p>
          <a:endParaRPr lang="zh-TW" altLang="en-US"/>
        </a:p>
      </dgm:t>
    </dgm:pt>
  </dgm:ptLst>
  <dgm:cxnLst>
    <dgm:cxn modelId="{35F498E9-8E3E-4E66-A24A-20A62F079B27}" srcId="{5FB8CDAC-87EE-4840-A3E7-8EA4C94C6121}" destId="{4D1F8367-4FD7-4C7E-8165-3B474F515C77}" srcOrd="2" destOrd="0" parTransId="{5C915F6A-2573-488E-B5DF-FC95DEC06C4D}" sibTransId="{39987866-7409-4EF0-9B88-301AA35FE2D2}"/>
    <dgm:cxn modelId="{32493F24-9ECD-46DC-A28B-CBB36FD083C4}" type="presOf" srcId="{4D1F8367-4FD7-4C7E-8165-3B474F515C77}" destId="{0A697C0A-E982-4C2D-8ABF-D5019713EF48}" srcOrd="0" destOrd="0" presId="urn:microsoft.com/office/officeart/2008/layout/VerticalCircleList"/>
    <dgm:cxn modelId="{F9E78717-0141-4894-A9A7-B01F44722692}" srcId="{5FB8CDAC-87EE-4840-A3E7-8EA4C94C6121}" destId="{6E24384F-01FB-4B7F-8768-502BA79AA0A9}" srcOrd="1" destOrd="0" parTransId="{50766DE9-377F-4F37-B3CE-5F13B35E8ADE}" sibTransId="{5FD3853F-FE46-4D56-A8E8-7B236B1FFB13}"/>
    <dgm:cxn modelId="{CB1AF6E0-D235-49D5-B1E6-22589A59E77E}" type="presOf" srcId="{5FB8CDAC-87EE-4840-A3E7-8EA4C94C6121}" destId="{8D8747F6-05B5-4B7C-ACAB-80AAE675F231}" srcOrd="0" destOrd="0" presId="urn:microsoft.com/office/officeart/2008/layout/VerticalCircleList"/>
    <dgm:cxn modelId="{057F86A4-F2AD-46BB-AF34-7B14BD1B6198}" type="presOf" srcId="{71B9D4BA-2358-41A5-966B-2A64A30A77CF}" destId="{A3439832-7850-4A45-BF70-63E0655E876C}" srcOrd="0" destOrd="0" presId="urn:microsoft.com/office/officeart/2008/layout/VerticalCircleList"/>
    <dgm:cxn modelId="{4AE29CFA-74AE-4FE2-B84A-E5E9D90A6CB3}" type="presOf" srcId="{6E24384F-01FB-4B7F-8768-502BA79AA0A9}" destId="{DF1A6A35-CF29-4BA7-8C3F-10C48D197480}" srcOrd="0" destOrd="0" presId="urn:microsoft.com/office/officeart/2008/layout/VerticalCircleList"/>
    <dgm:cxn modelId="{1D699FD1-3009-4B02-852D-6316D7809669}" srcId="{5FB8CDAC-87EE-4840-A3E7-8EA4C94C6121}" destId="{71B9D4BA-2358-41A5-966B-2A64A30A77CF}" srcOrd="0" destOrd="0" parTransId="{ECDBBCFE-CC83-41EB-8800-9A90C62E2FEB}" sibTransId="{5B896464-1412-4ECC-843D-28BD78B916F4}"/>
    <dgm:cxn modelId="{EF9533FA-95B9-4834-951D-E127E3BBF1EF}" type="presParOf" srcId="{8D8747F6-05B5-4B7C-ACAB-80AAE675F231}" destId="{F8241D77-23E0-48E9-B703-6F1F8756EC53}" srcOrd="0" destOrd="0" presId="urn:microsoft.com/office/officeart/2008/layout/VerticalCircleList"/>
    <dgm:cxn modelId="{3F40B079-8F61-4A72-B047-F21753540080}" type="presParOf" srcId="{F8241D77-23E0-48E9-B703-6F1F8756EC53}" destId="{535F3CC0-64CD-4C4F-BF2E-DEB0738F2A56}" srcOrd="0" destOrd="0" presId="urn:microsoft.com/office/officeart/2008/layout/VerticalCircleList"/>
    <dgm:cxn modelId="{8D39D3C1-E34E-4F9C-8A2B-C0B3961178E0}" type="presParOf" srcId="{F8241D77-23E0-48E9-B703-6F1F8756EC53}" destId="{4B1FDA1C-A850-4A89-854F-325C64A83831}" srcOrd="1" destOrd="0" presId="urn:microsoft.com/office/officeart/2008/layout/VerticalCircleList"/>
    <dgm:cxn modelId="{6EF3CC53-444A-48FA-913C-D0AD4FA72FBC}" type="presParOf" srcId="{F8241D77-23E0-48E9-B703-6F1F8756EC53}" destId="{A3439832-7850-4A45-BF70-63E0655E876C}" srcOrd="2" destOrd="0" presId="urn:microsoft.com/office/officeart/2008/layout/VerticalCircleList"/>
    <dgm:cxn modelId="{A6BD9F45-C6A6-4FEE-B8D4-73CA4747E91B}" type="presParOf" srcId="{8D8747F6-05B5-4B7C-ACAB-80AAE675F231}" destId="{72E223EE-5B41-4F7E-A522-89AF7231848F}" srcOrd="1" destOrd="0" presId="urn:microsoft.com/office/officeart/2008/layout/VerticalCircleList"/>
    <dgm:cxn modelId="{545D0CDB-04D2-4D64-8E21-0E96BC460810}" type="presParOf" srcId="{72E223EE-5B41-4F7E-A522-89AF7231848F}" destId="{596A0702-AF6F-4DB2-A230-93FB1908B865}" srcOrd="0" destOrd="0" presId="urn:microsoft.com/office/officeart/2008/layout/VerticalCircleList"/>
    <dgm:cxn modelId="{DD6ECBA6-AFDE-4B82-BA60-413CE3F933D8}" type="presParOf" srcId="{72E223EE-5B41-4F7E-A522-89AF7231848F}" destId="{65A83A2C-4FFF-4CDA-A8AB-D1583C620187}" srcOrd="1" destOrd="0" presId="urn:microsoft.com/office/officeart/2008/layout/VerticalCircleList"/>
    <dgm:cxn modelId="{27443D4E-7B24-43D0-9451-70D68C081193}" type="presParOf" srcId="{72E223EE-5B41-4F7E-A522-89AF7231848F}" destId="{DF1A6A35-CF29-4BA7-8C3F-10C48D197480}" srcOrd="2" destOrd="0" presId="urn:microsoft.com/office/officeart/2008/layout/VerticalCircleList"/>
    <dgm:cxn modelId="{E65D1937-AF56-412A-9C34-3E9B23973069}" type="presParOf" srcId="{8D8747F6-05B5-4B7C-ACAB-80AAE675F231}" destId="{A073C406-748C-4F7A-9972-4B8CC1FE2DE9}" srcOrd="2" destOrd="0" presId="urn:microsoft.com/office/officeart/2008/layout/VerticalCircleList"/>
    <dgm:cxn modelId="{CFD958D7-9CEE-4CD7-8383-70936BDD9F6A}" type="presParOf" srcId="{A073C406-748C-4F7A-9972-4B8CC1FE2DE9}" destId="{2B894461-BEE1-4683-9FA8-7FE5BE0BF8D8}" srcOrd="0" destOrd="0" presId="urn:microsoft.com/office/officeart/2008/layout/VerticalCircleList"/>
    <dgm:cxn modelId="{7E3851A6-11E0-4713-8F3B-0BCEAFD7EFEB}" type="presParOf" srcId="{A073C406-748C-4F7A-9972-4B8CC1FE2DE9}" destId="{945AA9E9-3E10-426B-AF78-1EE733AED8BB}" srcOrd="1" destOrd="0" presId="urn:microsoft.com/office/officeart/2008/layout/VerticalCircleList"/>
    <dgm:cxn modelId="{0C10C805-5824-4837-8F52-5F1DFB986D94}" type="presParOf" srcId="{A073C406-748C-4F7A-9972-4B8CC1FE2DE9}" destId="{0A697C0A-E982-4C2D-8ABF-D5019713EF48}" srcOrd="2" destOrd="0" presId="urn:microsoft.com/office/officeart/2008/layout/VerticalCircleList"/>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6D27CF-9866-4F90-BC8B-B8D913939D74}">
      <dsp:nvSpPr>
        <dsp:cNvPr id="0" name=""/>
        <dsp:cNvSpPr/>
      </dsp:nvSpPr>
      <dsp:spPr>
        <a:xfrm>
          <a:off x="1259354" y="1466441"/>
          <a:ext cx="2158652" cy="1510213"/>
        </a:xfrm>
        <a:prstGeom prst="rect">
          <a:avLst/>
        </a:prstGeom>
        <a:solidFill>
          <a:schemeClr val="accent6">
            <a:alpha val="90000"/>
            <a:tint val="40000"/>
            <a:hueOff val="0"/>
            <a:satOff val="0"/>
            <a:lumOff val="0"/>
            <a:alphaOff val="0"/>
          </a:schemeClr>
        </a:solidFill>
        <a:ln w="1270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84912" rIns="184912" bIns="184912" numCol="1" spcCol="1270" anchor="ctr" anchorCtr="0">
          <a:noAutofit/>
        </a:bodyPr>
        <a:lstStyle/>
        <a:p>
          <a:pPr lvl="0" algn="l" defTabSz="1155700">
            <a:lnSpc>
              <a:spcPts val="2200"/>
            </a:lnSpc>
            <a:spcBef>
              <a:spcPct val="0"/>
            </a:spcBef>
            <a:spcAft>
              <a:spcPct val="35000"/>
            </a:spcAft>
          </a:pPr>
          <a:r>
            <a:rPr lang="zh-TW" altLang="en-US" sz="2600" b="1" kern="1200" dirty="0" smtClean="0">
              <a:latin typeface="微軟正黑體" panose="020B0604030504040204" pitchFamily="34" charset="-120"/>
              <a:ea typeface="微軟正黑體" panose="020B0604030504040204" pitchFamily="34" charset="-120"/>
            </a:rPr>
            <a:t>分  機</a:t>
          </a:r>
          <a:endParaRPr lang="en-US" altLang="zh-TW" sz="2600" b="1" kern="1200" dirty="0" smtClean="0">
            <a:latin typeface="微軟正黑體" panose="020B0604030504040204" pitchFamily="34" charset="-120"/>
            <a:ea typeface="微軟正黑體" panose="020B0604030504040204" pitchFamily="34" charset="-120"/>
          </a:endParaRPr>
        </a:p>
        <a:p>
          <a:pPr lvl="0" algn="l" defTabSz="1155700">
            <a:lnSpc>
              <a:spcPts val="2200"/>
            </a:lnSpc>
            <a:spcBef>
              <a:spcPct val="0"/>
            </a:spcBef>
            <a:spcAft>
              <a:spcPct val="35000"/>
            </a:spcAft>
          </a:pPr>
          <a:r>
            <a:rPr lang="en-US" altLang="zh-TW" sz="2600" b="1" kern="1200" dirty="0" smtClean="0">
              <a:latin typeface="微軟正黑體" panose="020B0604030504040204" pitchFamily="34" charset="-120"/>
              <a:ea typeface="微軟正黑體" panose="020B0604030504040204" pitchFamily="34" charset="-120"/>
            </a:rPr>
            <a:t>5360</a:t>
          </a:r>
        </a:p>
        <a:p>
          <a:pPr lvl="0" algn="l" defTabSz="1155700">
            <a:lnSpc>
              <a:spcPts val="2200"/>
            </a:lnSpc>
            <a:spcBef>
              <a:spcPct val="0"/>
            </a:spcBef>
            <a:spcAft>
              <a:spcPct val="35000"/>
            </a:spcAft>
          </a:pPr>
          <a:r>
            <a:rPr lang="en-US" altLang="zh-TW" sz="2600" b="1" kern="1200" dirty="0" smtClean="0">
              <a:latin typeface="微軟正黑體" panose="020B0604030504040204" pitchFamily="34" charset="-120"/>
              <a:ea typeface="微軟正黑體" panose="020B0604030504040204" pitchFamily="34" charset="-120"/>
            </a:rPr>
            <a:t>5362</a:t>
          </a:r>
          <a:endParaRPr lang="zh-TW" altLang="en-US" sz="2600" kern="1200" dirty="0"/>
        </a:p>
      </dsp:txBody>
      <dsp:txXfrm>
        <a:off x="1604739" y="1466441"/>
        <a:ext cx="1813268" cy="1510213"/>
      </dsp:txXfrm>
    </dsp:sp>
    <dsp:sp modelId="{370FDB31-593F-4EFE-B45C-E23BD12BBB10}">
      <dsp:nvSpPr>
        <dsp:cNvPr id="0" name=""/>
        <dsp:cNvSpPr/>
      </dsp:nvSpPr>
      <dsp:spPr>
        <a:xfrm>
          <a:off x="1349" y="745306"/>
          <a:ext cx="1439101" cy="1439101"/>
        </a:xfrm>
        <a:prstGeom prst="ellipse">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778000">
            <a:lnSpc>
              <a:spcPct val="90000"/>
            </a:lnSpc>
            <a:spcBef>
              <a:spcPct val="0"/>
            </a:spcBef>
            <a:spcAft>
              <a:spcPct val="35000"/>
            </a:spcAft>
          </a:pPr>
          <a:r>
            <a:rPr lang="zh-TW" altLang="en-US" sz="4000" b="1" kern="1200" dirty="0" smtClean="0">
              <a:latin typeface="微軟正黑體" panose="020B0604030504040204" pitchFamily="34" charset="-120"/>
              <a:ea typeface="微軟正黑體" panose="020B0604030504040204" pitchFamily="34" charset="-120"/>
              <a:cs typeface="+mj-cs"/>
            </a:rPr>
            <a:t>表冊</a:t>
          </a:r>
          <a:endParaRPr lang="zh-TW" altLang="en-US" sz="4000" kern="1200" dirty="0"/>
        </a:p>
      </dsp:txBody>
      <dsp:txXfrm>
        <a:off x="212100" y="956057"/>
        <a:ext cx="1017599" cy="1017599"/>
      </dsp:txXfrm>
    </dsp:sp>
    <dsp:sp modelId="{D18D2105-BB5E-4E79-8F80-129498A32D29}">
      <dsp:nvSpPr>
        <dsp:cNvPr id="0" name=""/>
        <dsp:cNvSpPr/>
      </dsp:nvSpPr>
      <dsp:spPr>
        <a:xfrm>
          <a:off x="4751734" y="1388863"/>
          <a:ext cx="2158652" cy="1529622"/>
        </a:xfrm>
        <a:prstGeom prst="rect">
          <a:avLst/>
        </a:prstGeom>
        <a:solidFill>
          <a:schemeClr val="accent6">
            <a:alpha val="90000"/>
            <a:tint val="40000"/>
            <a:hueOff val="0"/>
            <a:satOff val="0"/>
            <a:lumOff val="0"/>
            <a:alphaOff val="0"/>
          </a:schemeClr>
        </a:solidFill>
        <a:ln w="1270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84912" rIns="184912" bIns="184912" numCol="1" spcCol="1270" anchor="ctr" anchorCtr="0">
          <a:noAutofit/>
        </a:bodyPr>
        <a:lstStyle/>
        <a:p>
          <a:pPr lvl="0" algn="l" defTabSz="1155700">
            <a:lnSpc>
              <a:spcPts val="2200"/>
            </a:lnSpc>
            <a:spcBef>
              <a:spcPct val="0"/>
            </a:spcBef>
            <a:spcAft>
              <a:spcPct val="35000"/>
            </a:spcAft>
          </a:pPr>
          <a:r>
            <a:rPr lang="zh-TW" altLang="en-US" sz="2600" b="1" kern="1200" dirty="0" smtClean="0">
              <a:latin typeface="微軟正黑體" panose="020B0604030504040204" pitchFamily="34" charset="-120"/>
              <a:ea typeface="微軟正黑體" panose="020B0604030504040204" pitchFamily="34" charset="-120"/>
            </a:rPr>
            <a:t>分  機</a:t>
          </a:r>
          <a:endParaRPr lang="en-US" altLang="zh-TW" sz="2600" b="1" kern="1200" dirty="0" smtClean="0">
            <a:latin typeface="微軟正黑體" panose="020B0604030504040204" pitchFamily="34" charset="-120"/>
            <a:ea typeface="微軟正黑體" panose="020B0604030504040204" pitchFamily="34" charset="-120"/>
          </a:endParaRPr>
        </a:p>
        <a:p>
          <a:pPr lvl="0" algn="l" defTabSz="1155700">
            <a:lnSpc>
              <a:spcPts val="2200"/>
            </a:lnSpc>
            <a:spcBef>
              <a:spcPct val="0"/>
            </a:spcBef>
            <a:spcAft>
              <a:spcPct val="35000"/>
            </a:spcAft>
          </a:pPr>
          <a:r>
            <a:rPr lang="en-US" altLang="zh-TW" sz="2600" b="1" kern="1200" dirty="0" smtClean="0">
              <a:latin typeface="微軟正黑體" panose="020B0604030504040204" pitchFamily="34" charset="-120"/>
              <a:ea typeface="微軟正黑體" panose="020B0604030504040204" pitchFamily="34" charset="-120"/>
            </a:rPr>
            <a:t>5361</a:t>
          </a:r>
        </a:p>
        <a:p>
          <a:pPr lvl="0" algn="l" defTabSz="1155700">
            <a:lnSpc>
              <a:spcPts val="2200"/>
            </a:lnSpc>
            <a:spcBef>
              <a:spcPct val="0"/>
            </a:spcBef>
            <a:spcAft>
              <a:spcPct val="35000"/>
            </a:spcAft>
          </a:pPr>
          <a:r>
            <a:rPr lang="en-US" altLang="zh-TW" sz="2600" b="1" kern="1200" dirty="0" smtClean="0">
              <a:latin typeface="微軟正黑體" panose="020B0604030504040204" pitchFamily="34" charset="-120"/>
              <a:ea typeface="微軟正黑體" panose="020B0604030504040204" pitchFamily="34" charset="-120"/>
            </a:rPr>
            <a:t>5363</a:t>
          </a:r>
          <a:endParaRPr lang="zh-TW" altLang="en-US" sz="2600" kern="1200" dirty="0"/>
        </a:p>
      </dsp:txBody>
      <dsp:txXfrm>
        <a:off x="5097118" y="1388863"/>
        <a:ext cx="1813268" cy="1529622"/>
      </dsp:txXfrm>
    </dsp:sp>
    <dsp:sp modelId="{CD0132C7-07F4-4AF5-BCC5-8CDF93EE011E}">
      <dsp:nvSpPr>
        <dsp:cNvPr id="0" name=""/>
        <dsp:cNvSpPr/>
      </dsp:nvSpPr>
      <dsp:spPr>
        <a:xfrm>
          <a:off x="3599103" y="745306"/>
          <a:ext cx="1439101" cy="1439101"/>
        </a:xfrm>
        <a:prstGeom prst="ellipse">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778000">
            <a:lnSpc>
              <a:spcPct val="90000"/>
            </a:lnSpc>
            <a:spcBef>
              <a:spcPct val="0"/>
            </a:spcBef>
            <a:spcAft>
              <a:spcPct val="35000"/>
            </a:spcAft>
          </a:pPr>
          <a:r>
            <a:rPr lang="zh-TW" altLang="en-US" sz="4000" b="1" kern="1200" dirty="0" smtClean="0">
              <a:latin typeface="微軟正黑體" panose="020B0604030504040204" pitchFamily="34" charset="-120"/>
              <a:ea typeface="微軟正黑體" panose="020B0604030504040204" pitchFamily="34" charset="-120"/>
              <a:cs typeface="+mj-cs"/>
            </a:rPr>
            <a:t>系統</a:t>
          </a:r>
          <a:endParaRPr lang="zh-TW" altLang="en-US" sz="4000" kern="1200" dirty="0"/>
        </a:p>
      </dsp:txBody>
      <dsp:txXfrm>
        <a:off x="3809854" y="956057"/>
        <a:ext cx="1017599" cy="101759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1FDA1C-A850-4A89-854F-325C64A83831}">
      <dsp:nvSpPr>
        <dsp:cNvPr id="0" name=""/>
        <dsp:cNvSpPr/>
      </dsp:nvSpPr>
      <dsp:spPr>
        <a:xfrm>
          <a:off x="531945" y="925515"/>
          <a:ext cx="1302270" cy="1302270"/>
        </a:xfrm>
        <a:prstGeom prst="ellipse">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sp>
    <dsp:sp modelId="{A3439832-7850-4A45-BF70-63E0655E876C}">
      <dsp:nvSpPr>
        <dsp:cNvPr id="0" name=""/>
        <dsp:cNvSpPr/>
      </dsp:nvSpPr>
      <dsp:spPr>
        <a:xfrm>
          <a:off x="718621" y="922480"/>
          <a:ext cx="6948090" cy="13022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50800" rIns="0" bIns="50800" numCol="1" spcCol="1270" anchor="ctr" anchorCtr="0">
          <a:noAutofit/>
        </a:bodyPr>
        <a:lstStyle/>
        <a:p>
          <a:pPr lvl="0" algn="l" defTabSz="1778000">
            <a:lnSpc>
              <a:spcPct val="90000"/>
            </a:lnSpc>
            <a:spcBef>
              <a:spcPct val="0"/>
            </a:spcBef>
            <a:spcAft>
              <a:spcPct val="35000"/>
            </a:spcAft>
          </a:pPr>
          <a:r>
            <a:rPr lang="zh-TW" altLang="en-US" sz="4000" b="1" kern="1200" dirty="0" smtClean="0">
              <a:solidFill>
                <a:schemeClr val="accent6">
                  <a:lumMod val="20000"/>
                  <a:lumOff val="80000"/>
                </a:schemeClr>
              </a:solidFill>
              <a:latin typeface="微軟正黑體" panose="020B0604030504040204" pitchFamily="34" charset="-120"/>
              <a:ea typeface="微軟正黑體" panose="020B0604030504040204" pitchFamily="34" charset="-120"/>
            </a:rPr>
            <a:t>表冊  </a:t>
          </a:r>
          <a:r>
            <a:rPr kumimoji="0" lang="en-US" altLang="zh-TW" sz="3200" b="1" u="sng" kern="1200" dirty="0" smtClean="0">
              <a:latin typeface="微軟正黑體" panose="020B0604030504040204" pitchFamily="34" charset="-120"/>
              <a:ea typeface="微軟正黑體" panose="020B0604030504040204" pitchFamily="34" charset="-120"/>
            </a:rPr>
            <a:t>tvedb@yuntech.edu.tw</a:t>
          </a:r>
          <a:endParaRPr lang="zh-TW" altLang="en-US" sz="3200" u="sng" kern="1200" dirty="0"/>
        </a:p>
      </dsp:txBody>
      <dsp:txXfrm>
        <a:off x="718621" y="922480"/>
        <a:ext cx="6948090" cy="1302270"/>
      </dsp:txXfrm>
    </dsp:sp>
    <dsp:sp modelId="{65A83A2C-4FFF-4CDA-A8AB-D1583C620187}">
      <dsp:nvSpPr>
        <dsp:cNvPr id="0" name=""/>
        <dsp:cNvSpPr/>
      </dsp:nvSpPr>
      <dsp:spPr>
        <a:xfrm>
          <a:off x="512892" y="2227785"/>
          <a:ext cx="1302270" cy="1302270"/>
        </a:xfrm>
        <a:prstGeom prst="ellipse">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sp>
    <dsp:sp modelId="{DF1A6A35-CF29-4BA7-8C3F-10C48D197480}">
      <dsp:nvSpPr>
        <dsp:cNvPr id="0" name=""/>
        <dsp:cNvSpPr/>
      </dsp:nvSpPr>
      <dsp:spPr>
        <a:xfrm>
          <a:off x="623362" y="2224751"/>
          <a:ext cx="6948090" cy="13022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50800" rIns="0" bIns="50800" numCol="1" spcCol="1270" anchor="ctr" anchorCtr="0">
          <a:noAutofit/>
        </a:bodyPr>
        <a:lstStyle/>
        <a:p>
          <a:pPr lvl="0" algn="l" defTabSz="1778000">
            <a:lnSpc>
              <a:spcPct val="90000"/>
            </a:lnSpc>
            <a:spcBef>
              <a:spcPct val="0"/>
            </a:spcBef>
            <a:spcAft>
              <a:spcPct val="35000"/>
            </a:spcAft>
          </a:pPr>
          <a:r>
            <a:rPr lang="zh-TW" altLang="en-US" sz="4000" b="1" kern="1200" dirty="0" smtClean="0">
              <a:solidFill>
                <a:schemeClr val="accent6">
                  <a:lumMod val="20000"/>
                  <a:lumOff val="80000"/>
                </a:schemeClr>
              </a:solidFill>
              <a:latin typeface="微軟正黑體" panose="020B0604030504040204" pitchFamily="34" charset="-120"/>
              <a:ea typeface="微軟正黑體" panose="020B0604030504040204" pitchFamily="34" charset="-120"/>
            </a:rPr>
            <a:t>系統   </a:t>
          </a:r>
          <a:r>
            <a:rPr kumimoji="0" lang="en-US" altLang="zh-TW" sz="3200" b="1" u="sng" kern="1200" dirty="0" smtClean="0">
              <a:latin typeface="微軟正黑體" panose="020B0604030504040204" pitchFamily="34" charset="-120"/>
              <a:ea typeface="微軟正黑體" panose="020B0604030504040204" pitchFamily="34" charset="-120"/>
            </a:rPr>
            <a:t>tvedb3@yuntech.edu.tw</a:t>
          </a:r>
          <a:endParaRPr lang="zh-TW" altLang="en-US" sz="3200" u="sng" kern="1200" dirty="0"/>
        </a:p>
      </dsp:txBody>
      <dsp:txXfrm>
        <a:off x="623362" y="2224751"/>
        <a:ext cx="6948090" cy="1302270"/>
      </dsp:txXfrm>
    </dsp:sp>
    <dsp:sp modelId="{945AA9E9-3E10-426B-AF78-1EE733AED8BB}">
      <dsp:nvSpPr>
        <dsp:cNvPr id="0" name=""/>
        <dsp:cNvSpPr/>
      </dsp:nvSpPr>
      <dsp:spPr>
        <a:xfrm>
          <a:off x="512905" y="3517489"/>
          <a:ext cx="1302270" cy="1302270"/>
        </a:xfrm>
        <a:prstGeom prst="ellipse">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sp>
    <dsp:sp modelId="{0A697C0A-E982-4C2D-8ABF-D5019713EF48}">
      <dsp:nvSpPr>
        <dsp:cNvPr id="0" name=""/>
        <dsp:cNvSpPr/>
      </dsp:nvSpPr>
      <dsp:spPr>
        <a:xfrm>
          <a:off x="623362" y="3536554"/>
          <a:ext cx="6948090" cy="13022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50800" rIns="0" bIns="50800" numCol="1" spcCol="1270" anchor="ctr" anchorCtr="0">
          <a:noAutofit/>
        </a:bodyPr>
        <a:lstStyle/>
        <a:p>
          <a:pPr lvl="0" algn="l" defTabSz="1778000">
            <a:lnSpc>
              <a:spcPct val="90000"/>
            </a:lnSpc>
            <a:spcBef>
              <a:spcPct val="0"/>
            </a:spcBef>
            <a:spcAft>
              <a:spcPct val="35000"/>
            </a:spcAft>
          </a:pPr>
          <a:r>
            <a:rPr lang="zh-TW" altLang="en-US" sz="4000" b="1" kern="1200" dirty="0" smtClean="0">
              <a:solidFill>
                <a:schemeClr val="accent6">
                  <a:lumMod val="20000"/>
                  <a:lumOff val="80000"/>
                </a:schemeClr>
              </a:solidFill>
              <a:latin typeface="微軟正黑體" panose="020B0604030504040204" pitchFamily="34" charset="-120"/>
              <a:ea typeface="微軟正黑體" panose="020B0604030504040204" pitchFamily="34" charset="-120"/>
            </a:rPr>
            <a:t>系所   </a:t>
          </a:r>
          <a:r>
            <a:rPr kumimoji="0" lang="en-US" altLang="zh-TW" sz="3200" b="1" u="sng" kern="1200" dirty="0" smtClean="0">
              <a:latin typeface="微軟正黑體" panose="020B0604030504040204" pitchFamily="34" charset="-120"/>
              <a:ea typeface="微軟正黑體" panose="020B0604030504040204" pitchFamily="34" charset="-120"/>
            </a:rPr>
            <a:t>tvedb2@yuntech.edu.tw</a:t>
          </a:r>
          <a:endParaRPr lang="zh-TW" altLang="en-US" sz="3200" u="sng" kern="1200" dirty="0"/>
        </a:p>
      </dsp:txBody>
      <dsp:txXfrm>
        <a:off x="623362" y="3536554"/>
        <a:ext cx="6948090" cy="1302270"/>
      </dsp:txXfrm>
    </dsp:sp>
  </dsp:spTree>
</dsp:drawing>
</file>

<file path=ppt/diagrams/layout1.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ircleList">
  <dgm:title val=""/>
  <dgm:desc val=""/>
  <dgm:catLst>
    <dgm:cat type="list" pri="23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useDef="1">
    <dgm:dataModel>
      <dgm:ptLst/>
      <dgm:bg/>
      <dgm:whole/>
    </dgm:dataModel>
  </dgm:styleData>
  <dgm:clrData useDef="1">
    <dgm:dataModel>
      <dgm:ptLst/>
      <dgm:bg/>
      <dgm:whole/>
    </dgm:dataModel>
  </dgm:clrData>
  <dgm:layoutNode name="Name0">
    <dgm:varLst>
      <dgm:dir/>
    </dgm:varLst>
    <dgm:alg type="lin">
      <dgm:param type="linDir" val="fromT"/>
      <dgm:param type="fallback" val="2D"/>
    </dgm:alg>
    <dgm:shape xmlns:r="http://schemas.openxmlformats.org/officeDocument/2006/relationships" r:blip="">
      <dgm:adjLst/>
    </dgm:shape>
    <dgm:presOf/>
    <dgm:constrLst>
      <dgm:constr type="w" for="ch" forName="withChildren" refType="w"/>
      <dgm:constr type="h" for="ch" forName="withChildren" refType="w" fact="0.909"/>
      <dgm:constr type="w" for="ch" forName="noChildren" refType="w"/>
      <dgm:constr type="h" for="ch" forName="noChildren" refType="w" fact="0.164"/>
      <dgm:constr type="w" for="ch" forName="overlap" val="1"/>
      <dgm:constr type="h" for="ch" forName="overlap" refType="w" refFor="ch" refForName="withChildren" fact="-0.089"/>
      <dgm:constr type="primFontSz" for="des" forName="txLvl1" op="equ" val="65"/>
      <dgm:constr type="primFontSz" for="des" forName="txLvlOnly1" refType="primFontSz" refFor="des" refForName="txLvl1" op="equ"/>
      <dgm:constr type="primFontSz" for="des" forName="txLvl2" refType="primFontSz" refFor="des" refForName="txLvl1" op="equ" fact="0.78"/>
      <dgm:constr type="primFontSz" for="des" forName="txLvl3" refType="primFontSz" refFor="des" refForName="txLvl1" op="equ" fact="0.78"/>
      <dgm:constr type="userF" for="des" forName="lin" refType="primFontSz" refFor="des" refForName="txLvl2" op="equ"/>
    </dgm:constrLst>
    <dgm:forEach name="Name1" axis="ch" ptType="node">
      <dgm:choose name="Name2">
        <dgm:if name="Name3" axis="ch" ptType="node" func="cnt" op="gte" val="1">
          <dgm:layoutNode name="withChildren">
            <dgm:alg type="composite"/>
            <dgm:choose name="Name4">
              <dgm:if name="Name5" func="var" arg="dir" op="equ" val="norm">
                <dgm:constrLst>
                  <dgm:constr type="l" for="ch" forName="bigCircle"/>
                  <dgm:constr type="w" for="ch" forName="bigCircle" refType="h" refFor="ch" refForName="bigCircle"/>
                  <dgm:constr type="t" for="ch" forName="bigCircle"/>
                  <dgm:constr type="h" for="ch" forName="bigCircle" refType="h"/>
                  <dgm:constr type="l" for="ch" forName="medCircle" refType="w" fact="0.043"/>
                  <dgm:constr type="w" for="ch" forName="medCircle" refType="h" refFor="ch" refForName="medCircle"/>
                  <dgm:constr type="t" for="ch" forName="medCircle" refType="h" fact="0.042"/>
                  <dgm:constr type="h" for="ch" forName="medCircle" refType="h" fact="0.18"/>
                  <dgm:constr type="l" for="ch" forName="txLvl1" refType="ctrX" refFor="ch" refForName="medCircle"/>
                  <dgm:constr type="r" for="ch" forName="txLvl1" refType="w"/>
                  <dgm:constr type="h" for="ch" forName="txLvl1" refType="h" refFor="ch" refForName="medCircle"/>
                  <dgm:constr type="t" for="ch" forName="txLvl1" refType="t" refFor="ch" refForName="medCircle"/>
                  <dgm:constr type="l" for="ch" forName="lin" refType="ctrX" refFor="ch" refForName="medCircle"/>
                  <dgm:constr type="r" for="ch" forName="lin" refType="w"/>
                  <dgm:constr type="t" for="ch" forName="lin" refType="h" fact="0.222"/>
                  <dgm:constr type="h" for="ch" forName="lin" refType="h" fact="0.68"/>
                </dgm:constrLst>
              </dgm:if>
              <dgm:else name="Name6">
                <dgm:constrLst>
                  <dgm:constr type="r" for="ch" forName="bigCircle" refType="w"/>
                  <dgm:constr type="w" for="ch" forName="bigCircle" refType="h" refFor="ch" refForName="bigCircle"/>
                  <dgm:constr type="t" for="ch" forName="bigCircle"/>
                  <dgm:constr type="h" for="ch" forName="bigCircle" refType="h"/>
                  <dgm:constr type="r" for="ch" forName="medCircle" refType="w" fact="0.957"/>
                  <dgm:constr type="w" for="ch" forName="medCircle" refType="h" refFor="ch" refForName="medCircle"/>
                  <dgm:constr type="t" for="ch" forName="medCircle" refType="h" fact="0.042"/>
                  <dgm:constr type="h" for="ch" forName="medCircle" refType="h" fact="0.18"/>
                  <dgm:constr type="l" for="ch" forName="txLvl1"/>
                  <dgm:constr type="r" for="ch" forName="txLvl1" refType="ctrX" refFor="ch" refForName="medCircle"/>
                  <dgm:constr type="h" for="ch" forName="txLvl1" refType="h" refFor="ch" refForName="medCircle"/>
                  <dgm:constr type="t" for="ch" forName="txLvl1" refType="t" refFor="ch" refForName="medCircle"/>
                  <dgm:constr type="l" for="ch" forName="lin"/>
                  <dgm:constr type="r" for="ch" forName="lin" refType="ctrX" refFor="ch" refForName="medCircle"/>
                  <dgm:constr type="t" for="ch" forName="lin" refType="h" fact="0.222"/>
                  <dgm:constr type="h" for="ch" forName="lin" refType="h" fact="0.68"/>
                </dgm:constrLst>
              </dgm:else>
            </dgm:choose>
            <dgm:layoutNode name="bigCircle" styleLbl="vennNode1">
              <dgm:alg type="sp"/>
              <dgm:shape xmlns:r="http://schemas.openxmlformats.org/officeDocument/2006/relationships" type="ellipse" r:blip="">
                <dgm:adjLst/>
              </dgm:shape>
              <dgm:presOf/>
              <dgm:constrLst>
                <dgm:constr type="w" refType="h"/>
              </dgm:constrLst>
            </dgm:layoutNode>
            <dgm:layoutNode name="medCircle" styleLbl="vennNode1">
              <dgm:alg type="sp"/>
              <dgm:shape xmlns:r="http://schemas.openxmlformats.org/officeDocument/2006/relationships" type="ellipse" r:blip="">
                <dgm:adjLst/>
              </dgm:shape>
              <dgm:presOf/>
              <dgm:constrLst>
                <dgm:constr type="w" refType="h"/>
              </dgm:constrLst>
            </dgm:layoutNode>
            <dgm:layoutNode name="txLvl1" styleLbl="revTx">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name="lin">
              <dgm:choose name="Name10">
                <dgm:if name="Name11" func="var" arg="dir" op="equ" val="norm">
                  <dgm:alg type="lin">
                    <dgm:param type="linDir" val="fromT"/>
                    <dgm:param type="vertAlign" val="t"/>
                    <dgm:param type="nodeHorzAlign" val="l"/>
                  </dgm:alg>
                </dgm:if>
                <dgm:else name="Name12">
                  <dgm:alg type="lin">
                    <dgm:param type="linDir" val="fromT"/>
                    <dgm:param type="vertAlign" val="t"/>
                    <dgm:param type="nodeHorzAlign" val="r"/>
                  </dgm:alg>
                </dgm:else>
              </dgm:choose>
              <dgm:shape xmlns:r="http://schemas.openxmlformats.org/officeDocument/2006/relationships" r:blip="">
                <dgm:adjLst/>
              </dgm:shape>
              <dgm:presOf/>
              <dgm:constrLst>
                <dgm:constr type="userF"/>
                <dgm:constr type="primFontSz" for="ch" forName="txLvl2" refType="userF"/>
                <dgm:constr type="w" for="ch" forName="txLvl2" refType="w"/>
                <dgm:constr type="h" for="ch" forName="txLvl2" refType="primFontSz" refFor="ch" refForName="txLvl2" fact="0.39"/>
                <dgm:constr type="w" for="ch" forName="txLvl3" refType="w"/>
                <dgm:constr type="h" for="ch" forName="txLvl3" refType="primFontSz" refFor="ch" refForName="txLvl2" fact="0.39"/>
                <dgm:constr type="h" for="ch" forName="smCircle" refType="primFontSz" refFor="ch" refForName="txLvl2" fact="0.14"/>
                <dgm:constr type="h" for="ch" forName="indentDot1" refType="primFontSz" refFor="ch" refForName="txLvl2" fact="0.14"/>
                <dgm:constr type="h" for="ch" forName="indentDot2" refType="primFontSz" refFor="ch" refForName="txLvl2" fact="0.14"/>
                <dgm:constr type="h" for="ch" forName="indentDot3" refType="primFontSz" refFor="ch" refForName="txLvl2" fact="0.14"/>
                <dgm:constr type="w" for="ch" forName="indentDot1" refType="w"/>
                <dgm:constr type="w" for="ch" forName="indentDot2" refType="w"/>
                <dgm:constr type="w" for="ch" forName="indentDot3" refType="w"/>
                <dgm:constr type="userI" for="ch" forName="txLvl3" refType="primFontSz" refFor="ch" refForName="txLvl2" fact="0.14"/>
                <dgm:constr type="userI" for="ch" forName="indentDot1" refType="primFontSz" refFor="ch" refForName="txLvl2" fact="0.14"/>
                <dgm:constr type="userI" for="ch" forName="indentDot2" refType="primFontSz" refFor="ch" refForName="txLvl2" fact="0.14"/>
                <dgm:constr type="userI" for="ch" forName="indentDot3" refType="primFontSz" refFor="ch" refForName="txLvl2" fact="0.14"/>
              </dgm:constrLst>
              <dgm:ruleLst>
                <dgm:rule type="primFontSz" for="ch" forName="txLvl2" val="5" fact="NaN" max="NaN"/>
              </dgm:ruleLst>
              <dgm:forEach name="Name13" axis="ch" ptType="node">
                <dgm:layoutNode name="txLvl2" styleLbl="revTx">
                  <dgm:choose name="Name14">
                    <dgm:if name="Name15" func="var" arg="dir" op="equ" val="norm">
                      <dgm:alg type="tx">
                        <dgm:param type="parTxLTRAlign" val="l"/>
                        <dgm:param type="parTxRTLAlign" val="l"/>
                      </dgm:alg>
                    </dgm:if>
                    <dgm:else name="Name16">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h" val="INF" fact="NaN" max="NaN"/>
                  </dgm:ruleLst>
                </dgm:layoutNode>
                <dgm:forEach name="Name17" axis="ch" ptType="node" cnt="1">
                  <dgm:layoutNode name="indentDot1">
                    <dgm:alg type="composite"/>
                    <dgm:shape xmlns:r="http://schemas.openxmlformats.org/officeDocument/2006/relationships" r:blip="">
                      <dgm:adjLst/>
                    </dgm:shape>
                    <dgm:presOf/>
                    <dgm:choose name="Name18">
                      <dgm:if name="Name19" func="var" arg="dir" op="equ" val="norm">
                        <dgm:constrLst>
                          <dgm:constr type="userI"/>
                          <dgm:constr type="w" for="ch" forName="gap1" refType="userI" fact="3"/>
                          <dgm:constr type="w" for="ch" forName="smCircle1" refType="h"/>
                          <dgm:constr type="l" for="ch" forName="smCircle1" refType="r" refFor="ch" refForName="gap1"/>
                        </dgm:constrLst>
                      </dgm:if>
                      <dgm:else name="Name20">
                        <dgm:constrLst>
                          <dgm:constr type="userI"/>
                          <dgm:constr type="w" for="ch" forName="gap1" refType="userI" fact="3"/>
                          <dgm:constr type="w" for="ch" forName="smCircle1" refType="h"/>
                          <dgm:constr type="r" for="ch" forName="smCircle1" refType="l" refFor="ch" refForName="gap1"/>
                        </dgm:constrLst>
                      </dgm:else>
                    </dgm:choose>
                    <dgm:layoutNode name="gap1">
                      <dgm:alg type="sp"/>
                      <dgm:shape xmlns:r="http://schemas.openxmlformats.org/officeDocument/2006/relationships" type="rect" r:blip="" hideGeom="1">
                        <dgm:adjLst/>
                      </dgm:shape>
                      <dgm:presOf/>
                    </dgm:layoutNode>
                    <dgm:layoutNode name="smCircle1" styleLbl="vennNode1">
                      <dgm:alg type="sp"/>
                      <dgm:shape xmlns:r="http://schemas.openxmlformats.org/officeDocument/2006/relationships" type="ellipse" r:blip="">
                        <dgm:adjLst/>
                      </dgm:shape>
                      <dgm:presOf/>
                      <dgm:constrLst>
                        <dgm:constr type="w" refType="h"/>
                      </dgm:constrLst>
                    </dgm:layoutNode>
                  </dgm:layoutNode>
                </dgm:forEach>
                <dgm:forEach name="Name21" axis="ch" ptType="node">
                  <dgm:layoutNode name="txLvl3" styleLbl="revTx">
                    <dgm:varLst>
                      <dgm:bulletEnabled val="1"/>
                    </dgm:varLst>
                    <dgm:choose name="Name22">
                      <dgm:if name="Name23" func="var" arg="dir" op="equ" val="norm">
                        <dgm:alg type="tx">
                          <dgm:param type="parTxLTRAlign" val="l"/>
                          <dgm:param type="parTxRTLAlign" val="l"/>
                          <dgm:param type="shpTxLTRAlignCh" val="l"/>
                          <dgm:param type="shpTxRTLAlignCh" val="l"/>
                        </dgm:alg>
                      </dgm:if>
                      <dgm:else name="Name24">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hoose name="Name25">
                      <dgm:if name="Name26" func="var" arg="dir" op="equ" val="norm">
                        <dgm:constrLst>
                          <dgm:constr type="userI"/>
                          <dgm:constr type="lMarg" refType="userI" fact="8.504"/>
                          <dgm:constr type="rMarg"/>
                          <dgm:constr type="tMarg" refType="primFontSz" fact="0.1"/>
                          <dgm:constr type="bMarg" refType="primFontSz" fact="0.1"/>
                        </dgm:constrLst>
                      </dgm:if>
                      <dgm:else name="Name27">
                        <dgm:constrLst>
                          <dgm:constr type="userI"/>
                          <dgm:constr type="lMarg"/>
                          <dgm:constr type="rMarg" refType="userI" fact="8.504"/>
                          <dgm:constr type="tMarg" refType="primFontSz" fact="0.1"/>
                          <dgm:constr type="bMarg" refType="primFontSz" fact="0.1"/>
                        </dgm:constrLst>
                      </dgm:else>
                    </dgm:choose>
                    <dgm:ruleLst>
                      <dgm:rule type="h" val="INF" fact="NaN" max="NaN"/>
                    </dgm:ruleLst>
                  </dgm:layoutNode>
                  <dgm:forEach name="Name28" axis="followSib" ptType="sibTrans" cnt="1">
                    <dgm:layoutNode name="indentDot2">
                      <dgm:alg type="composite"/>
                      <dgm:shape xmlns:r="http://schemas.openxmlformats.org/officeDocument/2006/relationships" r:blip="">
                        <dgm:adjLst/>
                      </dgm:shape>
                      <dgm:presOf/>
                      <dgm:choose name="Name29">
                        <dgm:if name="Name30" func="var" arg="dir" op="equ" val="norm">
                          <dgm:constrLst>
                            <dgm:constr type="userI"/>
                            <dgm:constr type="w" for="ch" forName="gap2" refType="userI" fact="3"/>
                            <dgm:constr type="w" for="ch" forName="smCircle2" refType="h"/>
                            <dgm:constr type="l" for="ch" forName="smCircle2" refType="r" refFor="ch" refForName="gap2"/>
                          </dgm:constrLst>
                        </dgm:if>
                        <dgm:else name="Name31">
                          <dgm:constrLst>
                            <dgm:constr type="userI"/>
                            <dgm:constr type="w" for="ch" forName="gap2" refType="userI" fact="3"/>
                            <dgm:constr type="w" for="ch" forName="smCircle2" refType="h"/>
                            <dgm:constr type="r" for="ch" forName="smCircle2" refType="l" refFor="ch" refForName="gap2"/>
                          </dgm:constrLst>
                        </dgm:else>
                      </dgm:choose>
                      <dgm:layoutNode name="gap2">
                        <dgm:alg type="sp"/>
                        <dgm:shape xmlns:r="http://schemas.openxmlformats.org/officeDocument/2006/relationships" type="rect" r:blip="" hideGeom="1">
                          <dgm:adjLst/>
                        </dgm:shape>
                        <dgm:presOf/>
                      </dgm:layoutNode>
                      <dgm:layoutNode name="smCircle2" styleLbl="vennNode1">
                        <dgm:alg type="sp"/>
                        <dgm:shape xmlns:r="http://schemas.openxmlformats.org/officeDocument/2006/relationships" type="ellipse" r:blip="">
                          <dgm:adjLst/>
                        </dgm:shape>
                        <dgm:presOf/>
                        <dgm:constrLst>
                          <dgm:constr type="w" refType="h"/>
                        </dgm:constrLst>
                      </dgm:layoutNode>
                    </dgm:layoutNode>
                  </dgm:forEach>
                </dgm:forEach>
                <dgm:choose name="Name32">
                  <dgm:if name="Name33" axis="ch" ptType="node" func="cnt" op="gte" val="1">
                    <dgm:forEach name="Name34" axis="followSib" ptType="sibTrans" cnt="1">
                      <dgm:layoutNode name="indentDot3">
                        <dgm:alg type="composite"/>
                        <dgm:shape xmlns:r="http://schemas.openxmlformats.org/officeDocument/2006/relationships" r:blip="">
                          <dgm:adjLst/>
                        </dgm:shape>
                        <dgm:presOf/>
                        <dgm:choose name="Name35">
                          <dgm:if name="Name36" func="var" arg="dir" op="equ" val="norm">
                            <dgm:constrLst>
                              <dgm:constr type="userI"/>
                              <dgm:constr type="w" for="ch" forName="gap3" refType="userI" fact="3"/>
                              <dgm:constr type="w" for="ch" forName="smCircle3" refType="h"/>
                              <dgm:constr type="l" for="ch" forName="smCircle3" refType="r" refFor="ch" refForName="gap3"/>
                            </dgm:constrLst>
                          </dgm:if>
                          <dgm:else name="Name37">
                            <dgm:constrLst>
                              <dgm:constr type="userI"/>
                              <dgm:constr type="w" for="ch" forName="gap3" refType="userI" fact="3"/>
                              <dgm:constr type="w" for="ch" forName="smCircle3" refType="h"/>
                              <dgm:constr type="r" for="ch" forName="smCircle3" refType="l" refFor="ch" refForName="gap3"/>
                            </dgm:constrLst>
                          </dgm:else>
                        </dgm:choose>
                        <dgm:layoutNode name="gap3">
                          <dgm:alg type="sp"/>
                          <dgm:shape xmlns:r="http://schemas.openxmlformats.org/officeDocument/2006/relationships" type="rect" r:blip="" hideGeom="1">
                            <dgm:adjLst/>
                          </dgm:shape>
                          <dgm:presOf/>
                        </dgm:layoutNode>
                        <dgm:layoutNode name="smCircle3" styleLbl="vennNode1">
                          <dgm:alg type="sp"/>
                          <dgm:shape xmlns:r="http://schemas.openxmlformats.org/officeDocument/2006/relationships" type="ellipse" r:blip="">
                            <dgm:adjLst/>
                          </dgm:shape>
                          <dgm:presOf/>
                          <dgm:constrLst>
                            <dgm:constr type="w" refType="h"/>
                          </dgm:constrLst>
                        </dgm:layoutNode>
                      </dgm:layoutNode>
                    </dgm:forEach>
                  </dgm:if>
                  <dgm:else name="Name38">
                    <dgm:forEach name="Name39" axis="followSib" ptType="sibTrans" cnt="1">
                      <dgm:layoutNode name="smCircle" styleLbl="vennNode1">
                        <dgm:alg type="sp"/>
                        <dgm:shape xmlns:r="http://schemas.openxmlformats.org/officeDocument/2006/relationships" type="ellipse" r:blip="">
                          <dgm:adjLst/>
                        </dgm:shape>
                        <dgm:presOf/>
                        <dgm:constrLst>
                          <dgm:constr type="w" refType="h"/>
                        </dgm:constrLst>
                      </dgm:layoutNode>
                    </dgm:forEach>
                  </dgm:else>
                </dgm:choose>
              </dgm:forEach>
            </dgm:layoutNode>
          </dgm:layoutNode>
          <dgm:choose name="Name40">
            <dgm:if name="Name41" axis="followSib ch" ptType="node node" cnt="1 0" func="cnt" op="gte" val="1">
              <dgm:layoutNode name="overlap">
                <dgm:alg type="sp"/>
                <dgm:shape xmlns:r="http://schemas.openxmlformats.org/officeDocument/2006/relationships" r:blip="">
                  <dgm:adjLst/>
                </dgm:shape>
                <dgm:presOf/>
              </dgm:layoutNode>
            </dgm:if>
            <dgm:else name="Name42"/>
          </dgm:choose>
        </dgm:if>
        <dgm:else name="Name43">
          <dgm:layoutNode name="noChildren">
            <dgm:alg type="composite"/>
            <dgm:choose name="Name44">
              <dgm:if name="Name45" func="var" arg="dir" op="equ" val="norm">
                <dgm:constrLst>
                  <dgm:constr type="l" for="ch" forName="gap"/>
                  <dgm:constr type="w" for="ch" forName="gap" refType="w" fact="0.043"/>
                  <dgm:constr type="h" for="ch" forName="gap" refType="h"/>
                  <dgm:constr type="t" for="ch" forName="gap"/>
                  <dgm:constr type="l" for="ch" forName="medCircle2" refType="r" refFor="ch" refForName="gap"/>
                  <dgm:constr type="w" for="ch" forName="medCircle2" refType="h" refFor="ch" refForName="medCircle2"/>
                  <dgm:constr type="t" for="ch" forName="medCircle2"/>
                  <dgm:constr type="h" for="ch" forName="medCircle2" refType="h"/>
                  <dgm:constr type="l" for="ch" forName="txLvlOnly1" refType="ctrX" refFor="ch" refForName="medCircle2"/>
                  <dgm:constr type="r" for="ch" forName="txLvlOnly1" refType="w"/>
                  <dgm:constr type="h" for="ch" forName="txLvlOnly1" refType="h"/>
                  <dgm:constr type="t" for="ch" forName="txLvlOnly1"/>
                </dgm:constrLst>
              </dgm:if>
              <dgm:else name="Name46">
                <dgm:constrLst>
                  <dgm:constr type="r" for="ch" forName="gap" refType="w"/>
                  <dgm:constr type="w" for="ch" forName="gap" refType="w" fact="0.043"/>
                  <dgm:constr type="h" for="ch" forName="gap" refType="h"/>
                  <dgm:constr type="t" for="ch" forName="gap"/>
                  <dgm:constr type="r" for="ch" forName="medCircle2" refType="l" refFor="ch" refForName="gap"/>
                  <dgm:constr type="w" for="ch" forName="medCircle2" refType="h" refFor="ch" refForName="medCircle2"/>
                  <dgm:constr type="t" for="ch" forName="medCircle2"/>
                  <dgm:constr type="h" for="ch" forName="medCircle2" refType="h"/>
                  <dgm:constr type="l" for="ch" forName="txLvlOnly1"/>
                  <dgm:constr type="r" for="ch" forName="txLvlOnly1" refType="ctrX" refFor="ch" refForName="medCircle2"/>
                  <dgm:constr type="h" for="ch" forName="txLvlOnly1" refType="h"/>
                  <dgm:constr type="t" for="ch" forName="txLvlOnly1"/>
                </dgm:constrLst>
              </dgm:else>
            </dgm:choose>
            <dgm:layoutNode name="gap">
              <dgm:alg type="sp"/>
              <dgm:shape xmlns:r="http://schemas.openxmlformats.org/officeDocument/2006/relationships" r:blip="">
                <dgm:adjLst/>
              </dgm:shape>
              <dgm:presOf/>
            </dgm:layoutNode>
            <dgm:layoutNode name="medCircle2" styleLbl="vennNode1">
              <dgm:alg type="sp"/>
              <dgm:shape xmlns:r="http://schemas.openxmlformats.org/officeDocument/2006/relationships" type="ellipse" r:blip="">
                <dgm:adjLst/>
              </dgm:shape>
              <dgm:presOf/>
              <dgm:constrLst>
                <dgm:constr type="w" refType="h"/>
              </dgm:constrLst>
            </dgm:layoutNode>
            <dgm:layoutNode name="txLvlOnly1" styleLbl="revTx">
              <dgm:choose name="Name47">
                <dgm:if name="Name48" func="var" arg="dir" op="equ" val="norm">
                  <dgm:alg type="tx">
                    <dgm:param type="parTxLTRAlign" val="l"/>
                    <dgm:param type="parTxRTLAlign" val="l"/>
                  </dgm:alg>
                </dgm:if>
                <dgm:else name="Name4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sz="quarter" idx="1"/>
          </p:nvPr>
        </p:nvSpPr>
        <p:spPr>
          <a:xfrm>
            <a:off x="3850443" y="0"/>
            <a:ext cx="2945659" cy="498135"/>
          </a:xfrm>
          <a:prstGeom prst="rect">
            <a:avLst/>
          </a:prstGeom>
        </p:spPr>
        <p:txBody>
          <a:bodyPr vert="horz" lIns="91440" tIns="45720" rIns="91440" bIns="45720" rtlCol="0"/>
          <a:lstStyle>
            <a:lvl1pPr algn="r">
              <a:defRPr sz="1200"/>
            </a:lvl1pPr>
          </a:lstStyle>
          <a:p>
            <a:fld id="{ED5E34A5-CF70-4F86-8FA0-8A3DFC02B0CE}" type="datetimeFigureOut">
              <a:rPr lang="zh-TW" altLang="en-US" smtClean="0"/>
              <a:t>2018/3/1</a:t>
            </a:fld>
            <a:endParaRPr lang="zh-TW" altLang="en-US"/>
          </a:p>
        </p:txBody>
      </p:sp>
      <p:sp>
        <p:nvSpPr>
          <p:cNvPr id="4" name="頁尾版面配置區 3"/>
          <p:cNvSpPr>
            <a:spLocks noGrp="1"/>
          </p:cNvSpPr>
          <p:nvPr>
            <p:ph type="ftr" sz="quarter" idx="2"/>
          </p:nvPr>
        </p:nvSpPr>
        <p:spPr>
          <a:xfrm>
            <a:off x="0" y="9430091"/>
            <a:ext cx="2945659" cy="498134"/>
          </a:xfrm>
          <a:prstGeom prst="rect">
            <a:avLst/>
          </a:prstGeom>
        </p:spPr>
        <p:txBody>
          <a:bodyPr vert="horz" lIns="91440" tIns="45720" rIns="91440" bIns="45720" rtlCol="0" anchor="b"/>
          <a:lstStyle>
            <a:lvl1pPr algn="l">
              <a:defRPr sz="1200"/>
            </a:lvl1pPr>
          </a:lstStyle>
          <a:p>
            <a:endParaRPr lang="zh-TW" altLang="en-US"/>
          </a:p>
        </p:txBody>
      </p:sp>
      <p:sp>
        <p:nvSpPr>
          <p:cNvPr id="5" name="投影片編號版面配置區 4"/>
          <p:cNvSpPr>
            <a:spLocks noGrp="1"/>
          </p:cNvSpPr>
          <p:nvPr>
            <p:ph type="sldNum" sz="quarter" idx="3"/>
          </p:nvPr>
        </p:nvSpPr>
        <p:spPr>
          <a:xfrm>
            <a:off x="3850443" y="9430091"/>
            <a:ext cx="2945659" cy="498134"/>
          </a:xfrm>
          <a:prstGeom prst="rect">
            <a:avLst/>
          </a:prstGeom>
        </p:spPr>
        <p:txBody>
          <a:bodyPr vert="horz" lIns="91440" tIns="45720" rIns="91440" bIns="45720" rtlCol="0" anchor="b"/>
          <a:lstStyle>
            <a:lvl1pPr algn="r">
              <a:defRPr sz="1200"/>
            </a:lvl1pPr>
          </a:lstStyle>
          <a:p>
            <a:fld id="{B31E73D6-643D-4852-8AAD-1922BF6B0777}" type="slidenum">
              <a:rPr lang="zh-TW" altLang="en-US" smtClean="0"/>
              <a:t>‹#›</a:t>
            </a:fld>
            <a:endParaRPr lang="zh-TW" altLang="en-US"/>
          </a:p>
        </p:txBody>
      </p:sp>
    </p:spTree>
    <p:extLst>
      <p:ext uri="{BB962C8B-B14F-4D97-AF65-F5344CB8AC3E}">
        <p14:creationId xmlns:p14="http://schemas.microsoft.com/office/powerpoint/2010/main" val="19569040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50443" y="0"/>
            <a:ext cx="2945659" cy="498135"/>
          </a:xfrm>
          <a:prstGeom prst="rect">
            <a:avLst/>
          </a:prstGeom>
        </p:spPr>
        <p:txBody>
          <a:bodyPr vert="horz" lIns="91440" tIns="45720" rIns="91440" bIns="45720" rtlCol="0"/>
          <a:lstStyle>
            <a:lvl1pPr algn="r">
              <a:defRPr sz="1200"/>
            </a:lvl1pPr>
          </a:lstStyle>
          <a:p>
            <a:fld id="{0CD8EDB8-12C0-4A9A-8892-40B8B61F8961}" type="datetimeFigureOut">
              <a:rPr lang="zh-TW" altLang="en-US" smtClean="0"/>
              <a:t>2018/3/1</a:t>
            </a:fld>
            <a:endParaRPr lang="zh-TW" altLang="en-US"/>
          </a:p>
        </p:txBody>
      </p:sp>
      <p:sp>
        <p:nvSpPr>
          <p:cNvPr id="4" name="投影片圖像版面配置區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79768" y="4777958"/>
            <a:ext cx="5438140" cy="3909239"/>
          </a:xfrm>
          <a:prstGeom prst="rect">
            <a:avLst/>
          </a:prstGeom>
        </p:spPr>
        <p:txBody>
          <a:bodyPr vert="horz" lIns="91440" tIns="45720" rIns="91440" bIns="45720" rtlCol="0"/>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頁尾版面配置區 5"/>
          <p:cNvSpPr>
            <a:spLocks noGrp="1"/>
          </p:cNvSpPr>
          <p:nvPr>
            <p:ph type="ftr" sz="quarter" idx="4"/>
          </p:nvPr>
        </p:nvSpPr>
        <p:spPr>
          <a:xfrm>
            <a:off x="0" y="9430091"/>
            <a:ext cx="2945659" cy="498134"/>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50443" y="9430091"/>
            <a:ext cx="2945659" cy="498134"/>
          </a:xfrm>
          <a:prstGeom prst="rect">
            <a:avLst/>
          </a:prstGeom>
        </p:spPr>
        <p:txBody>
          <a:bodyPr vert="horz" lIns="91440" tIns="45720" rIns="91440" bIns="45720" rtlCol="0" anchor="b"/>
          <a:lstStyle>
            <a:lvl1pPr algn="r">
              <a:defRPr sz="1200"/>
            </a:lvl1pPr>
          </a:lstStyle>
          <a:p>
            <a:fld id="{EA3338A6-07A8-4952-ADAB-0F0744356046}" type="slidenum">
              <a:rPr lang="zh-TW" altLang="en-US" smtClean="0"/>
              <a:t>‹#›</a:t>
            </a:fld>
            <a:endParaRPr lang="zh-TW" altLang="en-US"/>
          </a:p>
        </p:txBody>
      </p:sp>
    </p:spTree>
    <p:extLst>
      <p:ext uri="{BB962C8B-B14F-4D97-AF65-F5344CB8AC3E}">
        <p14:creationId xmlns:p14="http://schemas.microsoft.com/office/powerpoint/2010/main" val="22491504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3836373" y="806781"/>
            <a:ext cx="7392395" cy="3048644"/>
          </a:xfrm>
        </p:spPr>
        <p:txBody>
          <a:bodyPr anchor="ctr" anchorCtr="0">
            <a:normAutofit/>
          </a:bodyPr>
          <a:lstStyle>
            <a:lvl1pPr algn="ctr">
              <a:defRPr sz="5500">
                <a:latin typeface="微軟正黑體" panose="020B0604030504040204" pitchFamily="34" charset="-120"/>
                <a:ea typeface="微軟正黑體" panose="020B0604030504040204" pitchFamily="34" charset="-120"/>
              </a:defRPr>
            </a:lvl1pPr>
          </a:lstStyle>
          <a:p>
            <a:r>
              <a:rPr lang="zh-TW" altLang="en-US" dirty="0" smtClean="0"/>
              <a:t>按一下以編輯母片標題樣式</a:t>
            </a:r>
            <a:endParaRPr lang="zh-TW" altLang="en-US" dirty="0"/>
          </a:p>
        </p:txBody>
      </p:sp>
      <p:sp>
        <p:nvSpPr>
          <p:cNvPr id="3" name="副標題 2"/>
          <p:cNvSpPr>
            <a:spLocks noGrp="1"/>
          </p:cNvSpPr>
          <p:nvPr>
            <p:ph type="subTitle" idx="1"/>
          </p:nvPr>
        </p:nvSpPr>
        <p:spPr>
          <a:xfrm>
            <a:off x="3836372" y="4211795"/>
            <a:ext cx="7360309" cy="1655762"/>
          </a:xfrm>
        </p:spPr>
        <p:txBody>
          <a:bodyPr/>
          <a:lstStyle>
            <a:lvl1pPr marL="0" indent="0" algn="ctr">
              <a:buNone/>
              <a:defRPr sz="2400">
                <a:latin typeface="微軟正黑體" panose="020B0604030504040204" pitchFamily="34" charset="-120"/>
                <a:ea typeface="微軟正黑體" panose="020B0604030504040204" pitchFamily="34" charset="-12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TW" altLang="en-US" dirty="0" smtClean="0"/>
              <a:t>按一下以編輯母片副標題樣式</a:t>
            </a:r>
            <a:endParaRPr lang="zh-TW" altLang="en-US" dirty="0"/>
          </a:p>
        </p:txBody>
      </p:sp>
      <p:grpSp>
        <p:nvGrpSpPr>
          <p:cNvPr id="515" name="组合 36"/>
          <p:cNvGrpSpPr/>
          <p:nvPr/>
        </p:nvGrpSpPr>
        <p:grpSpPr>
          <a:xfrm>
            <a:off x="977725" y="1380055"/>
            <a:ext cx="2316083" cy="3120476"/>
            <a:chOff x="996950" y="2262188"/>
            <a:chExt cx="434975" cy="696913"/>
          </a:xfrm>
        </p:grpSpPr>
        <p:sp>
          <p:nvSpPr>
            <p:cNvPr id="961" name="Freeform 8"/>
            <p:cNvSpPr>
              <a:spLocks noEditPoints="1"/>
            </p:cNvSpPr>
            <p:nvPr/>
          </p:nvSpPr>
          <p:spPr bwMode="auto">
            <a:xfrm>
              <a:off x="1219200" y="2300288"/>
              <a:ext cx="93663" cy="96838"/>
            </a:xfrm>
            <a:custGeom>
              <a:avLst/>
              <a:gdLst>
                <a:gd name="T0" fmla="*/ 81 w 87"/>
                <a:gd name="T1" fmla="*/ 23 h 91"/>
                <a:gd name="T2" fmla="*/ 79 w 87"/>
                <a:gd name="T3" fmla="*/ 19 h 91"/>
                <a:gd name="T4" fmla="*/ 70 w 87"/>
                <a:gd name="T5" fmla="*/ 17 h 91"/>
                <a:gd name="T6" fmla="*/ 67 w 87"/>
                <a:gd name="T7" fmla="*/ 14 h 91"/>
                <a:gd name="T8" fmla="*/ 65 w 87"/>
                <a:gd name="T9" fmla="*/ 6 h 91"/>
                <a:gd name="T10" fmla="*/ 61 w 87"/>
                <a:gd name="T11" fmla="*/ 4 h 91"/>
                <a:gd name="T12" fmla="*/ 53 w 87"/>
                <a:gd name="T13" fmla="*/ 7 h 91"/>
                <a:gd name="T14" fmla="*/ 49 w 87"/>
                <a:gd name="T15" fmla="*/ 6 h 91"/>
                <a:gd name="T16" fmla="*/ 42 w 87"/>
                <a:gd name="T17" fmla="*/ 0 h 91"/>
                <a:gd name="T18" fmla="*/ 38 w 87"/>
                <a:gd name="T19" fmla="*/ 0 h 91"/>
                <a:gd name="T20" fmla="*/ 33 w 87"/>
                <a:gd name="T21" fmla="*/ 7 h 91"/>
                <a:gd name="T22" fmla="*/ 29 w 87"/>
                <a:gd name="T23" fmla="*/ 9 h 91"/>
                <a:gd name="T24" fmla="*/ 23 w 87"/>
                <a:gd name="T25" fmla="*/ 5 h 91"/>
                <a:gd name="T26" fmla="*/ 21 w 87"/>
                <a:gd name="T27" fmla="*/ 14 h 91"/>
                <a:gd name="T28" fmla="*/ 17 w 87"/>
                <a:gd name="T29" fmla="*/ 17 h 91"/>
                <a:gd name="T30" fmla="*/ 9 w 87"/>
                <a:gd name="T31" fmla="*/ 18 h 91"/>
                <a:gd name="T32" fmla="*/ 6 w 87"/>
                <a:gd name="T33" fmla="*/ 22 h 91"/>
                <a:gd name="T34" fmla="*/ 8 w 87"/>
                <a:gd name="T35" fmla="*/ 31 h 91"/>
                <a:gd name="T36" fmla="*/ 7 w 87"/>
                <a:gd name="T37" fmla="*/ 35 h 91"/>
                <a:gd name="T38" fmla="*/ 0 w 87"/>
                <a:gd name="T39" fmla="*/ 41 h 91"/>
                <a:gd name="T40" fmla="*/ 0 w 87"/>
                <a:gd name="T41" fmla="*/ 45 h 91"/>
                <a:gd name="T42" fmla="*/ 6 w 87"/>
                <a:gd name="T43" fmla="*/ 52 h 91"/>
                <a:gd name="T44" fmla="*/ 7 w 87"/>
                <a:gd name="T45" fmla="*/ 56 h 91"/>
                <a:gd name="T46" fmla="*/ 4 w 87"/>
                <a:gd name="T47" fmla="*/ 64 h 91"/>
                <a:gd name="T48" fmla="*/ 6 w 87"/>
                <a:gd name="T49" fmla="*/ 69 h 91"/>
                <a:gd name="T50" fmla="*/ 14 w 87"/>
                <a:gd name="T51" fmla="*/ 71 h 91"/>
                <a:gd name="T52" fmla="*/ 17 w 87"/>
                <a:gd name="T53" fmla="*/ 74 h 91"/>
                <a:gd name="T54" fmla="*/ 19 w 87"/>
                <a:gd name="T55" fmla="*/ 83 h 91"/>
                <a:gd name="T56" fmla="*/ 23 w 87"/>
                <a:gd name="T57" fmla="*/ 85 h 91"/>
                <a:gd name="T58" fmla="*/ 31 w 87"/>
                <a:gd name="T59" fmla="*/ 83 h 91"/>
                <a:gd name="T60" fmla="*/ 35 w 87"/>
                <a:gd name="T61" fmla="*/ 84 h 91"/>
                <a:gd name="T62" fmla="*/ 41 w 87"/>
                <a:gd name="T63" fmla="*/ 91 h 91"/>
                <a:gd name="T64" fmla="*/ 45 w 87"/>
                <a:gd name="T65" fmla="*/ 91 h 91"/>
                <a:gd name="T66" fmla="*/ 51 w 87"/>
                <a:gd name="T67" fmla="*/ 85 h 91"/>
                <a:gd name="T68" fmla="*/ 56 w 87"/>
                <a:gd name="T69" fmla="*/ 83 h 91"/>
                <a:gd name="T70" fmla="*/ 62 w 87"/>
                <a:gd name="T71" fmla="*/ 86 h 91"/>
                <a:gd name="T72" fmla="*/ 64 w 87"/>
                <a:gd name="T73" fmla="*/ 79 h 91"/>
                <a:gd name="T74" fmla="*/ 68 w 87"/>
                <a:gd name="T75" fmla="*/ 77 h 91"/>
                <a:gd name="T76" fmla="*/ 76 w 87"/>
                <a:gd name="T77" fmla="*/ 76 h 91"/>
                <a:gd name="T78" fmla="*/ 79 w 87"/>
                <a:gd name="T79" fmla="*/ 72 h 91"/>
                <a:gd name="T80" fmla="*/ 78 w 87"/>
                <a:gd name="T81" fmla="*/ 63 h 91"/>
                <a:gd name="T82" fmla="*/ 79 w 87"/>
                <a:gd name="T83" fmla="*/ 59 h 91"/>
                <a:gd name="T84" fmla="*/ 86 w 87"/>
                <a:gd name="T85" fmla="*/ 54 h 91"/>
                <a:gd name="T86" fmla="*/ 87 w 87"/>
                <a:gd name="T87" fmla="*/ 50 h 91"/>
                <a:gd name="T88" fmla="*/ 82 w 87"/>
                <a:gd name="T89" fmla="*/ 43 h 91"/>
                <a:gd name="T90" fmla="*/ 81 w 87"/>
                <a:gd name="T91" fmla="*/ 38 h 91"/>
                <a:gd name="T92" fmla="*/ 85 w 87"/>
                <a:gd name="T93" fmla="*/ 30 h 91"/>
                <a:gd name="T94" fmla="*/ 74 w 87"/>
                <a:gd name="T95" fmla="*/ 28 h 91"/>
                <a:gd name="T96" fmla="*/ 57 w 87"/>
                <a:gd name="T97" fmla="*/ 12 h 91"/>
                <a:gd name="T98" fmla="*/ 35 w 87"/>
                <a:gd name="T99" fmla="*/ 50 h 91"/>
                <a:gd name="T100" fmla="*/ 48 w 87"/>
                <a:gd name="T101" fmla="*/ 55 h 91"/>
                <a:gd name="T102" fmla="*/ 38 w 87"/>
                <a:gd name="T103" fmla="*/ 28 h 91"/>
                <a:gd name="T104" fmla="*/ 27 w 87"/>
                <a:gd name="T105" fmla="*/ 13 h 91"/>
                <a:gd name="T106" fmla="*/ 11 w 87"/>
                <a:gd name="T107" fmla="*/ 31 h 91"/>
                <a:gd name="T108" fmla="*/ 27 w 87"/>
                <a:gd name="T109" fmla="*/ 41 h 91"/>
                <a:gd name="T110" fmla="*/ 10 w 87"/>
                <a:gd name="T111" fmla="*/ 35 h 91"/>
                <a:gd name="T112" fmla="*/ 36 w 87"/>
                <a:gd name="T113" fmla="*/ 62 h 91"/>
                <a:gd name="T114" fmla="*/ 33 w 87"/>
                <a:gd name="T115" fmla="*/ 80 h 91"/>
                <a:gd name="T116" fmla="*/ 57 w 87"/>
                <a:gd name="T117" fmla="*/ 79 h 91"/>
                <a:gd name="T118" fmla="*/ 53 w 87"/>
                <a:gd name="T119" fmla="*/ 61 h 91"/>
                <a:gd name="T120" fmla="*/ 60 w 87"/>
                <a:gd name="T121" fmla="*/ 78 h 91"/>
                <a:gd name="T122" fmla="*/ 60 w 87"/>
                <a:gd name="T123"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 h="91">
                  <a:moveTo>
                    <a:pt x="78" y="29"/>
                  </a:moveTo>
                  <a:cubicBezTo>
                    <a:pt x="83" y="26"/>
                    <a:pt x="83" y="26"/>
                    <a:pt x="83" y="26"/>
                  </a:cubicBezTo>
                  <a:cubicBezTo>
                    <a:pt x="82" y="25"/>
                    <a:pt x="82" y="24"/>
                    <a:pt x="81" y="23"/>
                  </a:cubicBezTo>
                  <a:cubicBezTo>
                    <a:pt x="76" y="25"/>
                    <a:pt x="76" y="25"/>
                    <a:pt x="76" y="25"/>
                  </a:cubicBezTo>
                  <a:cubicBezTo>
                    <a:pt x="76" y="24"/>
                    <a:pt x="75" y="23"/>
                    <a:pt x="75" y="23"/>
                  </a:cubicBezTo>
                  <a:cubicBezTo>
                    <a:pt x="79" y="19"/>
                    <a:pt x="79" y="19"/>
                    <a:pt x="79" y="19"/>
                  </a:cubicBezTo>
                  <a:cubicBezTo>
                    <a:pt x="78" y="18"/>
                    <a:pt x="77" y="17"/>
                    <a:pt x="77" y="16"/>
                  </a:cubicBezTo>
                  <a:cubicBezTo>
                    <a:pt x="72" y="19"/>
                    <a:pt x="72" y="19"/>
                    <a:pt x="72" y="19"/>
                  </a:cubicBezTo>
                  <a:cubicBezTo>
                    <a:pt x="72" y="18"/>
                    <a:pt x="71" y="18"/>
                    <a:pt x="70" y="17"/>
                  </a:cubicBezTo>
                  <a:cubicBezTo>
                    <a:pt x="74" y="13"/>
                    <a:pt x="74" y="13"/>
                    <a:pt x="74" y="13"/>
                  </a:cubicBezTo>
                  <a:cubicBezTo>
                    <a:pt x="73" y="12"/>
                    <a:pt x="72" y="11"/>
                    <a:pt x="71" y="10"/>
                  </a:cubicBezTo>
                  <a:cubicBezTo>
                    <a:pt x="67" y="14"/>
                    <a:pt x="67" y="14"/>
                    <a:pt x="67" y="14"/>
                  </a:cubicBezTo>
                  <a:cubicBezTo>
                    <a:pt x="67" y="14"/>
                    <a:pt x="66" y="13"/>
                    <a:pt x="65" y="13"/>
                  </a:cubicBezTo>
                  <a:cubicBezTo>
                    <a:pt x="68" y="8"/>
                    <a:pt x="68" y="8"/>
                    <a:pt x="68" y="8"/>
                  </a:cubicBezTo>
                  <a:cubicBezTo>
                    <a:pt x="67" y="7"/>
                    <a:pt x="66" y="6"/>
                    <a:pt x="65" y="6"/>
                  </a:cubicBezTo>
                  <a:cubicBezTo>
                    <a:pt x="62" y="10"/>
                    <a:pt x="62" y="10"/>
                    <a:pt x="62" y="10"/>
                  </a:cubicBezTo>
                  <a:cubicBezTo>
                    <a:pt x="61" y="10"/>
                    <a:pt x="60" y="9"/>
                    <a:pt x="59" y="9"/>
                  </a:cubicBezTo>
                  <a:cubicBezTo>
                    <a:pt x="61" y="4"/>
                    <a:pt x="61" y="4"/>
                    <a:pt x="61" y="4"/>
                  </a:cubicBezTo>
                  <a:cubicBezTo>
                    <a:pt x="60" y="3"/>
                    <a:pt x="59" y="3"/>
                    <a:pt x="58" y="2"/>
                  </a:cubicBezTo>
                  <a:cubicBezTo>
                    <a:pt x="55" y="8"/>
                    <a:pt x="55" y="8"/>
                    <a:pt x="55" y="8"/>
                  </a:cubicBezTo>
                  <a:cubicBezTo>
                    <a:pt x="54" y="7"/>
                    <a:pt x="54" y="7"/>
                    <a:pt x="53" y="7"/>
                  </a:cubicBezTo>
                  <a:cubicBezTo>
                    <a:pt x="53" y="1"/>
                    <a:pt x="53" y="1"/>
                    <a:pt x="53" y="1"/>
                  </a:cubicBezTo>
                  <a:cubicBezTo>
                    <a:pt x="52" y="1"/>
                    <a:pt x="51" y="1"/>
                    <a:pt x="50" y="1"/>
                  </a:cubicBezTo>
                  <a:cubicBezTo>
                    <a:pt x="49" y="6"/>
                    <a:pt x="49" y="6"/>
                    <a:pt x="49" y="6"/>
                  </a:cubicBezTo>
                  <a:cubicBezTo>
                    <a:pt x="48" y="6"/>
                    <a:pt x="47" y="6"/>
                    <a:pt x="46" y="6"/>
                  </a:cubicBezTo>
                  <a:cubicBezTo>
                    <a:pt x="46" y="0"/>
                    <a:pt x="46" y="0"/>
                    <a:pt x="46" y="0"/>
                  </a:cubicBezTo>
                  <a:cubicBezTo>
                    <a:pt x="45" y="0"/>
                    <a:pt x="43" y="0"/>
                    <a:pt x="42" y="0"/>
                  </a:cubicBezTo>
                  <a:cubicBezTo>
                    <a:pt x="42" y="6"/>
                    <a:pt x="42" y="6"/>
                    <a:pt x="42" y="6"/>
                  </a:cubicBezTo>
                  <a:cubicBezTo>
                    <a:pt x="41" y="6"/>
                    <a:pt x="40" y="6"/>
                    <a:pt x="39" y="6"/>
                  </a:cubicBezTo>
                  <a:cubicBezTo>
                    <a:pt x="38" y="0"/>
                    <a:pt x="38" y="0"/>
                    <a:pt x="38" y="0"/>
                  </a:cubicBezTo>
                  <a:cubicBezTo>
                    <a:pt x="37" y="1"/>
                    <a:pt x="36" y="1"/>
                    <a:pt x="35" y="1"/>
                  </a:cubicBezTo>
                  <a:cubicBezTo>
                    <a:pt x="35" y="7"/>
                    <a:pt x="35" y="7"/>
                    <a:pt x="35" y="7"/>
                  </a:cubicBezTo>
                  <a:cubicBezTo>
                    <a:pt x="34" y="7"/>
                    <a:pt x="33" y="7"/>
                    <a:pt x="33" y="7"/>
                  </a:cubicBezTo>
                  <a:cubicBezTo>
                    <a:pt x="30" y="2"/>
                    <a:pt x="30" y="2"/>
                    <a:pt x="30" y="2"/>
                  </a:cubicBezTo>
                  <a:cubicBezTo>
                    <a:pt x="29" y="3"/>
                    <a:pt x="28" y="3"/>
                    <a:pt x="27" y="3"/>
                  </a:cubicBezTo>
                  <a:cubicBezTo>
                    <a:pt x="29" y="9"/>
                    <a:pt x="29" y="9"/>
                    <a:pt x="29" y="9"/>
                  </a:cubicBezTo>
                  <a:cubicBezTo>
                    <a:pt x="28" y="9"/>
                    <a:pt x="28" y="9"/>
                    <a:pt x="27" y="10"/>
                  </a:cubicBezTo>
                  <a:cubicBezTo>
                    <a:pt x="27" y="10"/>
                    <a:pt x="27" y="10"/>
                    <a:pt x="26" y="10"/>
                  </a:cubicBezTo>
                  <a:cubicBezTo>
                    <a:pt x="23" y="5"/>
                    <a:pt x="23" y="5"/>
                    <a:pt x="23" y="5"/>
                  </a:cubicBezTo>
                  <a:cubicBezTo>
                    <a:pt x="22" y="6"/>
                    <a:pt x="21" y="7"/>
                    <a:pt x="20" y="7"/>
                  </a:cubicBezTo>
                  <a:cubicBezTo>
                    <a:pt x="23" y="12"/>
                    <a:pt x="23" y="12"/>
                    <a:pt x="23" y="12"/>
                  </a:cubicBezTo>
                  <a:cubicBezTo>
                    <a:pt x="22" y="13"/>
                    <a:pt x="21" y="13"/>
                    <a:pt x="21" y="14"/>
                  </a:cubicBezTo>
                  <a:cubicBezTo>
                    <a:pt x="17" y="10"/>
                    <a:pt x="17" y="10"/>
                    <a:pt x="17" y="10"/>
                  </a:cubicBezTo>
                  <a:cubicBezTo>
                    <a:pt x="16" y="11"/>
                    <a:pt x="15" y="11"/>
                    <a:pt x="14" y="12"/>
                  </a:cubicBezTo>
                  <a:cubicBezTo>
                    <a:pt x="17" y="17"/>
                    <a:pt x="17" y="17"/>
                    <a:pt x="17" y="17"/>
                  </a:cubicBezTo>
                  <a:cubicBezTo>
                    <a:pt x="17" y="17"/>
                    <a:pt x="16" y="18"/>
                    <a:pt x="16" y="19"/>
                  </a:cubicBezTo>
                  <a:cubicBezTo>
                    <a:pt x="11" y="15"/>
                    <a:pt x="11" y="15"/>
                    <a:pt x="11" y="15"/>
                  </a:cubicBezTo>
                  <a:cubicBezTo>
                    <a:pt x="10" y="16"/>
                    <a:pt x="10" y="17"/>
                    <a:pt x="9" y="18"/>
                  </a:cubicBezTo>
                  <a:cubicBezTo>
                    <a:pt x="13" y="22"/>
                    <a:pt x="13" y="22"/>
                    <a:pt x="13" y="22"/>
                  </a:cubicBezTo>
                  <a:cubicBezTo>
                    <a:pt x="12" y="23"/>
                    <a:pt x="12" y="24"/>
                    <a:pt x="11" y="24"/>
                  </a:cubicBezTo>
                  <a:cubicBezTo>
                    <a:pt x="6" y="22"/>
                    <a:pt x="6" y="22"/>
                    <a:pt x="6" y="22"/>
                  </a:cubicBezTo>
                  <a:cubicBezTo>
                    <a:pt x="6" y="23"/>
                    <a:pt x="5" y="24"/>
                    <a:pt x="5" y="25"/>
                  </a:cubicBezTo>
                  <a:cubicBezTo>
                    <a:pt x="9" y="28"/>
                    <a:pt x="9" y="28"/>
                    <a:pt x="9" y="28"/>
                  </a:cubicBezTo>
                  <a:cubicBezTo>
                    <a:pt x="9" y="29"/>
                    <a:pt x="9" y="30"/>
                    <a:pt x="8" y="31"/>
                  </a:cubicBezTo>
                  <a:cubicBezTo>
                    <a:pt x="3" y="29"/>
                    <a:pt x="3" y="29"/>
                    <a:pt x="3" y="29"/>
                  </a:cubicBezTo>
                  <a:cubicBezTo>
                    <a:pt x="3" y="30"/>
                    <a:pt x="2" y="32"/>
                    <a:pt x="2" y="33"/>
                  </a:cubicBezTo>
                  <a:cubicBezTo>
                    <a:pt x="7" y="35"/>
                    <a:pt x="7" y="35"/>
                    <a:pt x="7" y="35"/>
                  </a:cubicBezTo>
                  <a:cubicBezTo>
                    <a:pt x="7" y="36"/>
                    <a:pt x="6" y="37"/>
                    <a:pt x="6" y="37"/>
                  </a:cubicBezTo>
                  <a:cubicBezTo>
                    <a:pt x="1" y="37"/>
                    <a:pt x="1" y="37"/>
                    <a:pt x="1" y="37"/>
                  </a:cubicBezTo>
                  <a:cubicBezTo>
                    <a:pt x="1" y="38"/>
                    <a:pt x="1" y="39"/>
                    <a:pt x="0" y="41"/>
                  </a:cubicBezTo>
                  <a:cubicBezTo>
                    <a:pt x="6" y="42"/>
                    <a:pt x="6" y="42"/>
                    <a:pt x="6" y="42"/>
                  </a:cubicBezTo>
                  <a:cubicBezTo>
                    <a:pt x="6" y="43"/>
                    <a:pt x="6" y="44"/>
                    <a:pt x="6" y="45"/>
                  </a:cubicBezTo>
                  <a:cubicBezTo>
                    <a:pt x="0" y="45"/>
                    <a:pt x="0" y="45"/>
                    <a:pt x="0" y="45"/>
                  </a:cubicBezTo>
                  <a:cubicBezTo>
                    <a:pt x="0" y="46"/>
                    <a:pt x="0" y="48"/>
                    <a:pt x="0" y="49"/>
                  </a:cubicBezTo>
                  <a:cubicBezTo>
                    <a:pt x="6" y="49"/>
                    <a:pt x="6" y="49"/>
                    <a:pt x="6" y="49"/>
                  </a:cubicBezTo>
                  <a:cubicBezTo>
                    <a:pt x="6" y="50"/>
                    <a:pt x="6" y="51"/>
                    <a:pt x="6" y="52"/>
                  </a:cubicBezTo>
                  <a:cubicBezTo>
                    <a:pt x="1" y="53"/>
                    <a:pt x="1" y="53"/>
                    <a:pt x="1" y="53"/>
                  </a:cubicBezTo>
                  <a:cubicBezTo>
                    <a:pt x="1" y="55"/>
                    <a:pt x="1" y="56"/>
                    <a:pt x="2" y="57"/>
                  </a:cubicBezTo>
                  <a:cubicBezTo>
                    <a:pt x="7" y="56"/>
                    <a:pt x="7" y="56"/>
                    <a:pt x="7" y="56"/>
                  </a:cubicBezTo>
                  <a:cubicBezTo>
                    <a:pt x="7" y="57"/>
                    <a:pt x="7" y="58"/>
                    <a:pt x="8" y="59"/>
                  </a:cubicBezTo>
                  <a:cubicBezTo>
                    <a:pt x="3" y="61"/>
                    <a:pt x="3" y="61"/>
                    <a:pt x="3" y="61"/>
                  </a:cubicBezTo>
                  <a:cubicBezTo>
                    <a:pt x="3" y="62"/>
                    <a:pt x="4" y="63"/>
                    <a:pt x="4" y="64"/>
                  </a:cubicBezTo>
                  <a:cubicBezTo>
                    <a:pt x="9" y="63"/>
                    <a:pt x="9" y="63"/>
                    <a:pt x="9" y="63"/>
                  </a:cubicBezTo>
                  <a:cubicBezTo>
                    <a:pt x="10" y="64"/>
                    <a:pt x="10" y="64"/>
                    <a:pt x="11" y="65"/>
                  </a:cubicBezTo>
                  <a:cubicBezTo>
                    <a:pt x="6" y="69"/>
                    <a:pt x="6" y="69"/>
                    <a:pt x="6" y="69"/>
                  </a:cubicBezTo>
                  <a:cubicBezTo>
                    <a:pt x="7" y="70"/>
                    <a:pt x="7" y="71"/>
                    <a:pt x="8" y="72"/>
                  </a:cubicBezTo>
                  <a:cubicBezTo>
                    <a:pt x="13" y="69"/>
                    <a:pt x="13" y="69"/>
                    <a:pt x="13" y="69"/>
                  </a:cubicBezTo>
                  <a:cubicBezTo>
                    <a:pt x="13" y="70"/>
                    <a:pt x="14" y="70"/>
                    <a:pt x="14" y="71"/>
                  </a:cubicBezTo>
                  <a:cubicBezTo>
                    <a:pt x="11" y="75"/>
                    <a:pt x="11" y="75"/>
                    <a:pt x="11" y="75"/>
                  </a:cubicBezTo>
                  <a:cubicBezTo>
                    <a:pt x="12" y="76"/>
                    <a:pt x="12" y="77"/>
                    <a:pt x="13" y="78"/>
                  </a:cubicBezTo>
                  <a:cubicBezTo>
                    <a:pt x="17" y="74"/>
                    <a:pt x="17" y="74"/>
                    <a:pt x="17" y="74"/>
                  </a:cubicBezTo>
                  <a:cubicBezTo>
                    <a:pt x="18" y="75"/>
                    <a:pt x="19" y="75"/>
                    <a:pt x="19" y="76"/>
                  </a:cubicBezTo>
                  <a:cubicBezTo>
                    <a:pt x="16" y="81"/>
                    <a:pt x="16" y="81"/>
                    <a:pt x="16" y="81"/>
                  </a:cubicBezTo>
                  <a:cubicBezTo>
                    <a:pt x="17" y="82"/>
                    <a:pt x="18" y="82"/>
                    <a:pt x="19" y="83"/>
                  </a:cubicBezTo>
                  <a:cubicBezTo>
                    <a:pt x="23" y="79"/>
                    <a:pt x="23" y="79"/>
                    <a:pt x="23" y="79"/>
                  </a:cubicBezTo>
                  <a:cubicBezTo>
                    <a:pt x="23" y="79"/>
                    <a:pt x="24" y="80"/>
                    <a:pt x="25" y="80"/>
                  </a:cubicBezTo>
                  <a:cubicBezTo>
                    <a:pt x="23" y="85"/>
                    <a:pt x="23" y="85"/>
                    <a:pt x="23" y="85"/>
                  </a:cubicBezTo>
                  <a:cubicBezTo>
                    <a:pt x="24" y="86"/>
                    <a:pt x="25" y="86"/>
                    <a:pt x="26" y="87"/>
                  </a:cubicBezTo>
                  <a:cubicBezTo>
                    <a:pt x="29" y="82"/>
                    <a:pt x="29" y="82"/>
                    <a:pt x="29" y="82"/>
                  </a:cubicBezTo>
                  <a:cubicBezTo>
                    <a:pt x="29" y="82"/>
                    <a:pt x="30" y="83"/>
                    <a:pt x="31" y="83"/>
                  </a:cubicBezTo>
                  <a:cubicBezTo>
                    <a:pt x="30" y="89"/>
                    <a:pt x="30" y="89"/>
                    <a:pt x="30" y="89"/>
                  </a:cubicBezTo>
                  <a:cubicBezTo>
                    <a:pt x="31" y="89"/>
                    <a:pt x="32" y="89"/>
                    <a:pt x="33" y="90"/>
                  </a:cubicBezTo>
                  <a:cubicBezTo>
                    <a:pt x="35" y="84"/>
                    <a:pt x="35" y="84"/>
                    <a:pt x="35" y="84"/>
                  </a:cubicBezTo>
                  <a:cubicBezTo>
                    <a:pt x="36" y="85"/>
                    <a:pt x="37" y="85"/>
                    <a:pt x="38" y="85"/>
                  </a:cubicBezTo>
                  <a:cubicBezTo>
                    <a:pt x="38" y="90"/>
                    <a:pt x="38" y="90"/>
                    <a:pt x="38" y="90"/>
                  </a:cubicBezTo>
                  <a:cubicBezTo>
                    <a:pt x="39" y="91"/>
                    <a:pt x="40" y="91"/>
                    <a:pt x="41" y="91"/>
                  </a:cubicBezTo>
                  <a:cubicBezTo>
                    <a:pt x="42" y="85"/>
                    <a:pt x="42" y="85"/>
                    <a:pt x="42" y="85"/>
                  </a:cubicBezTo>
                  <a:cubicBezTo>
                    <a:pt x="43" y="85"/>
                    <a:pt x="44" y="85"/>
                    <a:pt x="45" y="85"/>
                  </a:cubicBezTo>
                  <a:cubicBezTo>
                    <a:pt x="45" y="91"/>
                    <a:pt x="45" y="91"/>
                    <a:pt x="45" y="91"/>
                  </a:cubicBezTo>
                  <a:cubicBezTo>
                    <a:pt x="47" y="91"/>
                    <a:pt x="48" y="91"/>
                    <a:pt x="49" y="91"/>
                  </a:cubicBezTo>
                  <a:cubicBezTo>
                    <a:pt x="49" y="85"/>
                    <a:pt x="49" y="85"/>
                    <a:pt x="49" y="85"/>
                  </a:cubicBezTo>
                  <a:cubicBezTo>
                    <a:pt x="50" y="85"/>
                    <a:pt x="51" y="85"/>
                    <a:pt x="51" y="85"/>
                  </a:cubicBezTo>
                  <a:cubicBezTo>
                    <a:pt x="53" y="90"/>
                    <a:pt x="53" y="90"/>
                    <a:pt x="53" y="90"/>
                  </a:cubicBezTo>
                  <a:cubicBezTo>
                    <a:pt x="54" y="90"/>
                    <a:pt x="55" y="89"/>
                    <a:pt x="56" y="89"/>
                  </a:cubicBezTo>
                  <a:cubicBezTo>
                    <a:pt x="56" y="83"/>
                    <a:pt x="56" y="83"/>
                    <a:pt x="56" y="83"/>
                  </a:cubicBezTo>
                  <a:cubicBezTo>
                    <a:pt x="56" y="83"/>
                    <a:pt x="57" y="83"/>
                    <a:pt x="58" y="82"/>
                  </a:cubicBezTo>
                  <a:cubicBezTo>
                    <a:pt x="61" y="87"/>
                    <a:pt x="61" y="87"/>
                    <a:pt x="61" y="87"/>
                  </a:cubicBezTo>
                  <a:cubicBezTo>
                    <a:pt x="61" y="87"/>
                    <a:pt x="62" y="87"/>
                    <a:pt x="62" y="86"/>
                  </a:cubicBezTo>
                  <a:cubicBezTo>
                    <a:pt x="63" y="86"/>
                    <a:pt x="63" y="86"/>
                    <a:pt x="64" y="86"/>
                  </a:cubicBezTo>
                  <a:cubicBezTo>
                    <a:pt x="62" y="81"/>
                    <a:pt x="62" y="81"/>
                    <a:pt x="62" y="81"/>
                  </a:cubicBezTo>
                  <a:cubicBezTo>
                    <a:pt x="63" y="80"/>
                    <a:pt x="63" y="80"/>
                    <a:pt x="64" y="79"/>
                  </a:cubicBezTo>
                  <a:cubicBezTo>
                    <a:pt x="68" y="83"/>
                    <a:pt x="68" y="83"/>
                    <a:pt x="68" y="83"/>
                  </a:cubicBezTo>
                  <a:cubicBezTo>
                    <a:pt x="68" y="83"/>
                    <a:pt x="69" y="82"/>
                    <a:pt x="70" y="81"/>
                  </a:cubicBezTo>
                  <a:cubicBezTo>
                    <a:pt x="68" y="77"/>
                    <a:pt x="68" y="77"/>
                    <a:pt x="68" y="77"/>
                  </a:cubicBezTo>
                  <a:cubicBezTo>
                    <a:pt x="68" y="76"/>
                    <a:pt x="69" y="75"/>
                    <a:pt x="69" y="75"/>
                  </a:cubicBezTo>
                  <a:cubicBezTo>
                    <a:pt x="74" y="78"/>
                    <a:pt x="74" y="78"/>
                    <a:pt x="74" y="78"/>
                  </a:cubicBezTo>
                  <a:cubicBezTo>
                    <a:pt x="74" y="78"/>
                    <a:pt x="75" y="77"/>
                    <a:pt x="76" y="76"/>
                  </a:cubicBezTo>
                  <a:cubicBezTo>
                    <a:pt x="72" y="72"/>
                    <a:pt x="72" y="72"/>
                    <a:pt x="72" y="72"/>
                  </a:cubicBezTo>
                  <a:cubicBezTo>
                    <a:pt x="73" y="71"/>
                    <a:pt x="74" y="70"/>
                    <a:pt x="74" y="70"/>
                  </a:cubicBezTo>
                  <a:cubicBezTo>
                    <a:pt x="79" y="72"/>
                    <a:pt x="79" y="72"/>
                    <a:pt x="79" y="72"/>
                  </a:cubicBezTo>
                  <a:cubicBezTo>
                    <a:pt x="79" y="71"/>
                    <a:pt x="80" y="70"/>
                    <a:pt x="81" y="69"/>
                  </a:cubicBezTo>
                  <a:cubicBezTo>
                    <a:pt x="76" y="66"/>
                    <a:pt x="76" y="66"/>
                    <a:pt x="76" y="66"/>
                  </a:cubicBezTo>
                  <a:cubicBezTo>
                    <a:pt x="77" y="65"/>
                    <a:pt x="77" y="64"/>
                    <a:pt x="78" y="63"/>
                  </a:cubicBezTo>
                  <a:cubicBezTo>
                    <a:pt x="83" y="65"/>
                    <a:pt x="83" y="65"/>
                    <a:pt x="83" y="65"/>
                  </a:cubicBezTo>
                  <a:cubicBezTo>
                    <a:pt x="83" y="64"/>
                    <a:pt x="84" y="63"/>
                    <a:pt x="84" y="62"/>
                  </a:cubicBezTo>
                  <a:cubicBezTo>
                    <a:pt x="79" y="59"/>
                    <a:pt x="79" y="59"/>
                    <a:pt x="79" y="59"/>
                  </a:cubicBezTo>
                  <a:cubicBezTo>
                    <a:pt x="80" y="58"/>
                    <a:pt x="80" y="58"/>
                    <a:pt x="80" y="57"/>
                  </a:cubicBezTo>
                  <a:cubicBezTo>
                    <a:pt x="86" y="58"/>
                    <a:pt x="86" y="58"/>
                    <a:pt x="86" y="58"/>
                  </a:cubicBezTo>
                  <a:cubicBezTo>
                    <a:pt x="86" y="56"/>
                    <a:pt x="86" y="55"/>
                    <a:pt x="86" y="54"/>
                  </a:cubicBezTo>
                  <a:cubicBezTo>
                    <a:pt x="81" y="52"/>
                    <a:pt x="81" y="52"/>
                    <a:pt x="81" y="52"/>
                  </a:cubicBezTo>
                  <a:cubicBezTo>
                    <a:pt x="81" y="52"/>
                    <a:pt x="81" y="51"/>
                    <a:pt x="82" y="50"/>
                  </a:cubicBezTo>
                  <a:cubicBezTo>
                    <a:pt x="87" y="50"/>
                    <a:pt x="87" y="50"/>
                    <a:pt x="87" y="50"/>
                  </a:cubicBezTo>
                  <a:cubicBezTo>
                    <a:pt x="87" y="48"/>
                    <a:pt x="87" y="47"/>
                    <a:pt x="87" y="46"/>
                  </a:cubicBezTo>
                  <a:cubicBezTo>
                    <a:pt x="82" y="45"/>
                    <a:pt x="82" y="45"/>
                    <a:pt x="82" y="45"/>
                  </a:cubicBezTo>
                  <a:cubicBezTo>
                    <a:pt x="82" y="44"/>
                    <a:pt x="82" y="43"/>
                    <a:pt x="82" y="43"/>
                  </a:cubicBezTo>
                  <a:cubicBezTo>
                    <a:pt x="87" y="41"/>
                    <a:pt x="87" y="41"/>
                    <a:pt x="87" y="41"/>
                  </a:cubicBezTo>
                  <a:cubicBezTo>
                    <a:pt x="87" y="40"/>
                    <a:pt x="87" y="39"/>
                    <a:pt x="87" y="38"/>
                  </a:cubicBezTo>
                  <a:cubicBezTo>
                    <a:pt x="81" y="38"/>
                    <a:pt x="81" y="38"/>
                    <a:pt x="81" y="38"/>
                  </a:cubicBezTo>
                  <a:cubicBezTo>
                    <a:pt x="81" y="37"/>
                    <a:pt x="81" y="36"/>
                    <a:pt x="81" y="36"/>
                  </a:cubicBezTo>
                  <a:cubicBezTo>
                    <a:pt x="86" y="33"/>
                    <a:pt x="86" y="33"/>
                    <a:pt x="86" y="33"/>
                  </a:cubicBezTo>
                  <a:cubicBezTo>
                    <a:pt x="85" y="32"/>
                    <a:pt x="85" y="31"/>
                    <a:pt x="85" y="30"/>
                  </a:cubicBezTo>
                  <a:cubicBezTo>
                    <a:pt x="79" y="31"/>
                    <a:pt x="79" y="31"/>
                    <a:pt x="79" y="31"/>
                  </a:cubicBezTo>
                  <a:cubicBezTo>
                    <a:pt x="79" y="30"/>
                    <a:pt x="79" y="30"/>
                    <a:pt x="78" y="29"/>
                  </a:cubicBezTo>
                  <a:close/>
                  <a:moveTo>
                    <a:pt x="74" y="28"/>
                  </a:moveTo>
                  <a:cubicBezTo>
                    <a:pt x="59" y="36"/>
                    <a:pt x="59" y="36"/>
                    <a:pt x="59" y="36"/>
                  </a:cubicBezTo>
                  <a:cubicBezTo>
                    <a:pt x="57" y="33"/>
                    <a:pt x="54" y="30"/>
                    <a:pt x="51" y="29"/>
                  </a:cubicBezTo>
                  <a:cubicBezTo>
                    <a:pt x="57" y="12"/>
                    <a:pt x="57" y="12"/>
                    <a:pt x="57" y="12"/>
                  </a:cubicBezTo>
                  <a:cubicBezTo>
                    <a:pt x="64" y="15"/>
                    <a:pt x="70" y="20"/>
                    <a:pt x="74" y="28"/>
                  </a:cubicBezTo>
                  <a:close/>
                  <a:moveTo>
                    <a:pt x="48" y="55"/>
                  </a:moveTo>
                  <a:cubicBezTo>
                    <a:pt x="43" y="57"/>
                    <a:pt x="37" y="55"/>
                    <a:pt x="35" y="50"/>
                  </a:cubicBezTo>
                  <a:cubicBezTo>
                    <a:pt x="33" y="45"/>
                    <a:pt x="35" y="39"/>
                    <a:pt x="39" y="36"/>
                  </a:cubicBezTo>
                  <a:cubicBezTo>
                    <a:pt x="44" y="34"/>
                    <a:pt x="50" y="36"/>
                    <a:pt x="52" y="41"/>
                  </a:cubicBezTo>
                  <a:cubicBezTo>
                    <a:pt x="55" y="46"/>
                    <a:pt x="53" y="52"/>
                    <a:pt x="48" y="55"/>
                  </a:cubicBezTo>
                  <a:close/>
                  <a:moveTo>
                    <a:pt x="54" y="10"/>
                  </a:moveTo>
                  <a:cubicBezTo>
                    <a:pt x="48" y="28"/>
                    <a:pt x="48" y="28"/>
                    <a:pt x="48" y="28"/>
                  </a:cubicBezTo>
                  <a:cubicBezTo>
                    <a:pt x="45" y="27"/>
                    <a:pt x="41" y="27"/>
                    <a:pt x="38" y="28"/>
                  </a:cubicBezTo>
                  <a:cubicBezTo>
                    <a:pt x="30" y="12"/>
                    <a:pt x="30" y="12"/>
                    <a:pt x="30" y="12"/>
                  </a:cubicBezTo>
                  <a:cubicBezTo>
                    <a:pt x="38" y="8"/>
                    <a:pt x="46" y="8"/>
                    <a:pt x="54" y="10"/>
                  </a:cubicBezTo>
                  <a:close/>
                  <a:moveTo>
                    <a:pt x="27" y="13"/>
                  </a:moveTo>
                  <a:cubicBezTo>
                    <a:pt x="35" y="30"/>
                    <a:pt x="35" y="30"/>
                    <a:pt x="35" y="30"/>
                  </a:cubicBezTo>
                  <a:cubicBezTo>
                    <a:pt x="32" y="32"/>
                    <a:pt x="29" y="34"/>
                    <a:pt x="28" y="37"/>
                  </a:cubicBezTo>
                  <a:cubicBezTo>
                    <a:pt x="11" y="31"/>
                    <a:pt x="11" y="31"/>
                    <a:pt x="11" y="31"/>
                  </a:cubicBezTo>
                  <a:cubicBezTo>
                    <a:pt x="14" y="24"/>
                    <a:pt x="20" y="17"/>
                    <a:pt x="27" y="13"/>
                  </a:cubicBezTo>
                  <a:close/>
                  <a:moveTo>
                    <a:pt x="10" y="35"/>
                  </a:moveTo>
                  <a:cubicBezTo>
                    <a:pt x="27" y="41"/>
                    <a:pt x="27" y="41"/>
                    <a:pt x="27" y="41"/>
                  </a:cubicBezTo>
                  <a:cubicBezTo>
                    <a:pt x="26" y="44"/>
                    <a:pt x="26" y="48"/>
                    <a:pt x="27" y="51"/>
                  </a:cubicBezTo>
                  <a:cubicBezTo>
                    <a:pt x="11" y="59"/>
                    <a:pt x="11" y="59"/>
                    <a:pt x="11" y="59"/>
                  </a:cubicBezTo>
                  <a:cubicBezTo>
                    <a:pt x="8" y="51"/>
                    <a:pt x="8" y="42"/>
                    <a:pt x="10" y="35"/>
                  </a:cubicBezTo>
                  <a:close/>
                  <a:moveTo>
                    <a:pt x="13" y="62"/>
                  </a:moveTo>
                  <a:cubicBezTo>
                    <a:pt x="28" y="55"/>
                    <a:pt x="28" y="55"/>
                    <a:pt x="28" y="55"/>
                  </a:cubicBezTo>
                  <a:cubicBezTo>
                    <a:pt x="30" y="58"/>
                    <a:pt x="33" y="61"/>
                    <a:pt x="36" y="62"/>
                  </a:cubicBezTo>
                  <a:cubicBezTo>
                    <a:pt x="30" y="79"/>
                    <a:pt x="30" y="79"/>
                    <a:pt x="30" y="79"/>
                  </a:cubicBezTo>
                  <a:cubicBezTo>
                    <a:pt x="23" y="76"/>
                    <a:pt x="17" y="70"/>
                    <a:pt x="13" y="62"/>
                  </a:cubicBezTo>
                  <a:close/>
                  <a:moveTo>
                    <a:pt x="33" y="80"/>
                  </a:moveTo>
                  <a:cubicBezTo>
                    <a:pt x="39" y="63"/>
                    <a:pt x="39" y="63"/>
                    <a:pt x="39" y="63"/>
                  </a:cubicBezTo>
                  <a:cubicBezTo>
                    <a:pt x="42" y="64"/>
                    <a:pt x="46" y="64"/>
                    <a:pt x="50" y="63"/>
                  </a:cubicBezTo>
                  <a:cubicBezTo>
                    <a:pt x="57" y="79"/>
                    <a:pt x="57" y="79"/>
                    <a:pt x="57" y="79"/>
                  </a:cubicBezTo>
                  <a:cubicBezTo>
                    <a:pt x="49" y="83"/>
                    <a:pt x="41" y="83"/>
                    <a:pt x="33" y="80"/>
                  </a:cubicBezTo>
                  <a:close/>
                  <a:moveTo>
                    <a:pt x="60" y="78"/>
                  </a:moveTo>
                  <a:cubicBezTo>
                    <a:pt x="53" y="61"/>
                    <a:pt x="53" y="61"/>
                    <a:pt x="53" y="61"/>
                  </a:cubicBezTo>
                  <a:cubicBezTo>
                    <a:pt x="56" y="59"/>
                    <a:pt x="58" y="56"/>
                    <a:pt x="60" y="53"/>
                  </a:cubicBezTo>
                  <a:cubicBezTo>
                    <a:pt x="76" y="59"/>
                    <a:pt x="76" y="59"/>
                    <a:pt x="76" y="59"/>
                  </a:cubicBezTo>
                  <a:cubicBezTo>
                    <a:pt x="73" y="67"/>
                    <a:pt x="68" y="74"/>
                    <a:pt x="60" y="78"/>
                  </a:cubicBezTo>
                  <a:close/>
                  <a:moveTo>
                    <a:pt x="77" y="56"/>
                  </a:moveTo>
                  <a:cubicBezTo>
                    <a:pt x="61" y="50"/>
                    <a:pt x="61" y="50"/>
                    <a:pt x="61" y="50"/>
                  </a:cubicBezTo>
                  <a:cubicBezTo>
                    <a:pt x="62" y="46"/>
                    <a:pt x="62" y="42"/>
                    <a:pt x="60" y="39"/>
                  </a:cubicBezTo>
                  <a:cubicBezTo>
                    <a:pt x="76" y="31"/>
                    <a:pt x="76" y="31"/>
                    <a:pt x="76" y="31"/>
                  </a:cubicBezTo>
                  <a:cubicBezTo>
                    <a:pt x="79" y="39"/>
                    <a:pt x="79" y="48"/>
                    <a:pt x="77" y="5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2" name="Freeform 9"/>
            <p:cNvSpPr>
              <a:spLocks noEditPoints="1"/>
            </p:cNvSpPr>
            <p:nvPr/>
          </p:nvSpPr>
          <p:spPr bwMode="auto">
            <a:xfrm>
              <a:off x="1123950" y="2479676"/>
              <a:ext cx="92075" cy="96838"/>
            </a:xfrm>
            <a:custGeom>
              <a:avLst/>
              <a:gdLst>
                <a:gd name="T0" fmla="*/ 81 w 87"/>
                <a:gd name="T1" fmla="*/ 23 h 91"/>
                <a:gd name="T2" fmla="*/ 79 w 87"/>
                <a:gd name="T3" fmla="*/ 19 h 91"/>
                <a:gd name="T4" fmla="*/ 71 w 87"/>
                <a:gd name="T5" fmla="*/ 17 h 91"/>
                <a:gd name="T6" fmla="*/ 67 w 87"/>
                <a:gd name="T7" fmla="*/ 14 h 91"/>
                <a:gd name="T8" fmla="*/ 65 w 87"/>
                <a:gd name="T9" fmla="*/ 6 h 91"/>
                <a:gd name="T10" fmla="*/ 61 w 87"/>
                <a:gd name="T11" fmla="*/ 4 h 91"/>
                <a:gd name="T12" fmla="*/ 53 w 87"/>
                <a:gd name="T13" fmla="*/ 7 h 91"/>
                <a:gd name="T14" fmla="*/ 49 w 87"/>
                <a:gd name="T15" fmla="*/ 6 h 91"/>
                <a:gd name="T16" fmla="*/ 42 w 87"/>
                <a:gd name="T17" fmla="*/ 0 h 91"/>
                <a:gd name="T18" fmla="*/ 38 w 87"/>
                <a:gd name="T19" fmla="*/ 0 h 91"/>
                <a:gd name="T20" fmla="*/ 33 w 87"/>
                <a:gd name="T21" fmla="*/ 7 h 91"/>
                <a:gd name="T22" fmla="*/ 29 w 87"/>
                <a:gd name="T23" fmla="*/ 9 h 91"/>
                <a:gd name="T24" fmla="*/ 23 w 87"/>
                <a:gd name="T25" fmla="*/ 5 h 91"/>
                <a:gd name="T26" fmla="*/ 21 w 87"/>
                <a:gd name="T27" fmla="*/ 14 h 91"/>
                <a:gd name="T28" fmla="*/ 17 w 87"/>
                <a:gd name="T29" fmla="*/ 17 h 91"/>
                <a:gd name="T30" fmla="*/ 9 w 87"/>
                <a:gd name="T31" fmla="*/ 18 h 91"/>
                <a:gd name="T32" fmla="*/ 7 w 87"/>
                <a:gd name="T33" fmla="*/ 22 h 91"/>
                <a:gd name="T34" fmla="*/ 9 w 87"/>
                <a:gd name="T35" fmla="*/ 31 h 91"/>
                <a:gd name="T36" fmla="*/ 7 w 87"/>
                <a:gd name="T37" fmla="*/ 35 h 91"/>
                <a:gd name="T38" fmla="*/ 1 w 87"/>
                <a:gd name="T39" fmla="*/ 41 h 91"/>
                <a:gd name="T40" fmla="*/ 0 w 87"/>
                <a:gd name="T41" fmla="*/ 45 h 91"/>
                <a:gd name="T42" fmla="*/ 6 w 87"/>
                <a:gd name="T43" fmla="*/ 52 h 91"/>
                <a:gd name="T44" fmla="*/ 7 w 87"/>
                <a:gd name="T45" fmla="*/ 56 h 91"/>
                <a:gd name="T46" fmla="*/ 4 w 87"/>
                <a:gd name="T47" fmla="*/ 64 h 91"/>
                <a:gd name="T48" fmla="*/ 6 w 87"/>
                <a:gd name="T49" fmla="*/ 68 h 91"/>
                <a:gd name="T50" fmla="*/ 15 w 87"/>
                <a:gd name="T51" fmla="*/ 71 h 91"/>
                <a:gd name="T52" fmla="*/ 18 w 87"/>
                <a:gd name="T53" fmla="*/ 74 h 91"/>
                <a:gd name="T54" fmla="*/ 19 w 87"/>
                <a:gd name="T55" fmla="*/ 83 h 91"/>
                <a:gd name="T56" fmla="*/ 23 w 87"/>
                <a:gd name="T57" fmla="*/ 85 h 91"/>
                <a:gd name="T58" fmla="*/ 31 w 87"/>
                <a:gd name="T59" fmla="*/ 83 h 91"/>
                <a:gd name="T60" fmla="*/ 35 w 87"/>
                <a:gd name="T61" fmla="*/ 84 h 91"/>
                <a:gd name="T62" fmla="*/ 41 w 87"/>
                <a:gd name="T63" fmla="*/ 91 h 91"/>
                <a:gd name="T64" fmla="*/ 46 w 87"/>
                <a:gd name="T65" fmla="*/ 91 h 91"/>
                <a:gd name="T66" fmla="*/ 52 w 87"/>
                <a:gd name="T67" fmla="*/ 84 h 91"/>
                <a:gd name="T68" fmla="*/ 56 w 87"/>
                <a:gd name="T69" fmla="*/ 83 h 91"/>
                <a:gd name="T70" fmla="*/ 63 w 87"/>
                <a:gd name="T71" fmla="*/ 86 h 91"/>
                <a:gd name="T72" fmla="*/ 64 w 87"/>
                <a:gd name="T73" fmla="*/ 79 h 91"/>
                <a:gd name="T74" fmla="*/ 68 w 87"/>
                <a:gd name="T75" fmla="*/ 76 h 91"/>
                <a:gd name="T76" fmla="*/ 76 w 87"/>
                <a:gd name="T77" fmla="*/ 76 h 91"/>
                <a:gd name="T78" fmla="*/ 79 w 87"/>
                <a:gd name="T79" fmla="*/ 72 h 91"/>
                <a:gd name="T80" fmla="*/ 78 w 87"/>
                <a:gd name="T81" fmla="*/ 63 h 91"/>
                <a:gd name="T82" fmla="*/ 80 w 87"/>
                <a:gd name="T83" fmla="*/ 59 h 91"/>
                <a:gd name="T84" fmla="*/ 87 w 87"/>
                <a:gd name="T85" fmla="*/ 54 h 91"/>
                <a:gd name="T86" fmla="*/ 87 w 87"/>
                <a:gd name="T87" fmla="*/ 49 h 91"/>
                <a:gd name="T88" fmla="*/ 82 w 87"/>
                <a:gd name="T89" fmla="*/ 43 h 91"/>
                <a:gd name="T90" fmla="*/ 81 w 87"/>
                <a:gd name="T91" fmla="*/ 38 h 91"/>
                <a:gd name="T92" fmla="*/ 85 w 87"/>
                <a:gd name="T93" fmla="*/ 30 h 91"/>
                <a:gd name="T94" fmla="*/ 75 w 87"/>
                <a:gd name="T95" fmla="*/ 28 h 91"/>
                <a:gd name="T96" fmla="*/ 57 w 87"/>
                <a:gd name="T97" fmla="*/ 12 h 91"/>
                <a:gd name="T98" fmla="*/ 35 w 87"/>
                <a:gd name="T99" fmla="*/ 50 h 91"/>
                <a:gd name="T100" fmla="*/ 48 w 87"/>
                <a:gd name="T101" fmla="*/ 55 h 91"/>
                <a:gd name="T102" fmla="*/ 38 w 87"/>
                <a:gd name="T103" fmla="*/ 28 h 91"/>
                <a:gd name="T104" fmla="*/ 27 w 87"/>
                <a:gd name="T105" fmla="*/ 13 h 91"/>
                <a:gd name="T106" fmla="*/ 12 w 87"/>
                <a:gd name="T107" fmla="*/ 31 h 91"/>
                <a:gd name="T108" fmla="*/ 27 w 87"/>
                <a:gd name="T109" fmla="*/ 41 h 91"/>
                <a:gd name="T110" fmla="*/ 11 w 87"/>
                <a:gd name="T111" fmla="*/ 34 h 91"/>
                <a:gd name="T112" fmla="*/ 36 w 87"/>
                <a:gd name="T113" fmla="*/ 62 h 91"/>
                <a:gd name="T114" fmla="*/ 33 w 87"/>
                <a:gd name="T115" fmla="*/ 80 h 91"/>
                <a:gd name="T116" fmla="*/ 57 w 87"/>
                <a:gd name="T117" fmla="*/ 79 h 91"/>
                <a:gd name="T118" fmla="*/ 53 w 87"/>
                <a:gd name="T119" fmla="*/ 61 h 91"/>
                <a:gd name="T120" fmla="*/ 60 w 87"/>
                <a:gd name="T121" fmla="*/ 78 h 91"/>
                <a:gd name="T122" fmla="*/ 60 w 87"/>
                <a:gd name="T123"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 h="91">
                  <a:moveTo>
                    <a:pt x="78" y="29"/>
                  </a:moveTo>
                  <a:cubicBezTo>
                    <a:pt x="83" y="26"/>
                    <a:pt x="83" y="26"/>
                    <a:pt x="83" y="26"/>
                  </a:cubicBezTo>
                  <a:cubicBezTo>
                    <a:pt x="83" y="25"/>
                    <a:pt x="82" y="24"/>
                    <a:pt x="81" y="23"/>
                  </a:cubicBezTo>
                  <a:cubicBezTo>
                    <a:pt x="76" y="25"/>
                    <a:pt x="76" y="25"/>
                    <a:pt x="76" y="25"/>
                  </a:cubicBezTo>
                  <a:cubicBezTo>
                    <a:pt x="76" y="24"/>
                    <a:pt x="76" y="23"/>
                    <a:pt x="75" y="23"/>
                  </a:cubicBezTo>
                  <a:cubicBezTo>
                    <a:pt x="79" y="19"/>
                    <a:pt x="79" y="19"/>
                    <a:pt x="79" y="19"/>
                  </a:cubicBezTo>
                  <a:cubicBezTo>
                    <a:pt x="78" y="18"/>
                    <a:pt x="78" y="17"/>
                    <a:pt x="77" y="16"/>
                  </a:cubicBezTo>
                  <a:cubicBezTo>
                    <a:pt x="72" y="19"/>
                    <a:pt x="72" y="19"/>
                    <a:pt x="72" y="19"/>
                  </a:cubicBezTo>
                  <a:cubicBezTo>
                    <a:pt x="72" y="18"/>
                    <a:pt x="71" y="18"/>
                    <a:pt x="71" y="17"/>
                  </a:cubicBezTo>
                  <a:cubicBezTo>
                    <a:pt x="74" y="13"/>
                    <a:pt x="74" y="13"/>
                    <a:pt x="74" y="13"/>
                  </a:cubicBezTo>
                  <a:cubicBezTo>
                    <a:pt x="73" y="12"/>
                    <a:pt x="72" y="11"/>
                    <a:pt x="71" y="10"/>
                  </a:cubicBezTo>
                  <a:cubicBezTo>
                    <a:pt x="67" y="14"/>
                    <a:pt x="67" y="14"/>
                    <a:pt x="67" y="14"/>
                  </a:cubicBezTo>
                  <a:cubicBezTo>
                    <a:pt x="67" y="14"/>
                    <a:pt x="66" y="13"/>
                    <a:pt x="65" y="13"/>
                  </a:cubicBezTo>
                  <a:cubicBezTo>
                    <a:pt x="68" y="7"/>
                    <a:pt x="68" y="7"/>
                    <a:pt x="68" y="7"/>
                  </a:cubicBezTo>
                  <a:cubicBezTo>
                    <a:pt x="67" y="7"/>
                    <a:pt x="66" y="6"/>
                    <a:pt x="65" y="6"/>
                  </a:cubicBezTo>
                  <a:cubicBezTo>
                    <a:pt x="62" y="10"/>
                    <a:pt x="62" y="10"/>
                    <a:pt x="62" y="10"/>
                  </a:cubicBezTo>
                  <a:cubicBezTo>
                    <a:pt x="61" y="10"/>
                    <a:pt x="60" y="9"/>
                    <a:pt x="59" y="9"/>
                  </a:cubicBezTo>
                  <a:cubicBezTo>
                    <a:pt x="61" y="4"/>
                    <a:pt x="61" y="4"/>
                    <a:pt x="61" y="4"/>
                  </a:cubicBezTo>
                  <a:cubicBezTo>
                    <a:pt x="60" y="3"/>
                    <a:pt x="59" y="3"/>
                    <a:pt x="58" y="2"/>
                  </a:cubicBezTo>
                  <a:cubicBezTo>
                    <a:pt x="55" y="7"/>
                    <a:pt x="55" y="7"/>
                    <a:pt x="55" y="7"/>
                  </a:cubicBezTo>
                  <a:cubicBezTo>
                    <a:pt x="55" y="7"/>
                    <a:pt x="54" y="7"/>
                    <a:pt x="53" y="7"/>
                  </a:cubicBezTo>
                  <a:cubicBezTo>
                    <a:pt x="54" y="1"/>
                    <a:pt x="54" y="1"/>
                    <a:pt x="54" y="1"/>
                  </a:cubicBezTo>
                  <a:cubicBezTo>
                    <a:pt x="52" y="1"/>
                    <a:pt x="51" y="1"/>
                    <a:pt x="50" y="0"/>
                  </a:cubicBezTo>
                  <a:cubicBezTo>
                    <a:pt x="49" y="6"/>
                    <a:pt x="49" y="6"/>
                    <a:pt x="49" y="6"/>
                  </a:cubicBezTo>
                  <a:cubicBezTo>
                    <a:pt x="48" y="6"/>
                    <a:pt x="47" y="6"/>
                    <a:pt x="46" y="6"/>
                  </a:cubicBezTo>
                  <a:cubicBezTo>
                    <a:pt x="46" y="0"/>
                    <a:pt x="46" y="0"/>
                    <a:pt x="46" y="0"/>
                  </a:cubicBezTo>
                  <a:cubicBezTo>
                    <a:pt x="45" y="0"/>
                    <a:pt x="44" y="0"/>
                    <a:pt x="42" y="0"/>
                  </a:cubicBezTo>
                  <a:cubicBezTo>
                    <a:pt x="42" y="6"/>
                    <a:pt x="42" y="6"/>
                    <a:pt x="42" y="6"/>
                  </a:cubicBezTo>
                  <a:cubicBezTo>
                    <a:pt x="41" y="6"/>
                    <a:pt x="40" y="6"/>
                    <a:pt x="39" y="6"/>
                  </a:cubicBezTo>
                  <a:cubicBezTo>
                    <a:pt x="38" y="0"/>
                    <a:pt x="38" y="0"/>
                    <a:pt x="38" y="0"/>
                  </a:cubicBezTo>
                  <a:cubicBezTo>
                    <a:pt x="37" y="1"/>
                    <a:pt x="36" y="1"/>
                    <a:pt x="35" y="1"/>
                  </a:cubicBezTo>
                  <a:cubicBezTo>
                    <a:pt x="35" y="7"/>
                    <a:pt x="35" y="7"/>
                    <a:pt x="35" y="7"/>
                  </a:cubicBezTo>
                  <a:cubicBezTo>
                    <a:pt x="34" y="7"/>
                    <a:pt x="34" y="7"/>
                    <a:pt x="33" y="7"/>
                  </a:cubicBezTo>
                  <a:cubicBezTo>
                    <a:pt x="31" y="2"/>
                    <a:pt x="31" y="2"/>
                    <a:pt x="31" y="2"/>
                  </a:cubicBezTo>
                  <a:cubicBezTo>
                    <a:pt x="29" y="3"/>
                    <a:pt x="28" y="3"/>
                    <a:pt x="27" y="3"/>
                  </a:cubicBezTo>
                  <a:cubicBezTo>
                    <a:pt x="29" y="9"/>
                    <a:pt x="29" y="9"/>
                    <a:pt x="29" y="9"/>
                  </a:cubicBezTo>
                  <a:cubicBezTo>
                    <a:pt x="28" y="9"/>
                    <a:pt x="28" y="9"/>
                    <a:pt x="27" y="9"/>
                  </a:cubicBezTo>
                  <a:cubicBezTo>
                    <a:pt x="27" y="10"/>
                    <a:pt x="27" y="10"/>
                    <a:pt x="27" y="10"/>
                  </a:cubicBezTo>
                  <a:cubicBezTo>
                    <a:pt x="23" y="5"/>
                    <a:pt x="23" y="5"/>
                    <a:pt x="23" y="5"/>
                  </a:cubicBezTo>
                  <a:cubicBezTo>
                    <a:pt x="22" y="6"/>
                    <a:pt x="21" y="6"/>
                    <a:pt x="20" y="7"/>
                  </a:cubicBezTo>
                  <a:cubicBezTo>
                    <a:pt x="23" y="12"/>
                    <a:pt x="23" y="12"/>
                    <a:pt x="23" y="12"/>
                  </a:cubicBezTo>
                  <a:cubicBezTo>
                    <a:pt x="22" y="13"/>
                    <a:pt x="21" y="13"/>
                    <a:pt x="21" y="14"/>
                  </a:cubicBezTo>
                  <a:cubicBezTo>
                    <a:pt x="17" y="10"/>
                    <a:pt x="17" y="10"/>
                    <a:pt x="17" y="10"/>
                  </a:cubicBezTo>
                  <a:cubicBezTo>
                    <a:pt x="16" y="11"/>
                    <a:pt x="15" y="11"/>
                    <a:pt x="14" y="12"/>
                  </a:cubicBezTo>
                  <a:cubicBezTo>
                    <a:pt x="17" y="17"/>
                    <a:pt x="17" y="17"/>
                    <a:pt x="17" y="17"/>
                  </a:cubicBezTo>
                  <a:cubicBezTo>
                    <a:pt x="17" y="17"/>
                    <a:pt x="16" y="18"/>
                    <a:pt x="16" y="19"/>
                  </a:cubicBezTo>
                  <a:cubicBezTo>
                    <a:pt x="11" y="15"/>
                    <a:pt x="11" y="15"/>
                    <a:pt x="11" y="15"/>
                  </a:cubicBezTo>
                  <a:cubicBezTo>
                    <a:pt x="11" y="16"/>
                    <a:pt x="10" y="17"/>
                    <a:pt x="9" y="18"/>
                  </a:cubicBezTo>
                  <a:cubicBezTo>
                    <a:pt x="13" y="22"/>
                    <a:pt x="13" y="22"/>
                    <a:pt x="13" y="22"/>
                  </a:cubicBezTo>
                  <a:cubicBezTo>
                    <a:pt x="12" y="23"/>
                    <a:pt x="12" y="23"/>
                    <a:pt x="12" y="24"/>
                  </a:cubicBezTo>
                  <a:cubicBezTo>
                    <a:pt x="7" y="22"/>
                    <a:pt x="7" y="22"/>
                    <a:pt x="7" y="22"/>
                  </a:cubicBezTo>
                  <a:cubicBezTo>
                    <a:pt x="6" y="23"/>
                    <a:pt x="6" y="24"/>
                    <a:pt x="5" y="25"/>
                  </a:cubicBezTo>
                  <a:cubicBezTo>
                    <a:pt x="9" y="28"/>
                    <a:pt x="9" y="28"/>
                    <a:pt x="9" y="28"/>
                  </a:cubicBezTo>
                  <a:cubicBezTo>
                    <a:pt x="9" y="29"/>
                    <a:pt x="9" y="30"/>
                    <a:pt x="9" y="31"/>
                  </a:cubicBezTo>
                  <a:cubicBezTo>
                    <a:pt x="3" y="29"/>
                    <a:pt x="3" y="29"/>
                    <a:pt x="3" y="29"/>
                  </a:cubicBezTo>
                  <a:cubicBezTo>
                    <a:pt x="3" y="30"/>
                    <a:pt x="3" y="31"/>
                    <a:pt x="2" y="33"/>
                  </a:cubicBezTo>
                  <a:cubicBezTo>
                    <a:pt x="7" y="35"/>
                    <a:pt x="7" y="35"/>
                    <a:pt x="7" y="35"/>
                  </a:cubicBezTo>
                  <a:cubicBezTo>
                    <a:pt x="7" y="36"/>
                    <a:pt x="7" y="37"/>
                    <a:pt x="7" y="37"/>
                  </a:cubicBezTo>
                  <a:cubicBezTo>
                    <a:pt x="1" y="37"/>
                    <a:pt x="1" y="37"/>
                    <a:pt x="1" y="37"/>
                  </a:cubicBezTo>
                  <a:cubicBezTo>
                    <a:pt x="1" y="38"/>
                    <a:pt x="1" y="39"/>
                    <a:pt x="1" y="41"/>
                  </a:cubicBezTo>
                  <a:cubicBezTo>
                    <a:pt x="6" y="42"/>
                    <a:pt x="6" y="42"/>
                    <a:pt x="6" y="42"/>
                  </a:cubicBezTo>
                  <a:cubicBezTo>
                    <a:pt x="6" y="43"/>
                    <a:pt x="6" y="44"/>
                    <a:pt x="6" y="44"/>
                  </a:cubicBezTo>
                  <a:cubicBezTo>
                    <a:pt x="0" y="45"/>
                    <a:pt x="0" y="45"/>
                    <a:pt x="0" y="45"/>
                  </a:cubicBezTo>
                  <a:cubicBezTo>
                    <a:pt x="0" y="46"/>
                    <a:pt x="0" y="48"/>
                    <a:pt x="1" y="49"/>
                  </a:cubicBezTo>
                  <a:cubicBezTo>
                    <a:pt x="6" y="49"/>
                    <a:pt x="6" y="49"/>
                    <a:pt x="6" y="49"/>
                  </a:cubicBezTo>
                  <a:cubicBezTo>
                    <a:pt x="6" y="50"/>
                    <a:pt x="6" y="51"/>
                    <a:pt x="6" y="52"/>
                  </a:cubicBezTo>
                  <a:cubicBezTo>
                    <a:pt x="1" y="53"/>
                    <a:pt x="1" y="53"/>
                    <a:pt x="1" y="53"/>
                  </a:cubicBezTo>
                  <a:cubicBezTo>
                    <a:pt x="1" y="54"/>
                    <a:pt x="2" y="56"/>
                    <a:pt x="2" y="57"/>
                  </a:cubicBezTo>
                  <a:cubicBezTo>
                    <a:pt x="7" y="56"/>
                    <a:pt x="7" y="56"/>
                    <a:pt x="7" y="56"/>
                  </a:cubicBezTo>
                  <a:cubicBezTo>
                    <a:pt x="7" y="57"/>
                    <a:pt x="8" y="58"/>
                    <a:pt x="8" y="59"/>
                  </a:cubicBezTo>
                  <a:cubicBezTo>
                    <a:pt x="3" y="61"/>
                    <a:pt x="3" y="61"/>
                    <a:pt x="3" y="61"/>
                  </a:cubicBezTo>
                  <a:cubicBezTo>
                    <a:pt x="4" y="62"/>
                    <a:pt x="4" y="63"/>
                    <a:pt x="4" y="64"/>
                  </a:cubicBezTo>
                  <a:cubicBezTo>
                    <a:pt x="10" y="63"/>
                    <a:pt x="10" y="63"/>
                    <a:pt x="10" y="63"/>
                  </a:cubicBezTo>
                  <a:cubicBezTo>
                    <a:pt x="10" y="63"/>
                    <a:pt x="10" y="64"/>
                    <a:pt x="11" y="65"/>
                  </a:cubicBezTo>
                  <a:cubicBezTo>
                    <a:pt x="6" y="68"/>
                    <a:pt x="6" y="68"/>
                    <a:pt x="6" y="68"/>
                  </a:cubicBezTo>
                  <a:cubicBezTo>
                    <a:pt x="7" y="70"/>
                    <a:pt x="8" y="70"/>
                    <a:pt x="8" y="71"/>
                  </a:cubicBezTo>
                  <a:cubicBezTo>
                    <a:pt x="13" y="69"/>
                    <a:pt x="13" y="69"/>
                    <a:pt x="13" y="69"/>
                  </a:cubicBezTo>
                  <a:cubicBezTo>
                    <a:pt x="14" y="70"/>
                    <a:pt x="14" y="70"/>
                    <a:pt x="15" y="71"/>
                  </a:cubicBezTo>
                  <a:cubicBezTo>
                    <a:pt x="11" y="75"/>
                    <a:pt x="11" y="75"/>
                    <a:pt x="11" y="75"/>
                  </a:cubicBezTo>
                  <a:cubicBezTo>
                    <a:pt x="12" y="76"/>
                    <a:pt x="13" y="77"/>
                    <a:pt x="13" y="78"/>
                  </a:cubicBezTo>
                  <a:cubicBezTo>
                    <a:pt x="18" y="74"/>
                    <a:pt x="18" y="74"/>
                    <a:pt x="18" y="74"/>
                  </a:cubicBezTo>
                  <a:cubicBezTo>
                    <a:pt x="18" y="75"/>
                    <a:pt x="19" y="75"/>
                    <a:pt x="19" y="76"/>
                  </a:cubicBezTo>
                  <a:cubicBezTo>
                    <a:pt x="17" y="81"/>
                    <a:pt x="17" y="81"/>
                    <a:pt x="17" y="81"/>
                  </a:cubicBezTo>
                  <a:cubicBezTo>
                    <a:pt x="18" y="81"/>
                    <a:pt x="18" y="82"/>
                    <a:pt x="19" y="83"/>
                  </a:cubicBezTo>
                  <a:cubicBezTo>
                    <a:pt x="23" y="79"/>
                    <a:pt x="23" y="79"/>
                    <a:pt x="23" y="79"/>
                  </a:cubicBezTo>
                  <a:cubicBezTo>
                    <a:pt x="24" y="79"/>
                    <a:pt x="24" y="80"/>
                    <a:pt x="25" y="80"/>
                  </a:cubicBezTo>
                  <a:cubicBezTo>
                    <a:pt x="23" y="85"/>
                    <a:pt x="23" y="85"/>
                    <a:pt x="23" y="85"/>
                  </a:cubicBezTo>
                  <a:cubicBezTo>
                    <a:pt x="24" y="86"/>
                    <a:pt x="25" y="86"/>
                    <a:pt x="26" y="87"/>
                  </a:cubicBezTo>
                  <a:cubicBezTo>
                    <a:pt x="29" y="82"/>
                    <a:pt x="29" y="82"/>
                    <a:pt x="29" y="82"/>
                  </a:cubicBezTo>
                  <a:cubicBezTo>
                    <a:pt x="30" y="82"/>
                    <a:pt x="30" y="83"/>
                    <a:pt x="31" y="83"/>
                  </a:cubicBezTo>
                  <a:cubicBezTo>
                    <a:pt x="30" y="89"/>
                    <a:pt x="30" y="89"/>
                    <a:pt x="30" y="89"/>
                  </a:cubicBezTo>
                  <a:cubicBezTo>
                    <a:pt x="31" y="89"/>
                    <a:pt x="32" y="89"/>
                    <a:pt x="33" y="89"/>
                  </a:cubicBezTo>
                  <a:cubicBezTo>
                    <a:pt x="35" y="84"/>
                    <a:pt x="35" y="84"/>
                    <a:pt x="35" y="84"/>
                  </a:cubicBezTo>
                  <a:cubicBezTo>
                    <a:pt x="36" y="84"/>
                    <a:pt x="37" y="85"/>
                    <a:pt x="38" y="85"/>
                  </a:cubicBezTo>
                  <a:cubicBezTo>
                    <a:pt x="38" y="90"/>
                    <a:pt x="38" y="90"/>
                    <a:pt x="38" y="90"/>
                  </a:cubicBezTo>
                  <a:cubicBezTo>
                    <a:pt x="39" y="91"/>
                    <a:pt x="40" y="91"/>
                    <a:pt x="41" y="91"/>
                  </a:cubicBezTo>
                  <a:cubicBezTo>
                    <a:pt x="42" y="85"/>
                    <a:pt x="42" y="85"/>
                    <a:pt x="42" y="85"/>
                  </a:cubicBezTo>
                  <a:cubicBezTo>
                    <a:pt x="43" y="85"/>
                    <a:pt x="44" y="85"/>
                    <a:pt x="45" y="85"/>
                  </a:cubicBezTo>
                  <a:cubicBezTo>
                    <a:pt x="46" y="91"/>
                    <a:pt x="46" y="91"/>
                    <a:pt x="46" y="91"/>
                  </a:cubicBezTo>
                  <a:cubicBezTo>
                    <a:pt x="47" y="91"/>
                    <a:pt x="48" y="91"/>
                    <a:pt x="49" y="90"/>
                  </a:cubicBezTo>
                  <a:cubicBezTo>
                    <a:pt x="49" y="85"/>
                    <a:pt x="49" y="85"/>
                    <a:pt x="49" y="85"/>
                  </a:cubicBezTo>
                  <a:cubicBezTo>
                    <a:pt x="50" y="85"/>
                    <a:pt x="51" y="85"/>
                    <a:pt x="52" y="84"/>
                  </a:cubicBezTo>
                  <a:cubicBezTo>
                    <a:pt x="53" y="90"/>
                    <a:pt x="53" y="90"/>
                    <a:pt x="53" y="90"/>
                  </a:cubicBezTo>
                  <a:cubicBezTo>
                    <a:pt x="54" y="89"/>
                    <a:pt x="56" y="89"/>
                    <a:pt x="57" y="89"/>
                  </a:cubicBezTo>
                  <a:cubicBezTo>
                    <a:pt x="56" y="83"/>
                    <a:pt x="56" y="83"/>
                    <a:pt x="56" y="83"/>
                  </a:cubicBezTo>
                  <a:cubicBezTo>
                    <a:pt x="57" y="83"/>
                    <a:pt x="57" y="83"/>
                    <a:pt x="58" y="82"/>
                  </a:cubicBezTo>
                  <a:cubicBezTo>
                    <a:pt x="61" y="87"/>
                    <a:pt x="61" y="87"/>
                    <a:pt x="61" y="87"/>
                  </a:cubicBezTo>
                  <a:cubicBezTo>
                    <a:pt x="61" y="87"/>
                    <a:pt x="62" y="87"/>
                    <a:pt x="63" y="86"/>
                  </a:cubicBezTo>
                  <a:cubicBezTo>
                    <a:pt x="63" y="86"/>
                    <a:pt x="63" y="86"/>
                    <a:pt x="64" y="86"/>
                  </a:cubicBezTo>
                  <a:cubicBezTo>
                    <a:pt x="62" y="80"/>
                    <a:pt x="62" y="80"/>
                    <a:pt x="62" y="80"/>
                  </a:cubicBezTo>
                  <a:cubicBezTo>
                    <a:pt x="63" y="80"/>
                    <a:pt x="64" y="80"/>
                    <a:pt x="64" y="79"/>
                  </a:cubicBezTo>
                  <a:cubicBezTo>
                    <a:pt x="68" y="83"/>
                    <a:pt x="68" y="83"/>
                    <a:pt x="68" y="83"/>
                  </a:cubicBezTo>
                  <a:cubicBezTo>
                    <a:pt x="69" y="83"/>
                    <a:pt x="70" y="82"/>
                    <a:pt x="70" y="81"/>
                  </a:cubicBezTo>
                  <a:cubicBezTo>
                    <a:pt x="68" y="76"/>
                    <a:pt x="68" y="76"/>
                    <a:pt x="68" y="76"/>
                  </a:cubicBezTo>
                  <a:cubicBezTo>
                    <a:pt x="68" y="76"/>
                    <a:pt x="69" y="75"/>
                    <a:pt x="70" y="75"/>
                  </a:cubicBezTo>
                  <a:cubicBezTo>
                    <a:pt x="74" y="78"/>
                    <a:pt x="74" y="78"/>
                    <a:pt x="74" y="78"/>
                  </a:cubicBezTo>
                  <a:cubicBezTo>
                    <a:pt x="75" y="77"/>
                    <a:pt x="75" y="77"/>
                    <a:pt x="76" y="76"/>
                  </a:cubicBezTo>
                  <a:cubicBezTo>
                    <a:pt x="73" y="71"/>
                    <a:pt x="73" y="71"/>
                    <a:pt x="73" y="71"/>
                  </a:cubicBezTo>
                  <a:cubicBezTo>
                    <a:pt x="73" y="71"/>
                    <a:pt x="74" y="70"/>
                    <a:pt x="74" y="69"/>
                  </a:cubicBezTo>
                  <a:cubicBezTo>
                    <a:pt x="79" y="72"/>
                    <a:pt x="79" y="72"/>
                    <a:pt x="79" y="72"/>
                  </a:cubicBezTo>
                  <a:cubicBezTo>
                    <a:pt x="80" y="71"/>
                    <a:pt x="80" y="70"/>
                    <a:pt x="81" y="69"/>
                  </a:cubicBezTo>
                  <a:cubicBezTo>
                    <a:pt x="77" y="66"/>
                    <a:pt x="77" y="66"/>
                    <a:pt x="77" y="66"/>
                  </a:cubicBezTo>
                  <a:cubicBezTo>
                    <a:pt x="77" y="65"/>
                    <a:pt x="78" y="64"/>
                    <a:pt x="78" y="63"/>
                  </a:cubicBezTo>
                  <a:cubicBezTo>
                    <a:pt x="83" y="65"/>
                    <a:pt x="83" y="65"/>
                    <a:pt x="83" y="65"/>
                  </a:cubicBezTo>
                  <a:cubicBezTo>
                    <a:pt x="83" y="64"/>
                    <a:pt x="84" y="63"/>
                    <a:pt x="84" y="62"/>
                  </a:cubicBezTo>
                  <a:cubicBezTo>
                    <a:pt x="80" y="59"/>
                    <a:pt x="80" y="59"/>
                    <a:pt x="80" y="59"/>
                  </a:cubicBezTo>
                  <a:cubicBezTo>
                    <a:pt x="80" y="58"/>
                    <a:pt x="80" y="58"/>
                    <a:pt x="80" y="57"/>
                  </a:cubicBezTo>
                  <a:cubicBezTo>
                    <a:pt x="86" y="57"/>
                    <a:pt x="86" y="57"/>
                    <a:pt x="86" y="57"/>
                  </a:cubicBezTo>
                  <a:cubicBezTo>
                    <a:pt x="86" y="56"/>
                    <a:pt x="86" y="55"/>
                    <a:pt x="87" y="54"/>
                  </a:cubicBezTo>
                  <a:cubicBezTo>
                    <a:pt x="81" y="52"/>
                    <a:pt x="81" y="52"/>
                    <a:pt x="81" y="52"/>
                  </a:cubicBezTo>
                  <a:cubicBezTo>
                    <a:pt x="82" y="51"/>
                    <a:pt x="82" y="51"/>
                    <a:pt x="82" y="50"/>
                  </a:cubicBezTo>
                  <a:cubicBezTo>
                    <a:pt x="87" y="49"/>
                    <a:pt x="87" y="49"/>
                    <a:pt x="87" y="49"/>
                  </a:cubicBezTo>
                  <a:cubicBezTo>
                    <a:pt x="87" y="48"/>
                    <a:pt x="87" y="47"/>
                    <a:pt x="87" y="46"/>
                  </a:cubicBezTo>
                  <a:cubicBezTo>
                    <a:pt x="82" y="45"/>
                    <a:pt x="82" y="45"/>
                    <a:pt x="82" y="45"/>
                  </a:cubicBezTo>
                  <a:cubicBezTo>
                    <a:pt x="82" y="44"/>
                    <a:pt x="82" y="43"/>
                    <a:pt x="82" y="43"/>
                  </a:cubicBezTo>
                  <a:cubicBezTo>
                    <a:pt x="87" y="41"/>
                    <a:pt x="87" y="41"/>
                    <a:pt x="87" y="41"/>
                  </a:cubicBezTo>
                  <a:cubicBezTo>
                    <a:pt x="87" y="40"/>
                    <a:pt x="87" y="39"/>
                    <a:pt x="87" y="38"/>
                  </a:cubicBezTo>
                  <a:cubicBezTo>
                    <a:pt x="81" y="38"/>
                    <a:pt x="81" y="38"/>
                    <a:pt x="81" y="38"/>
                  </a:cubicBezTo>
                  <a:cubicBezTo>
                    <a:pt x="81" y="37"/>
                    <a:pt x="81" y="36"/>
                    <a:pt x="81" y="35"/>
                  </a:cubicBezTo>
                  <a:cubicBezTo>
                    <a:pt x="86" y="33"/>
                    <a:pt x="86" y="33"/>
                    <a:pt x="86" y="33"/>
                  </a:cubicBezTo>
                  <a:cubicBezTo>
                    <a:pt x="85" y="32"/>
                    <a:pt x="85" y="31"/>
                    <a:pt x="85" y="30"/>
                  </a:cubicBezTo>
                  <a:cubicBezTo>
                    <a:pt x="79" y="31"/>
                    <a:pt x="79" y="31"/>
                    <a:pt x="79" y="31"/>
                  </a:cubicBezTo>
                  <a:cubicBezTo>
                    <a:pt x="79" y="30"/>
                    <a:pt x="79" y="30"/>
                    <a:pt x="78" y="29"/>
                  </a:cubicBezTo>
                  <a:close/>
                  <a:moveTo>
                    <a:pt x="75" y="28"/>
                  </a:moveTo>
                  <a:cubicBezTo>
                    <a:pt x="59" y="36"/>
                    <a:pt x="59" y="36"/>
                    <a:pt x="59" y="36"/>
                  </a:cubicBezTo>
                  <a:cubicBezTo>
                    <a:pt x="57" y="32"/>
                    <a:pt x="54" y="30"/>
                    <a:pt x="51" y="29"/>
                  </a:cubicBezTo>
                  <a:cubicBezTo>
                    <a:pt x="57" y="12"/>
                    <a:pt x="57" y="12"/>
                    <a:pt x="57" y="12"/>
                  </a:cubicBezTo>
                  <a:cubicBezTo>
                    <a:pt x="64" y="15"/>
                    <a:pt x="71" y="20"/>
                    <a:pt x="75" y="28"/>
                  </a:cubicBezTo>
                  <a:close/>
                  <a:moveTo>
                    <a:pt x="48" y="55"/>
                  </a:moveTo>
                  <a:cubicBezTo>
                    <a:pt x="43" y="57"/>
                    <a:pt x="37" y="55"/>
                    <a:pt x="35" y="50"/>
                  </a:cubicBezTo>
                  <a:cubicBezTo>
                    <a:pt x="33" y="45"/>
                    <a:pt x="35" y="39"/>
                    <a:pt x="40" y="36"/>
                  </a:cubicBezTo>
                  <a:cubicBezTo>
                    <a:pt x="45" y="34"/>
                    <a:pt x="50" y="36"/>
                    <a:pt x="53" y="41"/>
                  </a:cubicBezTo>
                  <a:cubicBezTo>
                    <a:pt x="55" y="46"/>
                    <a:pt x="53" y="52"/>
                    <a:pt x="48" y="55"/>
                  </a:cubicBezTo>
                  <a:close/>
                  <a:moveTo>
                    <a:pt x="54" y="10"/>
                  </a:moveTo>
                  <a:cubicBezTo>
                    <a:pt x="48" y="27"/>
                    <a:pt x="48" y="27"/>
                    <a:pt x="48" y="27"/>
                  </a:cubicBezTo>
                  <a:cubicBezTo>
                    <a:pt x="45" y="27"/>
                    <a:pt x="41" y="27"/>
                    <a:pt x="38" y="28"/>
                  </a:cubicBezTo>
                  <a:cubicBezTo>
                    <a:pt x="30" y="12"/>
                    <a:pt x="30" y="12"/>
                    <a:pt x="30" y="12"/>
                  </a:cubicBezTo>
                  <a:cubicBezTo>
                    <a:pt x="38" y="8"/>
                    <a:pt x="46" y="8"/>
                    <a:pt x="54" y="10"/>
                  </a:cubicBezTo>
                  <a:close/>
                  <a:moveTo>
                    <a:pt x="27" y="13"/>
                  </a:moveTo>
                  <a:cubicBezTo>
                    <a:pt x="35" y="30"/>
                    <a:pt x="35" y="30"/>
                    <a:pt x="35" y="30"/>
                  </a:cubicBezTo>
                  <a:cubicBezTo>
                    <a:pt x="32" y="31"/>
                    <a:pt x="29" y="34"/>
                    <a:pt x="28" y="37"/>
                  </a:cubicBezTo>
                  <a:cubicBezTo>
                    <a:pt x="12" y="31"/>
                    <a:pt x="12" y="31"/>
                    <a:pt x="12" y="31"/>
                  </a:cubicBezTo>
                  <a:cubicBezTo>
                    <a:pt x="15" y="24"/>
                    <a:pt x="20" y="17"/>
                    <a:pt x="27" y="13"/>
                  </a:cubicBezTo>
                  <a:close/>
                  <a:moveTo>
                    <a:pt x="11" y="34"/>
                  </a:moveTo>
                  <a:cubicBezTo>
                    <a:pt x="27" y="41"/>
                    <a:pt x="27" y="41"/>
                    <a:pt x="27" y="41"/>
                  </a:cubicBezTo>
                  <a:cubicBezTo>
                    <a:pt x="26" y="44"/>
                    <a:pt x="26" y="48"/>
                    <a:pt x="27" y="51"/>
                  </a:cubicBezTo>
                  <a:cubicBezTo>
                    <a:pt x="12" y="59"/>
                    <a:pt x="12" y="59"/>
                    <a:pt x="12" y="59"/>
                  </a:cubicBezTo>
                  <a:cubicBezTo>
                    <a:pt x="8" y="51"/>
                    <a:pt x="8" y="42"/>
                    <a:pt x="11" y="34"/>
                  </a:cubicBezTo>
                  <a:close/>
                  <a:moveTo>
                    <a:pt x="13" y="62"/>
                  </a:moveTo>
                  <a:cubicBezTo>
                    <a:pt x="29" y="55"/>
                    <a:pt x="29" y="55"/>
                    <a:pt x="29" y="55"/>
                  </a:cubicBezTo>
                  <a:cubicBezTo>
                    <a:pt x="30" y="58"/>
                    <a:pt x="33" y="60"/>
                    <a:pt x="36" y="62"/>
                  </a:cubicBezTo>
                  <a:cubicBezTo>
                    <a:pt x="30" y="79"/>
                    <a:pt x="30" y="79"/>
                    <a:pt x="30" y="79"/>
                  </a:cubicBezTo>
                  <a:cubicBezTo>
                    <a:pt x="23" y="76"/>
                    <a:pt x="17" y="70"/>
                    <a:pt x="13" y="62"/>
                  </a:cubicBezTo>
                  <a:close/>
                  <a:moveTo>
                    <a:pt x="33" y="80"/>
                  </a:moveTo>
                  <a:cubicBezTo>
                    <a:pt x="39" y="63"/>
                    <a:pt x="39" y="63"/>
                    <a:pt x="39" y="63"/>
                  </a:cubicBezTo>
                  <a:cubicBezTo>
                    <a:pt x="43" y="64"/>
                    <a:pt x="46" y="64"/>
                    <a:pt x="50" y="63"/>
                  </a:cubicBezTo>
                  <a:cubicBezTo>
                    <a:pt x="57" y="79"/>
                    <a:pt x="57" y="79"/>
                    <a:pt x="57" y="79"/>
                  </a:cubicBezTo>
                  <a:cubicBezTo>
                    <a:pt x="49" y="83"/>
                    <a:pt x="41" y="83"/>
                    <a:pt x="33" y="80"/>
                  </a:cubicBezTo>
                  <a:close/>
                  <a:moveTo>
                    <a:pt x="60" y="78"/>
                  </a:moveTo>
                  <a:cubicBezTo>
                    <a:pt x="53" y="61"/>
                    <a:pt x="53" y="61"/>
                    <a:pt x="53" y="61"/>
                  </a:cubicBezTo>
                  <a:cubicBezTo>
                    <a:pt x="56" y="59"/>
                    <a:pt x="59" y="56"/>
                    <a:pt x="60" y="53"/>
                  </a:cubicBezTo>
                  <a:cubicBezTo>
                    <a:pt x="76" y="59"/>
                    <a:pt x="76" y="59"/>
                    <a:pt x="76" y="59"/>
                  </a:cubicBezTo>
                  <a:cubicBezTo>
                    <a:pt x="73" y="67"/>
                    <a:pt x="68" y="73"/>
                    <a:pt x="60" y="78"/>
                  </a:cubicBezTo>
                  <a:close/>
                  <a:moveTo>
                    <a:pt x="77" y="56"/>
                  </a:moveTo>
                  <a:cubicBezTo>
                    <a:pt x="61" y="50"/>
                    <a:pt x="61" y="50"/>
                    <a:pt x="61" y="50"/>
                  </a:cubicBezTo>
                  <a:cubicBezTo>
                    <a:pt x="62" y="46"/>
                    <a:pt x="62" y="42"/>
                    <a:pt x="60" y="39"/>
                  </a:cubicBezTo>
                  <a:cubicBezTo>
                    <a:pt x="76" y="31"/>
                    <a:pt x="76" y="31"/>
                    <a:pt x="76" y="31"/>
                  </a:cubicBezTo>
                  <a:cubicBezTo>
                    <a:pt x="79" y="39"/>
                    <a:pt x="80" y="48"/>
                    <a:pt x="77" y="5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3" name="Freeform 10"/>
            <p:cNvSpPr>
              <a:spLocks noEditPoints="1"/>
            </p:cNvSpPr>
            <p:nvPr/>
          </p:nvSpPr>
          <p:spPr bwMode="auto">
            <a:xfrm>
              <a:off x="1171575" y="2608263"/>
              <a:ext cx="93663" cy="96838"/>
            </a:xfrm>
            <a:custGeom>
              <a:avLst/>
              <a:gdLst>
                <a:gd name="T0" fmla="*/ 81 w 87"/>
                <a:gd name="T1" fmla="*/ 23 h 91"/>
                <a:gd name="T2" fmla="*/ 78 w 87"/>
                <a:gd name="T3" fmla="*/ 19 h 91"/>
                <a:gd name="T4" fmla="*/ 70 w 87"/>
                <a:gd name="T5" fmla="*/ 17 h 91"/>
                <a:gd name="T6" fmla="*/ 67 w 87"/>
                <a:gd name="T7" fmla="*/ 14 h 91"/>
                <a:gd name="T8" fmla="*/ 64 w 87"/>
                <a:gd name="T9" fmla="*/ 6 h 91"/>
                <a:gd name="T10" fmla="*/ 60 w 87"/>
                <a:gd name="T11" fmla="*/ 4 h 91"/>
                <a:gd name="T12" fmla="*/ 52 w 87"/>
                <a:gd name="T13" fmla="*/ 7 h 91"/>
                <a:gd name="T14" fmla="*/ 48 w 87"/>
                <a:gd name="T15" fmla="*/ 6 h 91"/>
                <a:gd name="T16" fmla="*/ 42 w 87"/>
                <a:gd name="T17" fmla="*/ 0 h 91"/>
                <a:gd name="T18" fmla="*/ 37 w 87"/>
                <a:gd name="T19" fmla="*/ 0 h 91"/>
                <a:gd name="T20" fmla="*/ 32 w 87"/>
                <a:gd name="T21" fmla="*/ 7 h 91"/>
                <a:gd name="T22" fmla="*/ 28 w 87"/>
                <a:gd name="T23" fmla="*/ 9 h 91"/>
                <a:gd name="T24" fmla="*/ 23 w 87"/>
                <a:gd name="T25" fmla="*/ 5 h 91"/>
                <a:gd name="T26" fmla="*/ 20 w 87"/>
                <a:gd name="T27" fmla="*/ 14 h 91"/>
                <a:gd name="T28" fmla="*/ 17 w 87"/>
                <a:gd name="T29" fmla="*/ 17 h 91"/>
                <a:gd name="T30" fmla="*/ 8 w 87"/>
                <a:gd name="T31" fmla="*/ 18 h 91"/>
                <a:gd name="T32" fmla="*/ 6 w 87"/>
                <a:gd name="T33" fmla="*/ 22 h 91"/>
                <a:gd name="T34" fmla="*/ 8 w 87"/>
                <a:gd name="T35" fmla="*/ 31 h 91"/>
                <a:gd name="T36" fmla="*/ 6 w 87"/>
                <a:gd name="T37" fmla="*/ 35 h 91"/>
                <a:gd name="T38" fmla="*/ 0 w 87"/>
                <a:gd name="T39" fmla="*/ 41 h 91"/>
                <a:gd name="T40" fmla="*/ 0 w 87"/>
                <a:gd name="T41" fmla="*/ 45 h 91"/>
                <a:gd name="T42" fmla="*/ 6 w 87"/>
                <a:gd name="T43" fmla="*/ 52 h 91"/>
                <a:gd name="T44" fmla="*/ 6 w 87"/>
                <a:gd name="T45" fmla="*/ 56 h 91"/>
                <a:gd name="T46" fmla="*/ 4 w 87"/>
                <a:gd name="T47" fmla="*/ 64 h 91"/>
                <a:gd name="T48" fmla="*/ 6 w 87"/>
                <a:gd name="T49" fmla="*/ 69 h 91"/>
                <a:gd name="T50" fmla="*/ 14 w 87"/>
                <a:gd name="T51" fmla="*/ 71 h 91"/>
                <a:gd name="T52" fmla="*/ 17 w 87"/>
                <a:gd name="T53" fmla="*/ 74 h 91"/>
                <a:gd name="T54" fmla="*/ 19 w 87"/>
                <a:gd name="T55" fmla="*/ 83 h 91"/>
                <a:gd name="T56" fmla="*/ 22 w 87"/>
                <a:gd name="T57" fmla="*/ 85 h 91"/>
                <a:gd name="T58" fmla="*/ 31 w 87"/>
                <a:gd name="T59" fmla="*/ 83 h 91"/>
                <a:gd name="T60" fmla="*/ 35 w 87"/>
                <a:gd name="T61" fmla="*/ 84 h 91"/>
                <a:gd name="T62" fmla="*/ 41 w 87"/>
                <a:gd name="T63" fmla="*/ 91 h 91"/>
                <a:gd name="T64" fmla="*/ 45 w 87"/>
                <a:gd name="T65" fmla="*/ 91 h 91"/>
                <a:gd name="T66" fmla="*/ 51 w 87"/>
                <a:gd name="T67" fmla="*/ 84 h 91"/>
                <a:gd name="T68" fmla="*/ 55 w 87"/>
                <a:gd name="T69" fmla="*/ 83 h 91"/>
                <a:gd name="T70" fmla="*/ 62 w 87"/>
                <a:gd name="T71" fmla="*/ 86 h 91"/>
                <a:gd name="T72" fmla="*/ 64 w 87"/>
                <a:gd name="T73" fmla="*/ 79 h 91"/>
                <a:gd name="T74" fmla="*/ 67 w 87"/>
                <a:gd name="T75" fmla="*/ 76 h 91"/>
                <a:gd name="T76" fmla="*/ 76 w 87"/>
                <a:gd name="T77" fmla="*/ 76 h 91"/>
                <a:gd name="T78" fmla="*/ 78 w 87"/>
                <a:gd name="T79" fmla="*/ 72 h 91"/>
                <a:gd name="T80" fmla="*/ 77 w 87"/>
                <a:gd name="T81" fmla="*/ 63 h 91"/>
                <a:gd name="T82" fmla="*/ 79 w 87"/>
                <a:gd name="T83" fmla="*/ 59 h 91"/>
                <a:gd name="T84" fmla="*/ 86 w 87"/>
                <a:gd name="T85" fmla="*/ 54 h 91"/>
                <a:gd name="T86" fmla="*/ 86 w 87"/>
                <a:gd name="T87" fmla="*/ 49 h 91"/>
                <a:gd name="T88" fmla="*/ 81 w 87"/>
                <a:gd name="T89" fmla="*/ 43 h 91"/>
                <a:gd name="T90" fmla="*/ 81 w 87"/>
                <a:gd name="T91" fmla="*/ 38 h 91"/>
                <a:gd name="T92" fmla="*/ 84 w 87"/>
                <a:gd name="T93" fmla="*/ 30 h 91"/>
                <a:gd name="T94" fmla="*/ 74 w 87"/>
                <a:gd name="T95" fmla="*/ 28 h 91"/>
                <a:gd name="T96" fmla="*/ 56 w 87"/>
                <a:gd name="T97" fmla="*/ 12 h 91"/>
                <a:gd name="T98" fmla="*/ 34 w 87"/>
                <a:gd name="T99" fmla="*/ 50 h 91"/>
                <a:gd name="T100" fmla="*/ 47 w 87"/>
                <a:gd name="T101" fmla="*/ 55 h 91"/>
                <a:gd name="T102" fmla="*/ 37 w 87"/>
                <a:gd name="T103" fmla="*/ 28 h 91"/>
                <a:gd name="T104" fmla="*/ 27 w 87"/>
                <a:gd name="T105" fmla="*/ 13 h 91"/>
                <a:gd name="T106" fmla="*/ 11 w 87"/>
                <a:gd name="T107" fmla="*/ 31 h 91"/>
                <a:gd name="T108" fmla="*/ 26 w 87"/>
                <a:gd name="T109" fmla="*/ 41 h 91"/>
                <a:gd name="T110" fmla="*/ 10 w 87"/>
                <a:gd name="T111" fmla="*/ 35 h 91"/>
                <a:gd name="T112" fmla="*/ 36 w 87"/>
                <a:gd name="T113" fmla="*/ 62 h 91"/>
                <a:gd name="T114" fmla="*/ 33 w 87"/>
                <a:gd name="T115" fmla="*/ 80 h 91"/>
                <a:gd name="T116" fmla="*/ 57 w 87"/>
                <a:gd name="T117" fmla="*/ 79 h 91"/>
                <a:gd name="T118" fmla="*/ 52 w 87"/>
                <a:gd name="T119" fmla="*/ 61 h 91"/>
                <a:gd name="T120" fmla="*/ 60 w 87"/>
                <a:gd name="T121" fmla="*/ 78 h 91"/>
                <a:gd name="T122" fmla="*/ 60 w 87"/>
                <a:gd name="T123"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 h="91">
                  <a:moveTo>
                    <a:pt x="78" y="29"/>
                  </a:moveTo>
                  <a:cubicBezTo>
                    <a:pt x="82" y="26"/>
                    <a:pt x="82" y="26"/>
                    <a:pt x="82" y="26"/>
                  </a:cubicBezTo>
                  <a:cubicBezTo>
                    <a:pt x="82" y="25"/>
                    <a:pt x="81" y="24"/>
                    <a:pt x="81" y="23"/>
                  </a:cubicBezTo>
                  <a:cubicBezTo>
                    <a:pt x="76" y="25"/>
                    <a:pt x="76" y="25"/>
                    <a:pt x="76" y="25"/>
                  </a:cubicBezTo>
                  <a:cubicBezTo>
                    <a:pt x="75" y="24"/>
                    <a:pt x="75" y="23"/>
                    <a:pt x="74" y="23"/>
                  </a:cubicBezTo>
                  <a:cubicBezTo>
                    <a:pt x="78" y="19"/>
                    <a:pt x="78" y="19"/>
                    <a:pt x="78" y="19"/>
                  </a:cubicBezTo>
                  <a:cubicBezTo>
                    <a:pt x="78" y="18"/>
                    <a:pt x="77" y="17"/>
                    <a:pt x="76" y="16"/>
                  </a:cubicBezTo>
                  <a:cubicBezTo>
                    <a:pt x="72" y="19"/>
                    <a:pt x="72" y="19"/>
                    <a:pt x="72" y="19"/>
                  </a:cubicBezTo>
                  <a:cubicBezTo>
                    <a:pt x="71" y="18"/>
                    <a:pt x="71" y="18"/>
                    <a:pt x="70" y="17"/>
                  </a:cubicBezTo>
                  <a:cubicBezTo>
                    <a:pt x="73" y="13"/>
                    <a:pt x="73" y="13"/>
                    <a:pt x="73" y="13"/>
                  </a:cubicBezTo>
                  <a:cubicBezTo>
                    <a:pt x="72" y="12"/>
                    <a:pt x="72" y="11"/>
                    <a:pt x="71" y="10"/>
                  </a:cubicBezTo>
                  <a:cubicBezTo>
                    <a:pt x="67" y="14"/>
                    <a:pt x="67" y="14"/>
                    <a:pt x="67" y="14"/>
                  </a:cubicBezTo>
                  <a:cubicBezTo>
                    <a:pt x="66" y="14"/>
                    <a:pt x="65" y="13"/>
                    <a:pt x="65" y="13"/>
                  </a:cubicBezTo>
                  <a:cubicBezTo>
                    <a:pt x="67" y="7"/>
                    <a:pt x="67" y="7"/>
                    <a:pt x="67" y="7"/>
                  </a:cubicBezTo>
                  <a:cubicBezTo>
                    <a:pt x="66" y="7"/>
                    <a:pt x="65" y="6"/>
                    <a:pt x="64" y="6"/>
                  </a:cubicBezTo>
                  <a:cubicBezTo>
                    <a:pt x="61" y="10"/>
                    <a:pt x="61" y="10"/>
                    <a:pt x="61" y="10"/>
                  </a:cubicBezTo>
                  <a:cubicBezTo>
                    <a:pt x="60" y="10"/>
                    <a:pt x="60" y="9"/>
                    <a:pt x="59" y="9"/>
                  </a:cubicBezTo>
                  <a:cubicBezTo>
                    <a:pt x="60" y="4"/>
                    <a:pt x="60" y="4"/>
                    <a:pt x="60" y="4"/>
                  </a:cubicBezTo>
                  <a:cubicBezTo>
                    <a:pt x="59" y="3"/>
                    <a:pt x="58" y="3"/>
                    <a:pt x="57" y="2"/>
                  </a:cubicBezTo>
                  <a:cubicBezTo>
                    <a:pt x="55" y="7"/>
                    <a:pt x="55" y="7"/>
                    <a:pt x="55" y="7"/>
                  </a:cubicBezTo>
                  <a:cubicBezTo>
                    <a:pt x="54" y="7"/>
                    <a:pt x="53" y="7"/>
                    <a:pt x="52" y="7"/>
                  </a:cubicBezTo>
                  <a:cubicBezTo>
                    <a:pt x="53" y="1"/>
                    <a:pt x="53" y="1"/>
                    <a:pt x="53" y="1"/>
                  </a:cubicBezTo>
                  <a:cubicBezTo>
                    <a:pt x="52" y="1"/>
                    <a:pt x="51" y="1"/>
                    <a:pt x="50" y="0"/>
                  </a:cubicBezTo>
                  <a:cubicBezTo>
                    <a:pt x="48" y="6"/>
                    <a:pt x="48" y="6"/>
                    <a:pt x="48" y="6"/>
                  </a:cubicBezTo>
                  <a:cubicBezTo>
                    <a:pt x="47" y="6"/>
                    <a:pt x="46" y="6"/>
                    <a:pt x="46" y="6"/>
                  </a:cubicBezTo>
                  <a:cubicBezTo>
                    <a:pt x="45" y="0"/>
                    <a:pt x="45" y="0"/>
                    <a:pt x="45" y="0"/>
                  </a:cubicBezTo>
                  <a:cubicBezTo>
                    <a:pt x="44" y="0"/>
                    <a:pt x="43" y="0"/>
                    <a:pt x="42" y="0"/>
                  </a:cubicBezTo>
                  <a:cubicBezTo>
                    <a:pt x="41" y="6"/>
                    <a:pt x="41" y="6"/>
                    <a:pt x="41" y="6"/>
                  </a:cubicBezTo>
                  <a:cubicBezTo>
                    <a:pt x="40" y="6"/>
                    <a:pt x="40" y="6"/>
                    <a:pt x="39" y="6"/>
                  </a:cubicBezTo>
                  <a:cubicBezTo>
                    <a:pt x="37" y="0"/>
                    <a:pt x="37" y="0"/>
                    <a:pt x="37" y="0"/>
                  </a:cubicBezTo>
                  <a:cubicBezTo>
                    <a:pt x="36" y="1"/>
                    <a:pt x="35" y="1"/>
                    <a:pt x="34" y="1"/>
                  </a:cubicBezTo>
                  <a:cubicBezTo>
                    <a:pt x="35" y="7"/>
                    <a:pt x="35" y="7"/>
                    <a:pt x="35" y="7"/>
                  </a:cubicBezTo>
                  <a:cubicBezTo>
                    <a:pt x="34" y="7"/>
                    <a:pt x="33" y="7"/>
                    <a:pt x="32" y="7"/>
                  </a:cubicBezTo>
                  <a:cubicBezTo>
                    <a:pt x="30" y="2"/>
                    <a:pt x="30" y="2"/>
                    <a:pt x="30" y="2"/>
                  </a:cubicBezTo>
                  <a:cubicBezTo>
                    <a:pt x="29" y="3"/>
                    <a:pt x="28" y="3"/>
                    <a:pt x="27" y="3"/>
                  </a:cubicBezTo>
                  <a:cubicBezTo>
                    <a:pt x="28" y="9"/>
                    <a:pt x="28" y="9"/>
                    <a:pt x="28" y="9"/>
                  </a:cubicBezTo>
                  <a:cubicBezTo>
                    <a:pt x="28" y="9"/>
                    <a:pt x="27" y="9"/>
                    <a:pt x="27" y="9"/>
                  </a:cubicBezTo>
                  <a:cubicBezTo>
                    <a:pt x="26" y="10"/>
                    <a:pt x="26" y="10"/>
                    <a:pt x="26" y="10"/>
                  </a:cubicBezTo>
                  <a:cubicBezTo>
                    <a:pt x="23" y="5"/>
                    <a:pt x="23" y="5"/>
                    <a:pt x="23" y="5"/>
                  </a:cubicBezTo>
                  <a:cubicBezTo>
                    <a:pt x="22" y="6"/>
                    <a:pt x="21" y="7"/>
                    <a:pt x="20" y="7"/>
                  </a:cubicBezTo>
                  <a:cubicBezTo>
                    <a:pt x="22" y="12"/>
                    <a:pt x="22" y="12"/>
                    <a:pt x="22" y="12"/>
                  </a:cubicBezTo>
                  <a:cubicBezTo>
                    <a:pt x="21" y="13"/>
                    <a:pt x="21" y="13"/>
                    <a:pt x="20" y="14"/>
                  </a:cubicBezTo>
                  <a:cubicBezTo>
                    <a:pt x="16" y="10"/>
                    <a:pt x="16" y="10"/>
                    <a:pt x="16" y="10"/>
                  </a:cubicBezTo>
                  <a:cubicBezTo>
                    <a:pt x="15" y="11"/>
                    <a:pt x="14" y="11"/>
                    <a:pt x="14" y="12"/>
                  </a:cubicBezTo>
                  <a:cubicBezTo>
                    <a:pt x="17" y="17"/>
                    <a:pt x="17" y="17"/>
                    <a:pt x="17" y="17"/>
                  </a:cubicBezTo>
                  <a:cubicBezTo>
                    <a:pt x="16" y="17"/>
                    <a:pt x="16" y="18"/>
                    <a:pt x="15" y="19"/>
                  </a:cubicBezTo>
                  <a:cubicBezTo>
                    <a:pt x="11" y="15"/>
                    <a:pt x="11" y="15"/>
                    <a:pt x="11" y="15"/>
                  </a:cubicBezTo>
                  <a:cubicBezTo>
                    <a:pt x="10" y="16"/>
                    <a:pt x="9" y="17"/>
                    <a:pt x="8" y="18"/>
                  </a:cubicBezTo>
                  <a:cubicBezTo>
                    <a:pt x="12" y="22"/>
                    <a:pt x="12" y="22"/>
                    <a:pt x="12" y="22"/>
                  </a:cubicBezTo>
                  <a:cubicBezTo>
                    <a:pt x="12" y="23"/>
                    <a:pt x="11" y="23"/>
                    <a:pt x="11" y="24"/>
                  </a:cubicBezTo>
                  <a:cubicBezTo>
                    <a:pt x="6" y="22"/>
                    <a:pt x="6" y="22"/>
                    <a:pt x="6" y="22"/>
                  </a:cubicBezTo>
                  <a:cubicBezTo>
                    <a:pt x="5" y="23"/>
                    <a:pt x="5" y="24"/>
                    <a:pt x="4" y="25"/>
                  </a:cubicBezTo>
                  <a:cubicBezTo>
                    <a:pt x="9" y="28"/>
                    <a:pt x="9" y="28"/>
                    <a:pt x="9" y="28"/>
                  </a:cubicBezTo>
                  <a:cubicBezTo>
                    <a:pt x="8" y="29"/>
                    <a:pt x="8" y="30"/>
                    <a:pt x="8" y="31"/>
                  </a:cubicBezTo>
                  <a:cubicBezTo>
                    <a:pt x="3" y="29"/>
                    <a:pt x="3" y="29"/>
                    <a:pt x="3" y="29"/>
                  </a:cubicBezTo>
                  <a:cubicBezTo>
                    <a:pt x="2" y="30"/>
                    <a:pt x="2" y="31"/>
                    <a:pt x="2" y="33"/>
                  </a:cubicBezTo>
                  <a:cubicBezTo>
                    <a:pt x="6" y="35"/>
                    <a:pt x="6" y="35"/>
                    <a:pt x="6" y="35"/>
                  </a:cubicBezTo>
                  <a:cubicBezTo>
                    <a:pt x="6" y="36"/>
                    <a:pt x="6" y="37"/>
                    <a:pt x="6" y="37"/>
                  </a:cubicBezTo>
                  <a:cubicBezTo>
                    <a:pt x="1" y="37"/>
                    <a:pt x="1" y="37"/>
                    <a:pt x="1" y="37"/>
                  </a:cubicBezTo>
                  <a:cubicBezTo>
                    <a:pt x="0" y="38"/>
                    <a:pt x="0" y="39"/>
                    <a:pt x="0" y="41"/>
                  </a:cubicBezTo>
                  <a:cubicBezTo>
                    <a:pt x="5" y="42"/>
                    <a:pt x="5" y="42"/>
                    <a:pt x="5" y="42"/>
                  </a:cubicBezTo>
                  <a:cubicBezTo>
                    <a:pt x="5" y="43"/>
                    <a:pt x="5" y="44"/>
                    <a:pt x="5" y="44"/>
                  </a:cubicBezTo>
                  <a:cubicBezTo>
                    <a:pt x="0" y="45"/>
                    <a:pt x="0" y="45"/>
                    <a:pt x="0" y="45"/>
                  </a:cubicBezTo>
                  <a:cubicBezTo>
                    <a:pt x="0" y="46"/>
                    <a:pt x="0" y="48"/>
                    <a:pt x="0" y="49"/>
                  </a:cubicBezTo>
                  <a:cubicBezTo>
                    <a:pt x="5" y="49"/>
                    <a:pt x="5" y="49"/>
                    <a:pt x="5" y="49"/>
                  </a:cubicBezTo>
                  <a:cubicBezTo>
                    <a:pt x="5" y="50"/>
                    <a:pt x="5" y="51"/>
                    <a:pt x="6" y="52"/>
                  </a:cubicBezTo>
                  <a:cubicBezTo>
                    <a:pt x="0" y="53"/>
                    <a:pt x="0" y="53"/>
                    <a:pt x="0" y="53"/>
                  </a:cubicBezTo>
                  <a:cubicBezTo>
                    <a:pt x="1" y="54"/>
                    <a:pt x="1" y="56"/>
                    <a:pt x="1" y="57"/>
                  </a:cubicBezTo>
                  <a:cubicBezTo>
                    <a:pt x="6" y="56"/>
                    <a:pt x="6" y="56"/>
                    <a:pt x="6" y="56"/>
                  </a:cubicBezTo>
                  <a:cubicBezTo>
                    <a:pt x="7" y="57"/>
                    <a:pt x="7" y="58"/>
                    <a:pt x="7" y="59"/>
                  </a:cubicBezTo>
                  <a:cubicBezTo>
                    <a:pt x="2" y="61"/>
                    <a:pt x="2" y="61"/>
                    <a:pt x="2" y="61"/>
                  </a:cubicBezTo>
                  <a:cubicBezTo>
                    <a:pt x="3" y="62"/>
                    <a:pt x="3" y="63"/>
                    <a:pt x="4" y="64"/>
                  </a:cubicBezTo>
                  <a:cubicBezTo>
                    <a:pt x="9" y="63"/>
                    <a:pt x="9" y="63"/>
                    <a:pt x="9" y="63"/>
                  </a:cubicBezTo>
                  <a:cubicBezTo>
                    <a:pt x="9" y="64"/>
                    <a:pt x="10" y="64"/>
                    <a:pt x="10" y="65"/>
                  </a:cubicBezTo>
                  <a:cubicBezTo>
                    <a:pt x="6" y="69"/>
                    <a:pt x="6" y="69"/>
                    <a:pt x="6" y="69"/>
                  </a:cubicBezTo>
                  <a:cubicBezTo>
                    <a:pt x="6" y="70"/>
                    <a:pt x="7" y="71"/>
                    <a:pt x="8" y="71"/>
                  </a:cubicBezTo>
                  <a:cubicBezTo>
                    <a:pt x="12" y="69"/>
                    <a:pt x="12" y="69"/>
                    <a:pt x="12" y="69"/>
                  </a:cubicBezTo>
                  <a:cubicBezTo>
                    <a:pt x="13" y="70"/>
                    <a:pt x="13" y="70"/>
                    <a:pt x="14" y="71"/>
                  </a:cubicBezTo>
                  <a:cubicBezTo>
                    <a:pt x="10" y="75"/>
                    <a:pt x="10" y="75"/>
                    <a:pt x="10" y="75"/>
                  </a:cubicBezTo>
                  <a:cubicBezTo>
                    <a:pt x="11" y="76"/>
                    <a:pt x="12" y="77"/>
                    <a:pt x="13" y="78"/>
                  </a:cubicBezTo>
                  <a:cubicBezTo>
                    <a:pt x="17" y="74"/>
                    <a:pt x="17" y="74"/>
                    <a:pt x="17" y="74"/>
                  </a:cubicBezTo>
                  <a:cubicBezTo>
                    <a:pt x="18" y="75"/>
                    <a:pt x="18" y="75"/>
                    <a:pt x="19" y="76"/>
                  </a:cubicBezTo>
                  <a:cubicBezTo>
                    <a:pt x="16" y="81"/>
                    <a:pt x="16" y="81"/>
                    <a:pt x="16" y="81"/>
                  </a:cubicBezTo>
                  <a:cubicBezTo>
                    <a:pt x="17" y="82"/>
                    <a:pt x="18" y="82"/>
                    <a:pt x="19" y="83"/>
                  </a:cubicBezTo>
                  <a:cubicBezTo>
                    <a:pt x="22" y="79"/>
                    <a:pt x="22" y="79"/>
                    <a:pt x="22" y="79"/>
                  </a:cubicBezTo>
                  <a:cubicBezTo>
                    <a:pt x="23" y="79"/>
                    <a:pt x="24" y="80"/>
                    <a:pt x="24" y="80"/>
                  </a:cubicBezTo>
                  <a:cubicBezTo>
                    <a:pt x="22" y="85"/>
                    <a:pt x="22" y="85"/>
                    <a:pt x="22" y="85"/>
                  </a:cubicBezTo>
                  <a:cubicBezTo>
                    <a:pt x="23" y="86"/>
                    <a:pt x="24" y="86"/>
                    <a:pt x="25" y="87"/>
                  </a:cubicBezTo>
                  <a:cubicBezTo>
                    <a:pt x="28" y="82"/>
                    <a:pt x="28" y="82"/>
                    <a:pt x="28" y="82"/>
                  </a:cubicBezTo>
                  <a:cubicBezTo>
                    <a:pt x="29" y="82"/>
                    <a:pt x="30" y="83"/>
                    <a:pt x="31" y="83"/>
                  </a:cubicBezTo>
                  <a:cubicBezTo>
                    <a:pt x="30" y="89"/>
                    <a:pt x="30" y="89"/>
                    <a:pt x="30" y="89"/>
                  </a:cubicBezTo>
                  <a:cubicBezTo>
                    <a:pt x="31" y="89"/>
                    <a:pt x="32" y="89"/>
                    <a:pt x="33" y="90"/>
                  </a:cubicBezTo>
                  <a:cubicBezTo>
                    <a:pt x="35" y="84"/>
                    <a:pt x="35" y="84"/>
                    <a:pt x="35" y="84"/>
                  </a:cubicBezTo>
                  <a:cubicBezTo>
                    <a:pt x="36" y="84"/>
                    <a:pt x="36" y="85"/>
                    <a:pt x="37" y="85"/>
                  </a:cubicBezTo>
                  <a:cubicBezTo>
                    <a:pt x="37" y="90"/>
                    <a:pt x="37" y="90"/>
                    <a:pt x="37" y="90"/>
                  </a:cubicBezTo>
                  <a:cubicBezTo>
                    <a:pt x="38" y="91"/>
                    <a:pt x="39" y="91"/>
                    <a:pt x="41" y="91"/>
                  </a:cubicBezTo>
                  <a:cubicBezTo>
                    <a:pt x="42" y="85"/>
                    <a:pt x="42" y="85"/>
                    <a:pt x="42" y="85"/>
                  </a:cubicBezTo>
                  <a:cubicBezTo>
                    <a:pt x="42" y="85"/>
                    <a:pt x="43" y="85"/>
                    <a:pt x="44" y="85"/>
                  </a:cubicBezTo>
                  <a:cubicBezTo>
                    <a:pt x="45" y="91"/>
                    <a:pt x="45" y="91"/>
                    <a:pt x="45" y="91"/>
                  </a:cubicBezTo>
                  <a:cubicBezTo>
                    <a:pt x="46" y="91"/>
                    <a:pt x="47" y="91"/>
                    <a:pt x="48" y="91"/>
                  </a:cubicBezTo>
                  <a:cubicBezTo>
                    <a:pt x="48" y="85"/>
                    <a:pt x="48" y="85"/>
                    <a:pt x="48" y="85"/>
                  </a:cubicBezTo>
                  <a:cubicBezTo>
                    <a:pt x="49" y="85"/>
                    <a:pt x="50" y="85"/>
                    <a:pt x="51" y="84"/>
                  </a:cubicBezTo>
                  <a:cubicBezTo>
                    <a:pt x="53" y="90"/>
                    <a:pt x="53" y="90"/>
                    <a:pt x="53" y="90"/>
                  </a:cubicBezTo>
                  <a:cubicBezTo>
                    <a:pt x="54" y="89"/>
                    <a:pt x="55" y="89"/>
                    <a:pt x="56" y="89"/>
                  </a:cubicBezTo>
                  <a:cubicBezTo>
                    <a:pt x="55" y="83"/>
                    <a:pt x="55" y="83"/>
                    <a:pt x="55" y="83"/>
                  </a:cubicBezTo>
                  <a:cubicBezTo>
                    <a:pt x="56" y="83"/>
                    <a:pt x="57" y="83"/>
                    <a:pt x="57" y="82"/>
                  </a:cubicBezTo>
                  <a:cubicBezTo>
                    <a:pt x="60" y="87"/>
                    <a:pt x="60" y="87"/>
                    <a:pt x="60" y="87"/>
                  </a:cubicBezTo>
                  <a:cubicBezTo>
                    <a:pt x="61" y="87"/>
                    <a:pt x="61" y="87"/>
                    <a:pt x="62" y="86"/>
                  </a:cubicBezTo>
                  <a:cubicBezTo>
                    <a:pt x="62" y="86"/>
                    <a:pt x="63" y="86"/>
                    <a:pt x="63" y="86"/>
                  </a:cubicBezTo>
                  <a:cubicBezTo>
                    <a:pt x="61" y="80"/>
                    <a:pt x="61" y="80"/>
                    <a:pt x="61" y="80"/>
                  </a:cubicBezTo>
                  <a:cubicBezTo>
                    <a:pt x="62" y="80"/>
                    <a:pt x="63" y="80"/>
                    <a:pt x="64" y="79"/>
                  </a:cubicBezTo>
                  <a:cubicBezTo>
                    <a:pt x="67" y="83"/>
                    <a:pt x="67" y="83"/>
                    <a:pt x="67" y="83"/>
                  </a:cubicBezTo>
                  <a:cubicBezTo>
                    <a:pt x="68" y="83"/>
                    <a:pt x="69" y="82"/>
                    <a:pt x="70" y="81"/>
                  </a:cubicBezTo>
                  <a:cubicBezTo>
                    <a:pt x="67" y="76"/>
                    <a:pt x="67" y="76"/>
                    <a:pt x="67" y="76"/>
                  </a:cubicBezTo>
                  <a:cubicBezTo>
                    <a:pt x="68" y="76"/>
                    <a:pt x="68" y="75"/>
                    <a:pt x="69" y="75"/>
                  </a:cubicBezTo>
                  <a:cubicBezTo>
                    <a:pt x="73" y="78"/>
                    <a:pt x="73" y="78"/>
                    <a:pt x="73" y="78"/>
                  </a:cubicBezTo>
                  <a:cubicBezTo>
                    <a:pt x="74" y="77"/>
                    <a:pt x="75" y="77"/>
                    <a:pt x="76" y="76"/>
                  </a:cubicBezTo>
                  <a:cubicBezTo>
                    <a:pt x="72" y="72"/>
                    <a:pt x="72" y="72"/>
                    <a:pt x="72" y="72"/>
                  </a:cubicBezTo>
                  <a:cubicBezTo>
                    <a:pt x="73" y="71"/>
                    <a:pt x="73" y="70"/>
                    <a:pt x="74" y="69"/>
                  </a:cubicBezTo>
                  <a:cubicBezTo>
                    <a:pt x="78" y="72"/>
                    <a:pt x="78" y="72"/>
                    <a:pt x="78" y="72"/>
                  </a:cubicBezTo>
                  <a:cubicBezTo>
                    <a:pt x="79" y="71"/>
                    <a:pt x="80" y="70"/>
                    <a:pt x="80" y="69"/>
                  </a:cubicBezTo>
                  <a:cubicBezTo>
                    <a:pt x="76" y="66"/>
                    <a:pt x="76" y="66"/>
                    <a:pt x="76" y="66"/>
                  </a:cubicBezTo>
                  <a:cubicBezTo>
                    <a:pt x="76" y="65"/>
                    <a:pt x="77" y="64"/>
                    <a:pt x="77" y="63"/>
                  </a:cubicBezTo>
                  <a:cubicBezTo>
                    <a:pt x="82" y="65"/>
                    <a:pt x="82" y="65"/>
                    <a:pt x="82" y="65"/>
                  </a:cubicBezTo>
                  <a:cubicBezTo>
                    <a:pt x="83" y="64"/>
                    <a:pt x="83" y="63"/>
                    <a:pt x="84" y="62"/>
                  </a:cubicBezTo>
                  <a:cubicBezTo>
                    <a:pt x="79" y="59"/>
                    <a:pt x="79" y="59"/>
                    <a:pt x="79" y="59"/>
                  </a:cubicBezTo>
                  <a:cubicBezTo>
                    <a:pt x="79" y="58"/>
                    <a:pt x="80" y="58"/>
                    <a:pt x="80" y="57"/>
                  </a:cubicBezTo>
                  <a:cubicBezTo>
                    <a:pt x="85" y="58"/>
                    <a:pt x="85" y="58"/>
                    <a:pt x="85" y="58"/>
                  </a:cubicBezTo>
                  <a:cubicBezTo>
                    <a:pt x="85" y="56"/>
                    <a:pt x="86" y="55"/>
                    <a:pt x="86" y="54"/>
                  </a:cubicBezTo>
                  <a:cubicBezTo>
                    <a:pt x="81" y="52"/>
                    <a:pt x="81" y="52"/>
                    <a:pt x="81" y="52"/>
                  </a:cubicBezTo>
                  <a:cubicBezTo>
                    <a:pt x="81" y="51"/>
                    <a:pt x="81" y="51"/>
                    <a:pt x="81" y="50"/>
                  </a:cubicBezTo>
                  <a:cubicBezTo>
                    <a:pt x="86" y="49"/>
                    <a:pt x="86" y="49"/>
                    <a:pt x="86" y="49"/>
                  </a:cubicBezTo>
                  <a:cubicBezTo>
                    <a:pt x="87" y="48"/>
                    <a:pt x="87" y="47"/>
                    <a:pt x="87" y="46"/>
                  </a:cubicBezTo>
                  <a:cubicBezTo>
                    <a:pt x="81" y="45"/>
                    <a:pt x="81" y="45"/>
                    <a:pt x="81" y="45"/>
                  </a:cubicBezTo>
                  <a:cubicBezTo>
                    <a:pt x="81" y="44"/>
                    <a:pt x="81" y="43"/>
                    <a:pt x="81" y="43"/>
                  </a:cubicBezTo>
                  <a:cubicBezTo>
                    <a:pt x="86" y="41"/>
                    <a:pt x="86" y="41"/>
                    <a:pt x="86" y="41"/>
                  </a:cubicBezTo>
                  <a:cubicBezTo>
                    <a:pt x="86" y="40"/>
                    <a:pt x="86" y="39"/>
                    <a:pt x="86" y="38"/>
                  </a:cubicBezTo>
                  <a:cubicBezTo>
                    <a:pt x="81" y="38"/>
                    <a:pt x="81" y="38"/>
                    <a:pt x="81" y="38"/>
                  </a:cubicBezTo>
                  <a:cubicBezTo>
                    <a:pt x="81" y="37"/>
                    <a:pt x="80" y="36"/>
                    <a:pt x="80" y="35"/>
                  </a:cubicBezTo>
                  <a:cubicBezTo>
                    <a:pt x="85" y="33"/>
                    <a:pt x="85" y="33"/>
                    <a:pt x="85" y="33"/>
                  </a:cubicBezTo>
                  <a:cubicBezTo>
                    <a:pt x="85" y="32"/>
                    <a:pt x="84" y="31"/>
                    <a:pt x="84" y="30"/>
                  </a:cubicBezTo>
                  <a:cubicBezTo>
                    <a:pt x="79" y="31"/>
                    <a:pt x="79" y="31"/>
                    <a:pt x="79" y="31"/>
                  </a:cubicBezTo>
                  <a:cubicBezTo>
                    <a:pt x="79" y="30"/>
                    <a:pt x="78" y="30"/>
                    <a:pt x="78" y="29"/>
                  </a:cubicBezTo>
                  <a:close/>
                  <a:moveTo>
                    <a:pt x="74" y="28"/>
                  </a:moveTo>
                  <a:cubicBezTo>
                    <a:pt x="58" y="36"/>
                    <a:pt x="58" y="36"/>
                    <a:pt x="58" y="36"/>
                  </a:cubicBezTo>
                  <a:cubicBezTo>
                    <a:pt x="56" y="32"/>
                    <a:pt x="54" y="30"/>
                    <a:pt x="50" y="29"/>
                  </a:cubicBezTo>
                  <a:cubicBezTo>
                    <a:pt x="56" y="12"/>
                    <a:pt x="56" y="12"/>
                    <a:pt x="56" y="12"/>
                  </a:cubicBezTo>
                  <a:cubicBezTo>
                    <a:pt x="64" y="15"/>
                    <a:pt x="70" y="20"/>
                    <a:pt x="74" y="28"/>
                  </a:cubicBezTo>
                  <a:close/>
                  <a:moveTo>
                    <a:pt x="47" y="55"/>
                  </a:moveTo>
                  <a:cubicBezTo>
                    <a:pt x="43" y="57"/>
                    <a:pt x="37" y="55"/>
                    <a:pt x="34" y="50"/>
                  </a:cubicBezTo>
                  <a:cubicBezTo>
                    <a:pt x="32" y="45"/>
                    <a:pt x="34" y="39"/>
                    <a:pt x="39" y="36"/>
                  </a:cubicBezTo>
                  <a:cubicBezTo>
                    <a:pt x="44" y="34"/>
                    <a:pt x="50" y="36"/>
                    <a:pt x="52" y="41"/>
                  </a:cubicBezTo>
                  <a:cubicBezTo>
                    <a:pt x="54" y="46"/>
                    <a:pt x="52" y="52"/>
                    <a:pt x="47" y="55"/>
                  </a:cubicBezTo>
                  <a:close/>
                  <a:moveTo>
                    <a:pt x="53" y="10"/>
                  </a:moveTo>
                  <a:cubicBezTo>
                    <a:pt x="47" y="27"/>
                    <a:pt x="47" y="27"/>
                    <a:pt x="47" y="27"/>
                  </a:cubicBezTo>
                  <a:cubicBezTo>
                    <a:pt x="44" y="27"/>
                    <a:pt x="41" y="27"/>
                    <a:pt x="37" y="28"/>
                  </a:cubicBezTo>
                  <a:cubicBezTo>
                    <a:pt x="30" y="12"/>
                    <a:pt x="30" y="12"/>
                    <a:pt x="30" y="12"/>
                  </a:cubicBezTo>
                  <a:cubicBezTo>
                    <a:pt x="37" y="8"/>
                    <a:pt x="46" y="8"/>
                    <a:pt x="53" y="10"/>
                  </a:cubicBezTo>
                  <a:close/>
                  <a:moveTo>
                    <a:pt x="27" y="13"/>
                  </a:moveTo>
                  <a:cubicBezTo>
                    <a:pt x="34" y="30"/>
                    <a:pt x="34" y="30"/>
                    <a:pt x="34" y="30"/>
                  </a:cubicBezTo>
                  <a:cubicBezTo>
                    <a:pt x="31" y="31"/>
                    <a:pt x="29" y="34"/>
                    <a:pt x="27" y="37"/>
                  </a:cubicBezTo>
                  <a:cubicBezTo>
                    <a:pt x="11" y="31"/>
                    <a:pt x="11" y="31"/>
                    <a:pt x="11" y="31"/>
                  </a:cubicBezTo>
                  <a:cubicBezTo>
                    <a:pt x="14" y="24"/>
                    <a:pt x="19" y="17"/>
                    <a:pt x="27" y="13"/>
                  </a:cubicBezTo>
                  <a:close/>
                  <a:moveTo>
                    <a:pt x="10" y="35"/>
                  </a:moveTo>
                  <a:cubicBezTo>
                    <a:pt x="26" y="41"/>
                    <a:pt x="26" y="41"/>
                    <a:pt x="26" y="41"/>
                  </a:cubicBezTo>
                  <a:cubicBezTo>
                    <a:pt x="25" y="44"/>
                    <a:pt x="25" y="48"/>
                    <a:pt x="26" y="51"/>
                  </a:cubicBezTo>
                  <a:cubicBezTo>
                    <a:pt x="11" y="59"/>
                    <a:pt x="11" y="59"/>
                    <a:pt x="11" y="59"/>
                  </a:cubicBezTo>
                  <a:cubicBezTo>
                    <a:pt x="8" y="51"/>
                    <a:pt x="8" y="42"/>
                    <a:pt x="10" y="35"/>
                  </a:cubicBezTo>
                  <a:close/>
                  <a:moveTo>
                    <a:pt x="12" y="62"/>
                  </a:moveTo>
                  <a:cubicBezTo>
                    <a:pt x="28" y="55"/>
                    <a:pt x="28" y="55"/>
                    <a:pt x="28" y="55"/>
                  </a:cubicBezTo>
                  <a:cubicBezTo>
                    <a:pt x="30" y="58"/>
                    <a:pt x="32" y="60"/>
                    <a:pt x="36" y="62"/>
                  </a:cubicBezTo>
                  <a:cubicBezTo>
                    <a:pt x="30" y="79"/>
                    <a:pt x="30" y="79"/>
                    <a:pt x="30" y="79"/>
                  </a:cubicBezTo>
                  <a:cubicBezTo>
                    <a:pt x="22" y="76"/>
                    <a:pt x="16" y="70"/>
                    <a:pt x="12" y="62"/>
                  </a:cubicBezTo>
                  <a:close/>
                  <a:moveTo>
                    <a:pt x="33" y="80"/>
                  </a:moveTo>
                  <a:cubicBezTo>
                    <a:pt x="39" y="63"/>
                    <a:pt x="39" y="63"/>
                    <a:pt x="39" y="63"/>
                  </a:cubicBezTo>
                  <a:cubicBezTo>
                    <a:pt x="42" y="64"/>
                    <a:pt x="46" y="64"/>
                    <a:pt x="49" y="63"/>
                  </a:cubicBezTo>
                  <a:cubicBezTo>
                    <a:pt x="57" y="79"/>
                    <a:pt x="57" y="79"/>
                    <a:pt x="57" y="79"/>
                  </a:cubicBezTo>
                  <a:cubicBezTo>
                    <a:pt x="49" y="83"/>
                    <a:pt x="40" y="83"/>
                    <a:pt x="33" y="80"/>
                  </a:cubicBezTo>
                  <a:close/>
                  <a:moveTo>
                    <a:pt x="60" y="78"/>
                  </a:moveTo>
                  <a:cubicBezTo>
                    <a:pt x="52" y="61"/>
                    <a:pt x="52" y="61"/>
                    <a:pt x="52" y="61"/>
                  </a:cubicBezTo>
                  <a:cubicBezTo>
                    <a:pt x="55" y="59"/>
                    <a:pt x="58" y="56"/>
                    <a:pt x="59" y="53"/>
                  </a:cubicBezTo>
                  <a:cubicBezTo>
                    <a:pt x="76" y="59"/>
                    <a:pt x="76" y="59"/>
                    <a:pt x="76" y="59"/>
                  </a:cubicBezTo>
                  <a:cubicBezTo>
                    <a:pt x="73" y="67"/>
                    <a:pt x="67" y="73"/>
                    <a:pt x="60" y="78"/>
                  </a:cubicBezTo>
                  <a:close/>
                  <a:moveTo>
                    <a:pt x="77" y="56"/>
                  </a:moveTo>
                  <a:cubicBezTo>
                    <a:pt x="60" y="50"/>
                    <a:pt x="60" y="50"/>
                    <a:pt x="60" y="50"/>
                  </a:cubicBezTo>
                  <a:cubicBezTo>
                    <a:pt x="61" y="46"/>
                    <a:pt x="61" y="42"/>
                    <a:pt x="60" y="39"/>
                  </a:cubicBezTo>
                  <a:cubicBezTo>
                    <a:pt x="75" y="31"/>
                    <a:pt x="75" y="31"/>
                    <a:pt x="75" y="31"/>
                  </a:cubicBezTo>
                  <a:cubicBezTo>
                    <a:pt x="79" y="39"/>
                    <a:pt x="79" y="48"/>
                    <a:pt x="77" y="5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4" name="Freeform 11"/>
            <p:cNvSpPr>
              <a:spLocks noEditPoints="1"/>
            </p:cNvSpPr>
            <p:nvPr/>
          </p:nvSpPr>
          <p:spPr bwMode="auto">
            <a:xfrm>
              <a:off x="1127125" y="2659063"/>
              <a:ext cx="39688" cy="41275"/>
            </a:xfrm>
            <a:custGeom>
              <a:avLst/>
              <a:gdLst>
                <a:gd name="T0" fmla="*/ 36 w 37"/>
                <a:gd name="T1" fmla="*/ 26 h 38"/>
                <a:gd name="T2" fmla="*/ 36 w 37"/>
                <a:gd name="T3" fmla="*/ 24 h 38"/>
                <a:gd name="T4" fmla="*/ 34 w 37"/>
                <a:gd name="T5" fmla="*/ 21 h 38"/>
                <a:gd name="T6" fmla="*/ 35 w 37"/>
                <a:gd name="T7" fmla="*/ 19 h 38"/>
                <a:gd name="T8" fmla="*/ 36 w 37"/>
                <a:gd name="T9" fmla="*/ 16 h 38"/>
                <a:gd name="T10" fmla="*/ 36 w 37"/>
                <a:gd name="T11" fmla="*/ 14 h 38"/>
                <a:gd name="T12" fmla="*/ 33 w 37"/>
                <a:gd name="T13" fmla="*/ 12 h 38"/>
                <a:gd name="T14" fmla="*/ 32 w 37"/>
                <a:gd name="T15" fmla="*/ 10 h 38"/>
                <a:gd name="T16" fmla="*/ 32 w 37"/>
                <a:gd name="T17" fmla="*/ 6 h 38"/>
                <a:gd name="T18" fmla="*/ 31 w 37"/>
                <a:gd name="T19" fmla="*/ 5 h 38"/>
                <a:gd name="T20" fmla="*/ 27 w 37"/>
                <a:gd name="T21" fmla="*/ 5 h 38"/>
                <a:gd name="T22" fmla="*/ 26 w 37"/>
                <a:gd name="T23" fmla="*/ 4 h 38"/>
                <a:gd name="T24" fmla="*/ 25 w 37"/>
                <a:gd name="T25" fmla="*/ 1 h 38"/>
                <a:gd name="T26" fmla="*/ 22 w 37"/>
                <a:gd name="T27" fmla="*/ 3 h 38"/>
                <a:gd name="T28" fmla="*/ 20 w 37"/>
                <a:gd name="T29" fmla="*/ 2 h 38"/>
                <a:gd name="T30" fmla="*/ 18 w 37"/>
                <a:gd name="T31" fmla="*/ 0 h 38"/>
                <a:gd name="T32" fmla="*/ 16 w 37"/>
                <a:gd name="T33" fmla="*/ 0 h 38"/>
                <a:gd name="T34" fmla="*/ 14 w 37"/>
                <a:gd name="T35" fmla="*/ 3 h 38"/>
                <a:gd name="T36" fmla="*/ 12 w 37"/>
                <a:gd name="T37" fmla="*/ 4 h 38"/>
                <a:gd name="T38" fmla="*/ 8 w 37"/>
                <a:gd name="T39" fmla="*/ 3 h 38"/>
                <a:gd name="T40" fmla="*/ 7 w 37"/>
                <a:gd name="T41" fmla="*/ 4 h 38"/>
                <a:gd name="T42" fmla="*/ 6 w 37"/>
                <a:gd name="T43" fmla="*/ 8 h 38"/>
                <a:gd name="T44" fmla="*/ 5 w 37"/>
                <a:gd name="T45" fmla="*/ 10 h 38"/>
                <a:gd name="T46" fmla="*/ 2 w 37"/>
                <a:gd name="T47" fmla="*/ 11 h 38"/>
                <a:gd name="T48" fmla="*/ 1 w 37"/>
                <a:gd name="T49" fmla="*/ 13 h 38"/>
                <a:gd name="T50" fmla="*/ 3 w 37"/>
                <a:gd name="T51" fmla="*/ 16 h 38"/>
                <a:gd name="T52" fmla="*/ 2 w 37"/>
                <a:gd name="T53" fmla="*/ 18 h 38"/>
                <a:gd name="T54" fmla="*/ 0 w 37"/>
                <a:gd name="T55" fmla="*/ 21 h 38"/>
                <a:gd name="T56" fmla="*/ 0 w 37"/>
                <a:gd name="T57" fmla="*/ 23 h 38"/>
                <a:gd name="T58" fmla="*/ 3 w 37"/>
                <a:gd name="T59" fmla="*/ 25 h 38"/>
                <a:gd name="T60" fmla="*/ 4 w 37"/>
                <a:gd name="T61" fmla="*/ 27 h 38"/>
                <a:gd name="T62" fmla="*/ 4 w 37"/>
                <a:gd name="T63" fmla="*/ 30 h 38"/>
                <a:gd name="T64" fmla="*/ 5 w 37"/>
                <a:gd name="T65" fmla="*/ 32 h 38"/>
                <a:gd name="T66" fmla="*/ 8 w 37"/>
                <a:gd name="T67" fmla="*/ 32 h 38"/>
                <a:gd name="T68" fmla="*/ 10 w 37"/>
                <a:gd name="T69" fmla="*/ 33 h 38"/>
                <a:gd name="T70" fmla="*/ 11 w 37"/>
                <a:gd name="T71" fmla="*/ 37 h 38"/>
                <a:gd name="T72" fmla="*/ 13 w 37"/>
                <a:gd name="T73" fmla="*/ 35 h 38"/>
                <a:gd name="T74" fmla="*/ 15 w 37"/>
                <a:gd name="T75" fmla="*/ 36 h 38"/>
                <a:gd name="T76" fmla="*/ 18 w 37"/>
                <a:gd name="T77" fmla="*/ 38 h 38"/>
                <a:gd name="T78" fmla="*/ 20 w 37"/>
                <a:gd name="T79" fmla="*/ 38 h 38"/>
                <a:gd name="T80" fmla="*/ 22 w 37"/>
                <a:gd name="T81" fmla="*/ 36 h 38"/>
                <a:gd name="T82" fmla="*/ 24 w 37"/>
                <a:gd name="T83" fmla="*/ 35 h 38"/>
                <a:gd name="T84" fmla="*/ 27 w 37"/>
                <a:gd name="T85" fmla="*/ 36 h 38"/>
                <a:gd name="T86" fmla="*/ 29 w 37"/>
                <a:gd name="T87" fmla="*/ 35 h 38"/>
                <a:gd name="T88" fmla="*/ 30 w 37"/>
                <a:gd name="T89" fmla="*/ 31 h 38"/>
                <a:gd name="T90" fmla="*/ 31 w 37"/>
                <a:gd name="T91" fmla="*/ 30 h 38"/>
                <a:gd name="T92" fmla="*/ 34 w 37"/>
                <a:gd name="T93" fmla="*/ 29 h 38"/>
                <a:gd name="T94" fmla="*/ 32 w 37"/>
                <a:gd name="T95" fmla="*/ 25 h 38"/>
                <a:gd name="T96" fmla="*/ 32 w 37"/>
                <a:gd name="T97" fmla="*/ 14 h 38"/>
                <a:gd name="T98" fmla="*/ 15 w 37"/>
                <a:gd name="T99" fmla="*/ 17 h 38"/>
                <a:gd name="T100" fmla="*/ 17 w 37"/>
                <a:gd name="T101" fmla="*/ 23 h 38"/>
                <a:gd name="T102" fmla="*/ 22 w 37"/>
                <a:gd name="T103" fmla="*/ 12 h 38"/>
                <a:gd name="T104" fmla="*/ 24 w 37"/>
                <a:gd name="T105" fmla="*/ 5 h 38"/>
                <a:gd name="T106" fmla="*/ 14 w 37"/>
                <a:gd name="T107" fmla="*/ 4 h 38"/>
                <a:gd name="T108" fmla="*/ 15 w 37"/>
                <a:gd name="T109" fmla="*/ 12 h 38"/>
                <a:gd name="T110" fmla="*/ 13 w 37"/>
                <a:gd name="T111" fmla="*/ 5 h 38"/>
                <a:gd name="T112" fmla="*/ 11 w 37"/>
                <a:gd name="T113" fmla="*/ 21 h 38"/>
                <a:gd name="T114" fmla="*/ 5 w 37"/>
                <a:gd name="T115" fmla="*/ 25 h 38"/>
                <a:gd name="T116" fmla="*/ 12 w 37"/>
                <a:gd name="T117" fmla="*/ 33 h 38"/>
                <a:gd name="T118" fmla="*/ 16 w 37"/>
                <a:gd name="T119" fmla="*/ 26 h 38"/>
                <a:gd name="T120" fmla="*/ 13 w 37"/>
                <a:gd name="T121" fmla="*/ 33 h 38"/>
                <a:gd name="T122" fmla="*/ 25 w 37"/>
                <a:gd name="T123"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7" h="38">
                  <a:moveTo>
                    <a:pt x="33" y="26"/>
                  </a:moveTo>
                  <a:cubicBezTo>
                    <a:pt x="35" y="27"/>
                    <a:pt x="35" y="27"/>
                    <a:pt x="35" y="27"/>
                  </a:cubicBezTo>
                  <a:cubicBezTo>
                    <a:pt x="35" y="27"/>
                    <a:pt x="35" y="26"/>
                    <a:pt x="36" y="26"/>
                  </a:cubicBezTo>
                  <a:cubicBezTo>
                    <a:pt x="34" y="25"/>
                    <a:pt x="34" y="25"/>
                    <a:pt x="34" y="25"/>
                  </a:cubicBezTo>
                  <a:cubicBezTo>
                    <a:pt x="34" y="24"/>
                    <a:pt x="34" y="24"/>
                    <a:pt x="34" y="24"/>
                  </a:cubicBezTo>
                  <a:cubicBezTo>
                    <a:pt x="36" y="24"/>
                    <a:pt x="36" y="24"/>
                    <a:pt x="36" y="24"/>
                  </a:cubicBezTo>
                  <a:cubicBezTo>
                    <a:pt x="36" y="23"/>
                    <a:pt x="36" y="23"/>
                    <a:pt x="37" y="22"/>
                  </a:cubicBezTo>
                  <a:cubicBezTo>
                    <a:pt x="34" y="22"/>
                    <a:pt x="34" y="22"/>
                    <a:pt x="34" y="22"/>
                  </a:cubicBezTo>
                  <a:cubicBezTo>
                    <a:pt x="34" y="21"/>
                    <a:pt x="34" y="21"/>
                    <a:pt x="34" y="21"/>
                  </a:cubicBezTo>
                  <a:cubicBezTo>
                    <a:pt x="37" y="20"/>
                    <a:pt x="37" y="20"/>
                    <a:pt x="37" y="20"/>
                  </a:cubicBezTo>
                  <a:cubicBezTo>
                    <a:pt x="37" y="20"/>
                    <a:pt x="37" y="20"/>
                    <a:pt x="37" y="19"/>
                  </a:cubicBezTo>
                  <a:cubicBezTo>
                    <a:pt x="35" y="19"/>
                    <a:pt x="35" y="19"/>
                    <a:pt x="35" y="19"/>
                  </a:cubicBezTo>
                  <a:cubicBezTo>
                    <a:pt x="35" y="18"/>
                    <a:pt x="34" y="18"/>
                    <a:pt x="34" y="18"/>
                  </a:cubicBezTo>
                  <a:cubicBezTo>
                    <a:pt x="37" y="17"/>
                    <a:pt x="37" y="17"/>
                    <a:pt x="37" y="17"/>
                  </a:cubicBezTo>
                  <a:cubicBezTo>
                    <a:pt x="37" y="17"/>
                    <a:pt x="37" y="16"/>
                    <a:pt x="36" y="16"/>
                  </a:cubicBezTo>
                  <a:cubicBezTo>
                    <a:pt x="34" y="16"/>
                    <a:pt x="34" y="16"/>
                    <a:pt x="34" y="16"/>
                  </a:cubicBezTo>
                  <a:cubicBezTo>
                    <a:pt x="34" y="15"/>
                    <a:pt x="34" y="15"/>
                    <a:pt x="34" y="15"/>
                  </a:cubicBezTo>
                  <a:cubicBezTo>
                    <a:pt x="36" y="14"/>
                    <a:pt x="36" y="14"/>
                    <a:pt x="36" y="14"/>
                  </a:cubicBezTo>
                  <a:cubicBezTo>
                    <a:pt x="36" y="13"/>
                    <a:pt x="36" y="13"/>
                    <a:pt x="36" y="12"/>
                  </a:cubicBezTo>
                  <a:cubicBezTo>
                    <a:pt x="33" y="13"/>
                    <a:pt x="33" y="13"/>
                    <a:pt x="33" y="13"/>
                  </a:cubicBezTo>
                  <a:cubicBezTo>
                    <a:pt x="33" y="13"/>
                    <a:pt x="33" y="12"/>
                    <a:pt x="33" y="12"/>
                  </a:cubicBezTo>
                  <a:cubicBezTo>
                    <a:pt x="35" y="11"/>
                    <a:pt x="35" y="11"/>
                    <a:pt x="35" y="11"/>
                  </a:cubicBezTo>
                  <a:cubicBezTo>
                    <a:pt x="35" y="10"/>
                    <a:pt x="34" y="10"/>
                    <a:pt x="34" y="9"/>
                  </a:cubicBezTo>
                  <a:cubicBezTo>
                    <a:pt x="32" y="10"/>
                    <a:pt x="32" y="10"/>
                    <a:pt x="32" y="10"/>
                  </a:cubicBezTo>
                  <a:cubicBezTo>
                    <a:pt x="32" y="10"/>
                    <a:pt x="32" y="10"/>
                    <a:pt x="31" y="9"/>
                  </a:cubicBezTo>
                  <a:cubicBezTo>
                    <a:pt x="33" y="8"/>
                    <a:pt x="33" y="8"/>
                    <a:pt x="33" y="8"/>
                  </a:cubicBezTo>
                  <a:cubicBezTo>
                    <a:pt x="33" y="7"/>
                    <a:pt x="32" y="7"/>
                    <a:pt x="32" y="6"/>
                  </a:cubicBezTo>
                  <a:cubicBezTo>
                    <a:pt x="30" y="8"/>
                    <a:pt x="30" y="8"/>
                    <a:pt x="30" y="8"/>
                  </a:cubicBezTo>
                  <a:cubicBezTo>
                    <a:pt x="30" y="8"/>
                    <a:pt x="30" y="7"/>
                    <a:pt x="30" y="7"/>
                  </a:cubicBezTo>
                  <a:cubicBezTo>
                    <a:pt x="31" y="5"/>
                    <a:pt x="31" y="5"/>
                    <a:pt x="31" y="5"/>
                  </a:cubicBezTo>
                  <a:cubicBezTo>
                    <a:pt x="31" y="5"/>
                    <a:pt x="30" y="4"/>
                    <a:pt x="30" y="4"/>
                  </a:cubicBezTo>
                  <a:cubicBezTo>
                    <a:pt x="28" y="6"/>
                    <a:pt x="28" y="6"/>
                    <a:pt x="28" y="6"/>
                  </a:cubicBezTo>
                  <a:cubicBezTo>
                    <a:pt x="28" y="6"/>
                    <a:pt x="28" y="5"/>
                    <a:pt x="27" y="5"/>
                  </a:cubicBezTo>
                  <a:cubicBezTo>
                    <a:pt x="28" y="3"/>
                    <a:pt x="28" y="3"/>
                    <a:pt x="28" y="3"/>
                  </a:cubicBezTo>
                  <a:cubicBezTo>
                    <a:pt x="28" y="3"/>
                    <a:pt x="27" y="2"/>
                    <a:pt x="27" y="2"/>
                  </a:cubicBezTo>
                  <a:cubicBezTo>
                    <a:pt x="26" y="4"/>
                    <a:pt x="26" y="4"/>
                    <a:pt x="26" y="4"/>
                  </a:cubicBezTo>
                  <a:cubicBezTo>
                    <a:pt x="26" y="4"/>
                    <a:pt x="25" y="4"/>
                    <a:pt x="25" y="4"/>
                  </a:cubicBezTo>
                  <a:cubicBezTo>
                    <a:pt x="25" y="4"/>
                    <a:pt x="25" y="4"/>
                    <a:pt x="25" y="4"/>
                  </a:cubicBezTo>
                  <a:cubicBezTo>
                    <a:pt x="25" y="1"/>
                    <a:pt x="25" y="1"/>
                    <a:pt x="25" y="1"/>
                  </a:cubicBezTo>
                  <a:cubicBezTo>
                    <a:pt x="25" y="1"/>
                    <a:pt x="24" y="1"/>
                    <a:pt x="24" y="1"/>
                  </a:cubicBezTo>
                  <a:cubicBezTo>
                    <a:pt x="23" y="3"/>
                    <a:pt x="23" y="3"/>
                    <a:pt x="23" y="3"/>
                  </a:cubicBezTo>
                  <a:cubicBezTo>
                    <a:pt x="23" y="3"/>
                    <a:pt x="22" y="3"/>
                    <a:pt x="22" y="3"/>
                  </a:cubicBezTo>
                  <a:cubicBezTo>
                    <a:pt x="22" y="0"/>
                    <a:pt x="22" y="0"/>
                    <a:pt x="22" y="0"/>
                  </a:cubicBezTo>
                  <a:cubicBezTo>
                    <a:pt x="22" y="0"/>
                    <a:pt x="21" y="0"/>
                    <a:pt x="21" y="0"/>
                  </a:cubicBezTo>
                  <a:cubicBezTo>
                    <a:pt x="20" y="2"/>
                    <a:pt x="20" y="2"/>
                    <a:pt x="20" y="2"/>
                  </a:cubicBezTo>
                  <a:cubicBezTo>
                    <a:pt x="20" y="2"/>
                    <a:pt x="20" y="2"/>
                    <a:pt x="19" y="2"/>
                  </a:cubicBezTo>
                  <a:cubicBezTo>
                    <a:pt x="19" y="0"/>
                    <a:pt x="19" y="0"/>
                    <a:pt x="19" y="0"/>
                  </a:cubicBezTo>
                  <a:cubicBezTo>
                    <a:pt x="19" y="0"/>
                    <a:pt x="18" y="0"/>
                    <a:pt x="18" y="0"/>
                  </a:cubicBezTo>
                  <a:cubicBezTo>
                    <a:pt x="17" y="2"/>
                    <a:pt x="17" y="2"/>
                    <a:pt x="17" y="2"/>
                  </a:cubicBezTo>
                  <a:cubicBezTo>
                    <a:pt x="17" y="2"/>
                    <a:pt x="17" y="2"/>
                    <a:pt x="16" y="2"/>
                  </a:cubicBezTo>
                  <a:cubicBezTo>
                    <a:pt x="16" y="0"/>
                    <a:pt x="16" y="0"/>
                    <a:pt x="16" y="0"/>
                  </a:cubicBezTo>
                  <a:cubicBezTo>
                    <a:pt x="15" y="0"/>
                    <a:pt x="15" y="0"/>
                    <a:pt x="14" y="0"/>
                  </a:cubicBezTo>
                  <a:cubicBezTo>
                    <a:pt x="15" y="3"/>
                    <a:pt x="15" y="3"/>
                    <a:pt x="15" y="3"/>
                  </a:cubicBezTo>
                  <a:cubicBezTo>
                    <a:pt x="14" y="3"/>
                    <a:pt x="14" y="3"/>
                    <a:pt x="14" y="3"/>
                  </a:cubicBezTo>
                  <a:cubicBezTo>
                    <a:pt x="13" y="1"/>
                    <a:pt x="13" y="1"/>
                    <a:pt x="13" y="1"/>
                  </a:cubicBezTo>
                  <a:cubicBezTo>
                    <a:pt x="12" y="1"/>
                    <a:pt x="12" y="1"/>
                    <a:pt x="11" y="2"/>
                  </a:cubicBezTo>
                  <a:cubicBezTo>
                    <a:pt x="12" y="4"/>
                    <a:pt x="12" y="4"/>
                    <a:pt x="12" y="4"/>
                  </a:cubicBezTo>
                  <a:cubicBezTo>
                    <a:pt x="12" y="4"/>
                    <a:pt x="11" y="4"/>
                    <a:pt x="11" y="4"/>
                  </a:cubicBezTo>
                  <a:cubicBezTo>
                    <a:pt x="10" y="2"/>
                    <a:pt x="10" y="2"/>
                    <a:pt x="10" y="2"/>
                  </a:cubicBezTo>
                  <a:cubicBezTo>
                    <a:pt x="9" y="3"/>
                    <a:pt x="9" y="3"/>
                    <a:pt x="8" y="3"/>
                  </a:cubicBezTo>
                  <a:cubicBezTo>
                    <a:pt x="9" y="5"/>
                    <a:pt x="9" y="5"/>
                    <a:pt x="9" y="5"/>
                  </a:cubicBezTo>
                  <a:cubicBezTo>
                    <a:pt x="9" y="6"/>
                    <a:pt x="9" y="6"/>
                    <a:pt x="8" y="6"/>
                  </a:cubicBezTo>
                  <a:cubicBezTo>
                    <a:pt x="7" y="4"/>
                    <a:pt x="7" y="4"/>
                    <a:pt x="7" y="4"/>
                  </a:cubicBezTo>
                  <a:cubicBezTo>
                    <a:pt x="6" y="5"/>
                    <a:pt x="6" y="5"/>
                    <a:pt x="6" y="5"/>
                  </a:cubicBezTo>
                  <a:cubicBezTo>
                    <a:pt x="7" y="7"/>
                    <a:pt x="7" y="7"/>
                    <a:pt x="7" y="7"/>
                  </a:cubicBezTo>
                  <a:cubicBezTo>
                    <a:pt x="7" y="7"/>
                    <a:pt x="7" y="8"/>
                    <a:pt x="6" y="8"/>
                  </a:cubicBezTo>
                  <a:cubicBezTo>
                    <a:pt x="4" y="7"/>
                    <a:pt x="4" y="7"/>
                    <a:pt x="4" y="7"/>
                  </a:cubicBezTo>
                  <a:cubicBezTo>
                    <a:pt x="4" y="7"/>
                    <a:pt x="4" y="8"/>
                    <a:pt x="4" y="8"/>
                  </a:cubicBezTo>
                  <a:cubicBezTo>
                    <a:pt x="5" y="10"/>
                    <a:pt x="5" y="10"/>
                    <a:pt x="5" y="10"/>
                  </a:cubicBezTo>
                  <a:cubicBezTo>
                    <a:pt x="5" y="10"/>
                    <a:pt x="5" y="10"/>
                    <a:pt x="5" y="10"/>
                  </a:cubicBezTo>
                  <a:cubicBezTo>
                    <a:pt x="3" y="10"/>
                    <a:pt x="3" y="10"/>
                    <a:pt x="3" y="10"/>
                  </a:cubicBezTo>
                  <a:cubicBezTo>
                    <a:pt x="2" y="10"/>
                    <a:pt x="2" y="10"/>
                    <a:pt x="2" y="11"/>
                  </a:cubicBezTo>
                  <a:cubicBezTo>
                    <a:pt x="4" y="12"/>
                    <a:pt x="4" y="12"/>
                    <a:pt x="4" y="12"/>
                  </a:cubicBezTo>
                  <a:cubicBezTo>
                    <a:pt x="4" y="12"/>
                    <a:pt x="4" y="13"/>
                    <a:pt x="3" y="13"/>
                  </a:cubicBezTo>
                  <a:cubicBezTo>
                    <a:pt x="1" y="13"/>
                    <a:pt x="1" y="13"/>
                    <a:pt x="1" y="13"/>
                  </a:cubicBezTo>
                  <a:cubicBezTo>
                    <a:pt x="1" y="13"/>
                    <a:pt x="1" y="14"/>
                    <a:pt x="1" y="14"/>
                  </a:cubicBezTo>
                  <a:cubicBezTo>
                    <a:pt x="3" y="15"/>
                    <a:pt x="3" y="15"/>
                    <a:pt x="3" y="15"/>
                  </a:cubicBezTo>
                  <a:cubicBezTo>
                    <a:pt x="3" y="15"/>
                    <a:pt x="3" y="16"/>
                    <a:pt x="3" y="16"/>
                  </a:cubicBezTo>
                  <a:cubicBezTo>
                    <a:pt x="0" y="16"/>
                    <a:pt x="0" y="16"/>
                    <a:pt x="0" y="16"/>
                  </a:cubicBezTo>
                  <a:cubicBezTo>
                    <a:pt x="0" y="16"/>
                    <a:pt x="0" y="17"/>
                    <a:pt x="0" y="17"/>
                  </a:cubicBezTo>
                  <a:cubicBezTo>
                    <a:pt x="2" y="18"/>
                    <a:pt x="2" y="18"/>
                    <a:pt x="2" y="18"/>
                  </a:cubicBezTo>
                  <a:cubicBezTo>
                    <a:pt x="2" y="18"/>
                    <a:pt x="2" y="19"/>
                    <a:pt x="2" y="19"/>
                  </a:cubicBezTo>
                  <a:cubicBezTo>
                    <a:pt x="0" y="19"/>
                    <a:pt x="0" y="19"/>
                    <a:pt x="0" y="19"/>
                  </a:cubicBezTo>
                  <a:cubicBezTo>
                    <a:pt x="0" y="20"/>
                    <a:pt x="0" y="20"/>
                    <a:pt x="0" y="21"/>
                  </a:cubicBezTo>
                  <a:cubicBezTo>
                    <a:pt x="2" y="21"/>
                    <a:pt x="2" y="21"/>
                    <a:pt x="2" y="21"/>
                  </a:cubicBezTo>
                  <a:cubicBezTo>
                    <a:pt x="3" y="21"/>
                    <a:pt x="3" y="22"/>
                    <a:pt x="3" y="22"/>
                  </a:cubicBezTo>
                  <a:cubicBezTo>
                    <a:pt x="0" y="23"/>
                    <a:pt x="0" y="23"/>
                    <a:pt x="0" y="23"/>
                  </a:cubicBezTo>
                  <a:cubicBezTo>
                    <a:pt x="1" y="23"/>
                    <a:pt x="1" y="24"/>
                    <a:pt x="1" y="24"/>
                  </a:cubicBezTo>
                  <a:cubicBezTo>
                    <a:pt x="3" y="24"/>
                    <a:pt x="3" y="24"/>
                    <a:pt x="3" y="24"/>
                  </a:cubicBezTo>
                  <a:cubicBezTo>
                    <a:pt x="3" y="24"/>
                    <a:pt x="3" y="25"/>
                    <a:pt x="3" y="25"/>
                  </a:cubicBezTo>
                  <a:cubicBezTo>
                    <a:pt x="1" y="26"/>
                    <a:pt x="1" y="26"/>
                    <a:pt x="1" y="26"/>
                  </a:cubicBezTo>
                  <a:cubicBezTo>
                    <a:pt x="2" y="27"/>
                    <a:pt x="2" y="27"/>
                    <a:pt x="2" y="27"/>
                  </a:cubicBezTo>
                  <a:cubicBezTo>
                    <a:pt x="4" y="27"/>
                    <a:pt x="4" y="27"/>
                    <a:pt x="4" y="27"/>
                  </a:cubicBezTo>
                  <a:cubicBezTo>
                    <a:pt x="4" y="27"/>
                    <a:pt x="4" y="27"/>
                    <a:pt x="5" y="28"/>
                  </a:cubicBezTo>
                  <a:cubicBezTo>
                    <a:pt x="3" y="29"/>
                    <a:pt x="3" y="29"/>
                    <a:pt x="3" y="29"/>
                  </a:cubicBezTo>
                  <a:cubicBezTo>
                    <a:pt x="3" y="30"/>
                    <a:pt x="3" y="30"/>
                    <a:pt x="4" y="30"/>
                  </a:cubicBezTo>
                  <a:cubicBezTo>
                    <a:pt x="6" y="29"/>
                    <a:pt x="6" y="29"/>
                    <a:pt x="6" y="29"/>
                  </a:cubicBezTo>
                  <a:cubicBezTo>
                    <a:pt x="6" y="30"/>
                    <a:pt x="6" y="30"/>
                    <a:pt x="6" y="30"/>
                  </a:cubicBezTo>
                  <a:cubicBezTo>
                    <a:pt x="5" y="32"/>
                    <a:pt x="5" y="32"/>
                    <a:pt x="5" y="32"/>
                  </a:cubicBezTo>
                  <a:cubicBezTo>
                    <a:pt x="5" y="32"/>
                    <a:pt x="5" y="33"/>
                    <a:pt x="6" y="33"/>
                  </a:cubicBezTo>
                  <a:cubicBezTo>
                    <a:pt x="8" y="32"/>
                    <a:pt x="8" y="32"/>
                    <a:pt x="8" y="32"/>
                  </a:cubicBezTo>
                  <a:cubicBezTo>
                    <a:pt x="8" y="32"/>
                    <a:pt x="8" y="32"/>
                    <a:pt x="8" y="32"/>
                  </a:cubicBezTo>
                  <a:cubicBezTo>
                    <a:pt x="7" y="34"/>
                    <a:pt x="7" y="34"/>
                    <a:pt x="7" y="34"/>
                  </a:cubicBezTo>
                  <a:cubicBezTo>
                    <a:pt x="8" y="35"/>
                    <a:pt x="8" y="35"/>
                    <a:pt x="8" y="35"/>
                  </a:cubicBezTo>
                  <a:cubicBezTo>
                    <a:pt x="10" y="33"/>
                    <a:pt x="10" y="33"/>
                    <a:pt x="10" y="33"/>
                  </a:cubicBezTo>
                  <a:cubicBezTo>
                    <a:pt x="10" y="34"/>
                    <a:pt x="11" y="34"/>
                    <a:pt x="11" y="34"/>
                  </a:cubicBezTo>
                  <a:cubicBezTo>
                    <a:pt x="10" y="36"/>
                    <a:pt x="10" y="36"/>
                    <a:pt x="10" y="36"/>
                  </a:cubicBezTo>
                  <a:cubicBezTo>
                    <a:pt x="10" y="36"/>
                    <a:pt x="11" y="36"/>
                    <a:pt x="11" y="37"/>
                  </a:cubicBezTo>
                  <a:cubicBezTo>
                    <a:pt x="11" y="37"/>
                    <a:pt x="11" y="37"/>
                    <a:pt x="11" y="37"/>
                  </a:cubicBezTo>
                  <a:cubicBezTo>
                    <a:pt x="12" y="35"/>
                    <a:pt x="12" y="35"/>
                    <a:pt x="12" y="35"/>
                  </a:cubicBezTo>
                  <a:cubicBezTo>
                    <a:pt x="13" y="35"/>
                    <a:pt x="13" y="35"/>
                    <a:pt x="13" y="35"/>
                  </a:cubicBezTo>
                  <a:cubicBezTo>
                    <a:pt x="13" y="37"/>
                    <a:pt x="13" y="37"/>
                    <a:pt x="13" y="37"/>
                  </a:cubicBezTo>
                  <a:cubicBezTo>
                    <a:pt x="14" y="38"/>
                    <a:pt x="14" y="38"/>
                    <a:pt x="14" y="38"/>
                  </a:cubicBezTo>
                  <a:cubicBezTo>
                    <a:pt x="15" y="36"/>
                    <a:pt x="15" y="36"/>
                    <a:pt x="15" y="36"/>
                  </a:cubicBezTo>
                  <a:cubicBezTo>
                    <a:pt x="16" y="36"/>
                    <a:pt x="16" y="36"/>
                    <a:pt x="16" y="36"/>
                  </a:cubicBezTo>
                  <a:cubicBezTo>
                    <a:pt x="16" y="38"/>
                    <a:pt x="16" y="38"/>
                    <a:pt x="16" y="38"/>
                  </a:cubicBezTo>
                  <a:cubicBezTo>
                    <a:pt x="17" y="38"/>
                    <a:pt x="17" y="38"/>
                    <a:pt x="18" y="38"/>
                  </a:cubicBezTo>
                  <a:cubicBezTo>
                    <a:pt x="18" y="36"/>
                    <a:pt x="18" y="36"/>
                    <a:pt x="18" y="36"/>
                  </a:cubicBezTo>
                  <a:cubicBezTo>
                    <a:pt x="18" y="36"/>
                    <a:pt x="19" y="36"/>
                    <a:pt x="19" y="36"/>
                  </a:cubicBezTo>
                  <a:cubicBezTo>
                    <a:pt x="20" y="38"/>
                    <a:pt x="20" y="38"/>
                    <a:pt x="20" y="38"/>
                  </a:cubicBezTo>
                  <a:cubicBezTo>
                    <a:pt x="20" y="38"/>
                    <a:pt x="21" y="38"/>
                    <a:pt x="21" y="38"/>
                  </a:cubicBezTo>
                  <a:cubicBezTo>
                    <a:pt x="21" y="36"/>
                    <a:pt x="21" y="36"/>
                    <a:pt x="21" y="36"/>
                  </a:cubicBezTo>
                  <a:cubicBezTo>
                    <a:pt x="21" y="36"/>
                    <a:pt x="22" y="36"/>
                    <a:pt x="22" y="36"/>
                  </a:cubicBezTo>
                  <a:cubicBezTo>
                    <a:pt x="23" y="38"/>
                    <a:pt x="23" y="38"/>
                    <a:pt x="23" y="38"/>
                  </a:cubicBezTo>
                  <a:cubicBezTo>
                    <a:pt x="23" y="38"/>
                    <a:pt x="24" y="37"/>
                    <a:pt x="24" y="37"/>
                  </a:cubicBezTo>
                  <a:cubicBezTo>
                    <a:pt x="24" y="35"/>
                    <a:pt x="24" y="35"/>
                    <a:pt x="24" y="35"/>
                  </a:cubicBezTo>
                  <a:cubicBezTo>
                    <a:pt x="24" y="35"/>
                    <a:pt x="24" y="35"/>
                    <a:pt x="25" y="35"/>
                  </a:cubicBezTo>
                  <a:cubicBezTo>
                    <a:pt x="26" y="37"/>
                    <a:pt x="26" y="37"/>
                    <a:pt x="26" y="37"/>
                  </a:cubicBezTo>
                  <a:cubicBezTo>
                    <a:pt x="26" y="36"/>
                    <a:pt x="27" y="36"/>
                    <a:pt x="27" y="36"/>
                  </a:cubicBezTo>
                  <a:cubicBezTo>
                    <a:pt x="26" y="34"/>
                    <a:pt x="26" y="34"/>
                    <a:pt x="26" y="34"/>
                  </a:cubicBezTo>
                  <a:cubicBezTo>
                    <a:pt x="27" y="34"/>
                    <a:pt x="27" y="33"/>
                    <a:pt x="27" y="33"/>
                  </a:cubicBezTo>
                  <a:cubicBezTo>
                    <a:pt x="29" y="35"/>
                    <a:pt x="29" y="35"/>
                    <a:pt x="29" y="35"/>
                  </a:cubicBezTo>
                  <a:cubicBezTo>
                    <a:pt x="29" y="35"/>
                    <a:pt x="30" y="34"/>
                    <a:pt x="30" y="34"/>
                  </a:cubicBezTo>
                  <a:cubicBezTo>
                    <a:pt x="29" y="32"/>
                    <a:pt x="29" y="32"/>
                    <a:pt x="29" y="32"/>
                  </a:cubicBezTo>
                  <a:cubicBezTo>
                    <a:pt x="29" y="32"/>
                    <a:pt x="29" y="32"/>
                    <a:pt x="30" y="31"/>
                  </a:cubicBezTo>
                  <a:cubicBezTo>
                    <a:pt x="31" y="33"/>
                    <a:pt x="31" y="33"/>
                    <a:pt x="31" y="33"/>
                  </a:cubicBezTo>
                  <a:cubicBezTo>
                    <a:pt x="32" y="32"/>
                    <a:pt x="32" y="32"/>
                    <a:pt x="32" y="32"/>
                  </a:cubicBezTo>
                  <a:cubicBezTo>
                    <a:pt x="31" y="30"/>
                    <a:pt x="31" y="30"/>
                    <a:pt x="31" y="30"/>
                  </a:cubicBezTo>
                  <a:cubicBezTo>
                    <a:pt x="31" y="30"/>
                    <a:pt x="31" y="29"/>
                    <a:pt x="31" y="29"/>
                  </a:cubicBezTo>
                  <a:cubicBezTo>
                    <a:pt x="33" y="30"/>
                    <a:pt x="33" y="30"/>
                    <a:pt x="33" y="30"/>
                  </a:cubicBezTo>
                  <a:cubicBezTo>
                    <a:pt x="34" y="30"/>
                    <a:pt x="34" y="29"/>
                    <a:pt x="34" y="29"/>
                  </a:cubicBezTo>
                  <a:cubicBezTo>
                    <a:pt x="32" y="27"/>
                    <a:pt x="32" y="27"/>
                    <a:pt x="32" y="27"/>
                  </a:cubicBezTo>
                  <a:cubicBezTo>
                    <a:pt x="33" y="27"/>
                    <a:pt x="33" y="27"/>
                    <a:pt x="33" y="26"/>
                  </a:cubicBezTo>
                  <a:close/>
                  <a:moveTo>
                    <a:pt x="32" y="25"/>
                  </a:moveTo>
                  <a:cubicBezTo>
                    <a:pt x="26" y="22"/>
                    <a:pt x="26" y="22"/>
                    <a:pt x="26" y="22"/>
                  </a:cubicBezTo>
                  <a:cubicBezTo>
                    <a:pt x="26" y="20"/>
                    <a:pt x="26" y="19"/>
                    <a:pt x="26" y="17"/>
                  </a:cubicBezTo>
                  <a:cubicBezTo>
                    <a:pt x="32" y="14"/>
                    <a:pt x="32" y="14"/>
                    <a:pt x="32" y="14"/>
                  </a:cubicBezTo>
                  <a:cubicBezTo>
                    <a:pt x="33" y="18"/>
                    <a:pt x="33" y="21"/>
                    <a:pt x="32" y="25"/>
                  </a:cubicBezTo>
                  <a:close/>
                  <a:moveTo>
                    <a:pt x="17" y="23"/>
                  </a:moveTo>
                  <a:cubicBezTo>
                    <a:pt x="15" y="22"/>
                    <a:pt x="14" y="20"/>
                    <a:pt x="15" y="17"/>
                  </a:cubicBezTo>
                  <a:cubicBezTo>
                    <a:pt x="16" y="15"/>
                    <a:pt x="18" y="14"/>
                    <a:pt x="20" y="15"/>
                  </a:cubicBezTo>
                  <a:cubicBezTo>
                    <a:pt x="22" y="16"/>
                    <a:pt x="23" y="19"/>
                    <a:pt x="22" y="21"/>
                  </a:cubicBezTo>
                  <a:cubicBezTo>
                    <a:pt x="21" y="23"/>
                    <a:pt x="19" y="24"/>
                    <a:pt x="17" y="23"/>
                  </a:cubicBezTo>
                  <a:close/>
                  <a:moveTo>
                    <a:pt x="32" y="13"/>
                  </a:moveTo>
                  <a:cubicBezTo>
                    <a:pt x="25" y="16"/>
                    <a:pt x="25" y="16"/>
                    <a:pt x="25" y="16"/>
                  </a:cubicBezTo>
                  <a:cubicBezTo>
                    <a:pt x="25" y="14"/>
                    <a:pt x="24" y="13"/>
                    <a:pt x="22" y="12"/>
                  </a:cubicBezTo>
                  <a:cubicBezTo>
                    <a:pt x="25" y="6"/>
                    <a:pt x="25" y="6"/>
                    <a:pt x="25" y="6"/>
                  </a:cubicBezTo>
                  <a:cubicBezTo>
                    <a:pt x="28" y="7"/>
                    <a:pt x="31" y="10"/>
                    <a:pt x="32" y="13"/>
                  </a:cubicBezTo>
                  <a:close/>
                  <a:moveTo>
                    <a:pt x="24" y="5"/>
                  </a:moveTo>
                  <a:cubicBezTo>
                    <a:pt x="21" y="12"/>
                    <a:pt x="21" y="12"/>
                    <a:pt x="21" y="12"/>
                  </a:cubicBezTo>
                  <a:cubicBezTo>
                    <a:pt x="20" y="11"/>
                    <a:pt x="18" y="11"/>
                    <a:pt x="17" y="12"/>
                  </a:cubicBezTo>
                  <a:cubicBezTo>
                    <a:pt x="14" y="4"/>
                    <a:pt x="14" y="4"/>
                    <a:pt x="14" y="4"/>
                  </a:cubicBezTo>
                  <a:cubicBezTo>
                    <a:pt x="17" y="3"/>
                    <a:pt x="21" y="3"/>
                    <a:pt x="24" y="5"/>
                  </a:cubicBezTo>
                  <a:close/>
                  <a:moveTo>
                    <a:pt x="13" y="5"/>
                  </a:moveTo>
                  <a:cubicBezTo>
                    <a:pt x="15" y="12"/>
                    <a:pt x="15" y="12"/>
                    <a:pt x="15" y="12"/>
                  </a:cubicBezTo>
                  <a:cubicBezTo>
                    <a:pt x="14" y="13"/>
                    <a:pt x="13" y="14"/>
                    <a:pt x="12" y="15"/>
                  </a:cubicBezTo>
                  <a:cubicBezTo>
                    <a:pt x="5" y="12"/>
                    <a:pt x="5" y="12"/>
                    <a:pt x="5" y="12"/>
                  </a:cubicBezTo>
                  <a:cubicBezTo>
                    <a:pt x="7" y="9"/>
                    <a:pt x="10" y="6"/>
                    <a:pt x="13" y="5"/>
                  </a:cubicBezTo>
                  <a:close/>
                  <a:moveTo>
                    <a:pt x="5" y="13"/>
                  </a:moveTo>
                  <a:cubicBezTo>
                    <a:pt x="11" y="16"/>
                    <a:pt x="11" y="16"/>
                    <a:pt x="11" y="16"/>
                  </a:cubicBezTo>
                  <a:cubicBezTo>
                    <a:pt x="11" y="18"/>
                    <a:pt x="11" y="20"/>
                    <a:pt x="11" y="21"/>
                  </a:cubicBezTo>
                  <a:cubicBezTo>
                    <a:pt x="4" y="24"/>
                    <a:pt x="4" y="24"/>
                    <a:pt x="4" y="24"/>
                  </a:cubicBezTo>
                  <a:cubicBezTo>
                    <a:pt x="3" y="20"/>
                    <a:pt x="4" y="17"/>
                    <a:pt x="5" y="13"/>
                  </a:cubicBezTo>
                  <a:close/>
                  <a:moveTo>
                    <a:pt x="5" y="25"/>
                  </a:moveTo>
                  <a:cubicBezTo>
                    <a:pt x="12" y="22"/>
                    <a:pt x="12" y="22"/>
                    <a:pt x="12" y="22"/>
                  </a:cubicBezTo>
                  <a:cubicBezTo>
                    <a:pt x="12" y="24"/>
                    <a:pt x="13" y="25"/>
                    <a:pt x="15" y="26"/>
                  </a:cubicBezTo>
                  <a:cubicBezTo>
                    <a:pt x="12" y="33"/>
                    <a:pt x="12" y="33"/>
                    <a:pt x="12" y="33"/>
                  </a:cubicBezTo>
                  <a:cubicBezTo>
                    <a:pt x="8" y="31"/>
                    <a:pt x="6" y="28"/>
                    <a:pt x="5" y="25"/>
                  </a:cubicBezTo>
                  <a:close/>
                  <a:moveTo>
                    <a:pt x="13" y="33"/>
                  </a:moveTo>
                  <a:cubicBezTo>
                    <a:pt x="16" y="26"/>
                    <a:pt x="16" y="26"/>
                    <a:pt x="16" y="26"/>
                  </a:cubicBezTo>
                  <a:cubicBezTo>
                    <a:pt x="17" y="27"/>
                    <a:pt x="19" y="27"/>
                    <a:pt x="20" y="27"/>
                  </a:cubicBezTo>
                  <a:cubicBezTo>
                    <a:pt x="23" y="34"/>
                    <a:pt x="23" y="34"/>
                    <a:pt x="23" y="34"/>
                  </a:cubicBezTo>
                  <a:cubicBezTo>
                    <a:pt x="20" y="35"/>
                    <a:pt x="16" y="35"/>
                    <a:pt x="13" y="33"/>
                  </a:cubicBezTo>
                  <a:close/>
                  <a:moveTo>
                    <a:pt x="24" y="33"/>
                  </a:moveTo>
                  <a:cubicBezTo>
                    <a:pt x="22" y="26"/>
                    <a:pt x="22" y="26"/>
                    <a:pt x="22" y="26"/>
                  </a:cubicBezTo>
                  <a:cubicBezTo>
                    <a:pt x="23" y="25"/>
                    <a:pt x="24" y="24"/>
                    <a:pt x="25" y="23"/>
                  </a:cubicBezTo>
                  <a:cubicBezTo>
                    <a:pt x="32" y="26"/>
                    <a:pt x="32" y="26"/>
                    <a:pt x="32" y="26"/>
                  </a:cubicBezTo>
                  <a:cubicBezTo>
                    <a:pt x="30" y="29"/>
                    <a:pt x="27" y="32"/>
                    <a:pt x="24" y="33"/>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5" name="Freeform 12"/>
            <p:cNvSpPr>
              <a:spLocks noEditPoints="1"/>
            </p:cNvSpPr>
            <p:nvPr/>
          </p:nvSpPr>
          <p:spPr bwMode="auto">
            <a:xfrm>
              <a:off x="1038225" y="2528888"/>
              <a:ext cx="22225" cy="25400"/>
            </a:xfrm>
            <a:custGeom>
              <a:avLst/>
              <a:gdLst>
                <a:gd name="T0" fmla="*/ 21 w 21"/>
                <a:gd name="T1" fmla="*/ 11 h 23"/>
                <a:gd name="T2" fmla="*/ 21 w 21"/>
                <a:gd name="T3" fmla="*/ 9 h 23"/>
                <a:gd name="T4" fmla="*/ 19 w 21"/>
                <a:gd name="T5" fmla="*/ 8 h 23"/>
                <a:gd name="T6" fmla="*/ 19 w 21"/>
                <a:gd name="T7" fmla="*/ 7 h 23"/>
                <a:gd name="T8" fmla="*/ 19 w 21"/>
                <a:gd name="T9" fmla="*/ 5 h 23"/>
                <a:gd name="T10" fmla="*/ 18 w 21"/>
                <a:gd name="T11" fmla="*/ 4 h 23"/>
                <a:gd name="T12" fmla="*/ 16 w 21"/>
                <a:gd name="T13" fmla="*/ 4 h 23"/>
                <a:gd name="T14" fmla="*/ 15 w 21"/>
                <a:gd name="T15" fmla="*/ 3 h 23"/>
                <a:gd name="T16" fmla="*/ 15 w 21"/>
                <a:gd name="T17" fmla="*/ 1 h 23"/>
                <a:gd name="T18" fmla="*/ 14 w 21"/>
                <a:gd name="T19" fmla="*/ 1 h 23"/>
                <a:gd name="T20" fmla="*/ 12 w 21"/>
                <a:gd name="T21" fmla="*/ 2 h 23"/>
                <a:gd name="T22" fmla="*/ 11 w 21"/>
                <a:gd name="T23" fmla="*/ 2 h 23"/>
                <a:gd name="T24" fmla="*/ 10 w 21"/>
                <a:gd name="T25" fmla="*/ 0 h 23"/>
                <a:gd name="T26" fmla="*/ 8 w 21"/>
                <a:gd name="T27" fmla="*/ 2 h 23"/>
                <a:gd name="T28" fmla="*/ 7 w 21"/>
                <a:gd name="T29" fmla="*/ 2 h 23"/>
                <a:gd name="T30" fmla="*/ 5 w 21"/>
                <a:gd name="T31" fmla="*/ 2 h 23"/>
                <a:gd name="T32" fmla="*/ 4 w 21"/>
                <a:gd name="T33" fmla="*/ 2 h 23"/>
                <a:gd name="T34" fmla="*/ 4 w 21"/>
                <a:gd name="T35" fmla="*/ 4 h 23"/>
                <a:gd name="T36" fmla="*/ 3 w 21"/>
                <a:gd name="T37" fmla="*/ 5 h 23"/>
                <a:gd name="T38" fmla="*/ 1 w 21"/>
                <a:gd name="T39" fmla="*/ 6 h 23"/>
                <a:gd name="T40" fmla="*/ 1 w 21"/>
                <a:gd name="T41" fmla="*/ 7 h 23"/>
                <a:gd name="T42" fmla="*/ 1 w 21"/>
                <a:gd name="T43" fmla="*/ 9 h 23"/>
                <a:gd name="T44" fmla="*/ 1 w 21"/>
                <a:gd name="T45" fmla="*/ 10 h 23"/>
                <a:gd name="T46" fmla="*/ 0 w 21"/>
                <a:gd name="T47" fmla="*/ 11 h 23"/>
                <a:gd name="T48" fmla="*/ 0 w 21"/>
                <a:gd name="T49" fmla="*/ 12 h 23"/>
                <a:gd name="T50" fmla="*/ 1 w 21"/>
                <a:gd name="T51" fmla="*/ 14 h 23"/>
                <a:gd name="T52" fmla="*/ 1 w 21"/>
                <a:gd name="T53" fmla="*/ 15 h 23"/>
                <a:gd name="T54" fmla="*/ 1 w 21"/>
                <a:gd name="T55" fmla="*/ 17 h 23"/>
                <a:gd name="T56" fmla="*/ 2 w 21"/>
                <a:gd name="T57" fmla="*/ 18 h 23"/>
                <a:gd name="T58" fmla="*/ 4 w 21"/>
                <a:gd name="T59" fmla="*/ 18 h 23"/>
                <a:gd name="T60" fmla="*/ 4 w 21"/>
                <a:gd name="T61" fmla="*/ 19 h 23"/>
                <a:gd name="T62" fmla="*/ 5 w 21"/>
                <a:gd name="T63" fmla="*/ 21 h 23"/>
                <a:gd name="T64" fmla="*/ 6 w 21"/>
                <a:gd name="T65" fmla="*/ 22 h 23"/>
                <a:gd name="T66" fmla="*/ 8 w 21"/>
                <a:gd name="T67" fmla="*/ 21 h 23"/>
                <a:gd name="T68" fmla="*/ 9 w 21"/>
                <a:gd name="T69" fmla="*/ 21 h 23"/>
                <a:gd name="T70" fmla="*/ 10 w 21"/>
                <a:gd name="T71" fmla="*/ 23 h 23"/>
                <a:gd name="T72" fmla="*/ 11 w 21"/>
                <a:gd name="T73" fmla="*/ 21 h 23"/>
                <a:gd name="T74" fmla="*/ 12 w 21"/>
                <a:gd name="T75" fmla="*/ 21 h 23"/>
                <a:gd name="T76" fmla="*/ 14 w 21"/>
                <a:gd name="T77" fmla="*/ 22 h 23"/>
                <a:gd name="T78" fmla="*/ 15 w 21"/>
                <a:gd name="T79" fmla="*/ 21 h 23"/>
                <a:gd name="T80" fmla="*/ 16 w 21"/>
                <a:gd name="T81" fmla="*/ 19 h 23"/>
                <a:gd name="T82" fmla="*/ 17 w 21"/>
                <a:gd name="T83" fmla="*/ 19 h 23"/>
                <a:gd name="T84" fmla="*/ 19 w 21"/>
                <a:gd name="T85" fmla="*/ 18 h 23"/>
                <a:gd name="T86" fmla="*/ 20 w 21"/>
                <a:gd name="T87" fmla="*/ 17 h 23"/>
                <a:gd name="T88" fmla="*/ 19 w 21"/>
                <a:gd name="T89" fmla="*/ 15 h 23"/>
                <a:gd name="T90" fmla="*/ 19 w 21"/>
                <a:gd name="T91" fmla="*/ 14 h 23"/>
                <a:gd name="T92" fmla="*/ 21 w 21"/>
                <a:gd name="T93" fmla="*/ 13 h 23"/>
                <a:gd name="T94" fmla="*/ 19 w 21"/>
                <a:gd name="T95" fmla="*/ 11 h 23"/>
                <a:gd name="T96" fmla="*/ 17 w 21"/>
                <a:gd name="T97" fmla="*/ 5 h 23"/>
                <a:gd name="T98" fmla="*/ 8 w 21"/>
                <a:gd name="T99" fmla="*/ 11 h 23"/>
                <a:gd name="T100" fmla="*/ 10 w 21"/>
                <a:gd name="T101" fmla="*/ 14 h 23"/>
                <a:gd name="T102" fmla="*/ 11 w 21"/>
                <a:gd name="T103" fmla="*/ 7 h 23"/>
                <a:gd name="T104" fmla="*/ 10 w 21"/>
                <a:gd name="T105" fmla="*/ 2 h 23"/>
                <a:gd name="T106" fmla="*/ 4 w 21"/>
                <a:gd name="T107" fmla="*/ 5 h 23"/>
                <a:gd name="T108" fmla="*/ 7 w 21"/>
                <a:gd name="T109" fmla="*/ 8 h 23"/>
                <a:gd name="T110" fmla="*/ 4 w 21"/>
                <a:gd name="T111" fmla="*/ 5 h 23"/>
                <a:gd name="T112" fmla="*/ 7 w 21"/>
                <a:gd name="T113" fmla="*/ 14 h 23"/>
                <a:gd name="T114" fmla="*/ 4 w 21"/>
                <a:gd name="T115" fmla="*/ 18 h 23"/>
                <a:gd name="T116" fmla="*/ 10 w 21"/>
                <a:gd name="T117" fmla="*/ 20 h 23"/>
                <a:gd name="T118" fmla="*/ 11 w 21"/>
                <a:gd name="T119" fmla="*/ 16 h 23"/>
                <a:gd name="T120" fmla="*/ 11 w 21"/>
                <a:gd name="T121" fmla="*/ 20 h 23"/>
                <a:gd name="T122" fmla="*/ 15 w 21"/>
                <a:gd name="T123"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 h="23">
                  <a:moveTo>
                    <a:pt x="20" y="12"/>
                  </a:moveTo>
                  <a:cubicBezTo>
                    <a:pt x="21" y="11"/>
                    <a:pt x="21" y="11"/>
                    <a:pt x="21" y="11"/>
                  </a:cubicBezTo>
                  <a:cubicBezTo>
                    <a:pt x="21" y="11"/>
                    <a:pt x="21" y="11"/>
                    <a:pt x="21" y="11"/>
                  </a:cubicBezTo>
                  <a:cubicBezTo>
                    <a:pt x="20" y="10"/>
                    <a:pt x="20" y="10"/>
                    <a:pt x="20" y="10"/>
                  </a:cubicBezTo>
                  <a:cubicBezTo>
                    <a:pt x="20" y="10"/>
                    <a:pt x="20" y="10"/>
                    <a:pt x="20" y="10"/>
                  </a:cubicBezTo>
                  <a:cubicBezTo>
                    <a:pt x="21" y="9"/>
                    <a:pt x="21" y="9"/>
                    <a:pt x="21" y="9"/>
                  </a:cubicBezTo>
                  <a:cubicBezTo>
                    <a:pt x="21" y="9"/>
                    <a:pt x="21" y="9"/>
                    <a:pt x="21" y="9"/>
                  </a:cubicBezTo>
                  <a:cubicBezTo>
                    <a:pt x="19" y="9"/>
                    <a:pt x="19" y="9"/>
                    <a:pt x="19" y="9"/>
                  </a:cubicBezTo>
                  <a:cubicBezTo>
                    <a:pt x="19" y="9"/>
                    <a:pt x="19" y="8"/>
                    <a:pt x="19" y="8"/>
                  </a:cubicBezTo>
                  <a:cubicBezTo>
                    <a:pt x="20" y="7"/>
                    <a:pt x="20" y="7"/>
                    <a:pt x="20" y="7"/>
                  </a:cubicBezTo>
                  <a:cubicBezTo>
                    <a:pt x="20" y="7"/>
                    <a:pt x="20" y="7"/>
                    <a:pt x="20" y="7"/>
                  </a:cubicBezTo>
                  <a:cubicBezTo>
                    <a:pt x="19" y="7"/>
                    <a:pt x="19" y="7"/>
                    <a:pt x="19" y="7"/>
                  </a:cubicBezTo>
                  <a:cubicBezTo>
                    <a:pt x="19" y="7"/>
                    <a:pt x="18" y="7"/>
                    <a:pt x="18" y="7"/>
                  </a:cubicBezTo>
                  <a:cubicBezTo>
                    <a:pt x="19" y="6"/>
                    <a:pt x="19" y="6"/>
                    <a:pt x="19" y="6"/>
                  </a:cubicBezTo>
                  <a:cubicBezTo>
                    <a:pt x="19" y="5"/>
                    <a:pt x="19" y="5"/>
                    <a:pt x="19" y="5"/>
                  </a:cubicBezTo>
                  <a:cubicBezTo>
                    <a:pt x="18" y="6"/>
                    <a:pt x="18" y="6"/>
                    <a:pt x="18" y="6"/>
                  </a:cubicBezTo>
                  <a:cubicBezTo>
                    <a:pt x="18" y="5"/>
                    <a:pt x="18" y="5"/>
                    <a:pt x="17" y="5"/>
                  </a:cubicBezTo>
                  <a:cubicBezTo>
                    <a:pt x="18" y="4"/>
                    <a:pt x="18" y="4"/>
                    <a:pt x="18" y="4"/>
                  </a:cubicBezTo>
                  <a:cubicBezTo>
                    <a:pt x="18" y="4"/>
                    <a:pt x="18" y="4"/>
                    <a:pt x="18" y="3"/>
                  </a:cubicBezTo>
                  <a:cubicBezTo>
                    <a:pt x="17" y="4"/>
                    <a:pt x="17" y="4"/>
                    <a:pt x="17" y="4"/>
                  </a:cubicBezTo>
                  <a:cubicBezTo>
                    <a:pt x="17" y="4"/>
                    <a:pt x="16" y="4"/>
                    <a:pt x="16" y="4"/>
                  </a:cubicBezTo>
                  <a:cubicBezTo>
                    <a:pt x="17" y="3"/>
                    <a:pt x="17" y="3"/>
                    <a:pt x="17" y="3"/>
                  </a:cubicBezTo>
                  <a:cubicBezTo>
                    <a:pt x="17" y="2"/>
                    <a:pt x="16" y="2"/>
                    <a:pt x="16" y="2"/>
                  </a:cubicBezTo>
                  <a:cubicBezTo>
                    <a:pt x="15" y="3"/>
                    <a:pt x="15" y="3"/>
                    <a:pt x="15" y="3"/>
                  </a:cubicBezTo>
                  <a:cubicBezTo>
                    <a:pt x="15" y="3"/>
                    <a:pt x="15" y="3"/>
                    <a:pt x="15" y="3"/>
                  </a:cubicBezTo>
                  <a:cubicBezTo>
                    <a:pt x="15" y="2"/>
                    <a:pt x="15" y="2"/>
                    <a:pt x="15" y="2"/>
                  </a:cubicBezTo>
                  <a:cubicBezTo>
                    <a:pt x="15" y="1"/>
                    <a:pt x="15" y="1"/>
                    <a:pt x="15" y="1"/>
                  </a:cubicBezTo>
                  <a:cubicBezTo>
                    <a:pt x="14" y="2"/>
                    <a:pt x="14" y="2"/>
                    <a:pt x="14" y="2"/>
                  </a:cubicBezTo>
                  <a:cubicBezTo>
                    <a:pt x="14" y="2"/>
                    <a:pt x="13" y="2"/>
                    <a:pt x="13" y="2"/>
                  </a:cubicBezTo>
                  <a:cubicBezTo>
                    <a:pt x="14" y="1"/>
                    <a:pt x="14" y="1"/>
                    <a:pt x="14" y="1"/>
                  </a:cubicBezTo>
                  <a:cubicBezTo>
                    <a:pt x="13" y="1"/>
                    <a:pt x="13" y="1"/>
                    <a:pt x="13" y="1"/>
                  </a:cubicBezTo>
                  <a:cubicBezTo>
                    <a:pt x="12" y="2"/>
                    <a:pt x="12" y="2"/>
                    <a:pt x="12" y="2"/>
                  </a:cubicBezTo>
                  <a:cubicBezTo>
                    <a:pt x="12" y="2"/>
                    <a:pt x="12" y="2"/>
                    <a:pt x="12" y="2"/>
                  </a:cubicBezTo>
                  <a:cubicBezTo>
                    <a:pt x="12" y="0"/>
                    <a:pt x="12" y="0"/>
                    <a:pt x="12" y="0"/>
                  </a:cubicBezTo>
                  <a:cubicBezTo>
                    <a:pt x="11" y="0"/>
                    <a:pt x="11" y="0"/>
                    <a:pt x="11" y="0"/>
                  </a:cubicBezTo>
                  <a:cubicBezTo>
                    <a:pt x="11" y="2"/>
                    <a:pt x="11" y="2"/>
                    <a:pt x="11" y="2"/>
                  </a:cubicBezTo>
                  <a:cubicBezTo>
                    <a:pt x="10" y="2"/>
                    <a:pt x="10" y="2"/>
                    <a:pt x="10" y="2"/>
                  </a:cubicBezTo>
                  <a:cubicBezTo>
                    <a:pt x="10" y="2"/>
                    <a:pt x="10" y="2"/>
                    <a:pt x="10" y="2"/>
                  </a:cubicBezTo>
                  <a:cubicBezTo>
                    <a:pt x="10" y="0"/>
                    <a:pt x="10" y="0"/>
                    <a:pt x="10" y="0"/>
                  </a:cubicBezTo>
                  <a:cubicBezTo>
                    <a:pt x="9" y="0"/>
                    <a:pt x="9" y="0"/>
                    <a:pt x="9" y="0"/>
                  </a:cubicBezTo>
                  <a:cubicBezTo>
                    <a:pt x="9" y="2"/>
                    <a:pt x="9" y="2"/>
                    <a:pt x="9" y="2"/>
                  </a:cubicBezTo>
                  <a:cubicBezTo>
                    <a:pt x="9" y="2"/>
                    <a:pt x="8" y="2"/>
                    <a:pt x="8" y="2"/>
                  </a:cubicBezTo>
                  <a:cubicBezTo>
                    <a:pt x="8" y="1"/>
                    <a:pt x="8" y="1"/>
                    <a:pt x="8" y="1"/>
                  </a:cubicBezTo>
                  <a:cubicBezTo>
                    <a:pt x="8" y="1"/>
                    <a:pt x="7" y="1"/>
                    <a:pt x="7" y="1"/>
                  </a:cubicBezTo>
                  <a:cubicBezTo>
                    <a:pt x="7" y="2"/>
                    <a:pt x="7" y="2"/>
                    <a:pt x="7" y="2"/>
                  </a:cubicBezTo>
                  <a:cubicBezTo>
                    <a:pt x="7" y="2"/>
                    <a:pt x="7" y="2"/>
                    <a:pt x="7" y="2"/>
                  </a:cubicBezTo>
                  <a:cubicBezTo>
                    <a:pt x="6" y="1"/>
                    <a:pt x="6" y="1"/>
                    <a:pt x="6" y="1"/>
                  </a:cubicBezTo>
                  <a:cubicBezTo>
                    <a:pt x="6" y="1"/>
                    <a:pt x="5" y="1"/>
                    <a:pt x="5" y="2"/>
                  </a:cubicBezTo>
                  <a:cubicBezTo>
                    <a:pt x="6" y="3"/>
                    <a:pt x="6" y="3"/>
                    <a:pt x="6" y="3"/>
                  </a:cubicBezTo>
                  <a:cubicBezTo>
                    <a:pt x="6" y="3"/>
                    <a:pt x="5" y="3"/>
                    <a:pt x="5" y="3"/>
                  </a:cubicBezTo>
                  <a:cubicBezTo>
                    <a:pt x="4" y="2"/>
                    <a:pt x="4" y="2"/>
                    <a:pt x="4" y="2"/>
                  </a:cubicBezTo>
                  <a:cubicBezTo>
                    <a:pt x="4" y="2"/>
                    <a:pt x="4" y="2"/>
                    <a:pt x="4" y="3"/>
                  </a:cubicBezTo>
                  <a:cubicBezTo>
                    <a:pt x="4" y="4"/>
                    <a:pt x="4" y="4"/>
                    <a:pt x="4" y="4"/>
                  </a:cubicBezTo>
                  <a:cubicBezTo>
                    <a:pt x="4" y="4"/>
                    <a:pt x="4" y="4"/>
                    <a:pt x="4" y="4"/>
                  </a:cubicBezTo>
                  <a:cubicBezTo>
                    <a:pt x="3" y="3"/>
                    <a:pt x="3" y="3"/>
                    <a:pt x="3" y="3"/>
                  </a:cubicBezTo>
                  <a:cubicBezTo>
                    <a:pt x="3" y="4"/>
                    <a:pt x="2" y="4"/>
                    <a:pt x="2" y="4"/>
                  </a:cubicBezTo>
                  <a:cubicBezTo>
                    <a:pt x="3" y="5"/>
                    <a:pt x="3" y="5"/>
                    <a:pt x="3" y="5"/>
                  </a:cubicBezTo>
                  <a:cubicBezTo>
                    <a:pt x="3" y="5"/>
                    <a:pt x="3" y="5"/>
                    <a:pt x="3" y="6"/>
                  </a:cubicBezTo>
                  <a:cubicBezTo>
                    <a:pt x="2" y="5"/>
                    <a:pt x="2" y="5"/>
                    <a:pt x="2" y="5"/>
                  </a:cubicBezTo>
                  <a:cubicBezTo>
                    <a:pt x="1" y="5"/>
                    <a:pt x="1" y="5"/>
                    <a:pt x="1" y="6"/>
                  </a:cubicBezTo>
                  <a:cubicBezTo>
                    <a:pt x="2" y="6"/>
                    <a:pt x="2" y="6"/>
                    <a:pt x="2" y="6"/>
                  </a:cubicBezTo>
                  <a:cubicBezTo>
                    <a:pt x="2" y="7"/>
                    <a:pt x="2" y="7"/>
                    <a:pt x="2" y="7"/>
                  </a:cubicBezTo>
                  <a:cubicBezTo>
                    <a:pt x="1" y="7"/>
                    <a:pt x="1" y="7"/>
                    <a:pt x="1" y="7"/>
                  </a:cubicBezTo>
                  <a:cubicBezTo>
                    <a:pt x="0" y="7"/>
                    <a:pt x="0" y="7"/>
                    <a:pt x="0" y="7"/>
                  </a:cubicBezTo>
                  <a:cubicBezTo>
                    <a:pt x="1" y="8"/>
                    <a:pt x="1" y="8"/>
                    <a:pt x="1" y="8"/>
                  </a:cubicBezTo>
                  <a:cubicBezTo>
                    <a:pt x="1" y="8"/>
                    <a:pt x="1" y="8"/>
                    <a:pt x="1" y="9"/>
                  </a:cubicBezTo>
                  <a:cubicBezTo>
                    <a:pt x="0" y="8"/>
                    <a:pt x="0" y="8"/>
                    <a:pt x="0" y="8"/>
                  </a:cubicBezTo>
                  <a:cubicBezTo>
                    <a:pt x="0" y="9"/>
                    <a:pt x="0" y="9"/>
                    <a:pt x="0" y="9"/>
                  </a:cubicBezTo>
                  <a:cubicBezTo>
                    <a:pt x="1" y="10"/>
                    <a:pt x="1" y="10"/>
                    <a:pt x="1" y="10"/>
                  </a:cubicBezTo>
                  <a:cubicBezTo>
                    <a:pt x="1" y="10"/>
                    <a:pt x="1" y="10"/>
                    <a:pt x="1" y="10"/>
                  </a:cubicBezTo>
                  <a:cubicBezTo>
                    <a:pt x="0" y="10"/>
                    <a:pt x="0" y="10"/>
                    <a:pt x="0" y="10"/>
                  </a:cubicBezTo>
                  <a:cubicBezTo>
                    <a:pt x="0" y="11"/>
                    <a:pt x="0" y="11"/>
                    <a:pt x="0" y="11"/>
                  </a:cubicBezTo>
                  <a:cubicBezTo>
                    <a:pt x="1" y="12"/>
                    <a:pt x="1" y="12"/>
                    <a:pt x="1" y="12"/>
                  </a:cubicBezTo>
                  <a:cubicBezTo>
                    <a:pt x="1" y="12"/>
                    <a:pt x="1" y="12"/>
                    <a:pt x="1" y="12"/>
                  </a:cubicBezTo>
                  <a:cubicBezTo>
                    <a:pt x="0" y="12"/>
                    <a:pt x="0" y="12"/>
                    <a:pt x="0" y="12"/>
                  </a:cubicBezTo>
                  <a:cubicBezTo>
                    <a:pt x="0" y="13"/>
                    <a:pt x="0" y="13"/>
                    <a:pt x="0" y="13"/>
                  </a:cubicBezTo>
                  <a:cubicBezTo>
                    <a:pt x="1" y="13"/>
                    <a:pt x="1" y="13"/>
                    <a:pt x="1" y="13"/>
                  </a:cubicBezTo>
                  <a:cubicBezTo>
                    <a:pt x="1" y="14"/>
                    <a:pt x="1" y="14"/>
                    <a:pt x="1" y="14"/>
                  </a:cubicBezTo>
                  <a:cubicBezTo>
                    <a:pt x="0" y="14"/>
                    <a:pt x="0" y="14"/>
                    <a:pt x="0" y="14"/>
                  </a:cubicBezTo>
                  <a:cubicBezTo>
                    <a:pt x="0" y="15"/>
                    <a:pt x="0" y="15"/>
                    <a:pt x="0" y="15"/>
                  </a:cubicBezTo>
                  <a:cubicBezTo>
                    <a:pt x="1" y="15"/>
                    <a:pt x="1" y="15"/>
                    <a:pt x="1" y="15"/>
                  </a:cubicBezTo>
                  <a:cubicBezTo>
                    <a:pt x="2" y="15"/>
                    <a:pt x="2" y="15"/>
                    <a:pt x="2" y="16"/>
                  </a:cubicBezTo>
                  <a:cubicBezTo>
                    <a:pt x="1" y="16"/>
                    <a:pt x="1" y="16"/>
                    <a:pt x="1" y="16"/>
                  </a:cubicBezTo>
                  <a:cubicBezTo>
                    <a:pt x="1" y="17"/>
                    <a:pt x="1" y="17"/>
                    <a:pt x="1" y="17"/>
                  </a:cubicBezTo>
                  <a:cubicBezTo>
                    <a:pt x="2" y="17"/>
                    <a:pt x="2" y="17"/>
                    <a:pt x="2" y="17"/>
                  </a:cubicBezTo>
                  <a:cubicBezTo>
                    <a:pt x="2" y="17"/>
                    <a:pt x="2" y="17"/>
                    <a:pt x="3" y="17"/>
                  </a:cubicBezTo>
                  <a:cubicBezTo>
                    <a:pt x="2" y="18"/>
                    <a:pt x="2" y="18"/>
                    <a:pt x="2" y="18"/>
                  </a:cubicBezTo>
                  <a:cubicBezTo>
                    <a:pt x="2" y="18"/>
                    <a:pt x="2" y="19"/>
                    <a:pt x="2" y="19"/>
                  </a:cubicBezTo>
                  <a:cubicBezTo>
                    <a:pt x="3" y="18"/>
                    <a:pt x="3" y="18"/>
                    <a:pt x="3" y="18"/>
                  </a:cubicBezTo>
                  <a:cubicBezTo>
                    <a:pt x="3" y="18"/>
                    <a:pt x="3" y="18"/>
                    <a:pt x="4" y="18"/>
                  </a:cubicBezTo>
                  <a:cubicBezTo>
                    <a:pt x="3" y="20"/>
                    <a:pt x="3" y="20"/>
                    <a:pt x="3" y="20"/>
                  </a:cubicBezTo>
                  <a:cubicBezTo>
                    <a:pt x="3" y="20"/>
                    <a:pt x="3" y="20"/>
                    <a:pt x="3" y="20"/>
                  </a:cubicBezTo>
                  <a:cubicBezTo>
                    <a:pt x="4" y="19"/>
                    <a:pt x="4" y="19"/>
                    <a:pt x="4" y="19"/>
                  </a:cubicBezTo>
                  <a:cubicBezTo>
                    <a:pt x="5" y="19"/>
                    <a:pt x="5" y="19"/>
                    <a:pt x="5" y="20"/>
                  </a:cubicBezTo>
                  <a:cubicBezTo>
                    <a:pt x="4" y="21"/>
                    <a:pt x="4" y="21"/>
                    <a:pt x="4" y="21"/>
                  </a:cubicBezTo>
                  <a:cubicBezTo>
                    <a:pt x="5" y="21"/>
                    <a:pt x="5" y="21"/>
                    <a:pt x="5" y="21"/>
                  </a:cubicBezTo>
                  <a:cubicBezTo>
                    <a:pt x="6" y="20"/>
                    <a:pt x="6" y="20"/>
                    <a:pt x="6" y="20"/>
                  </a:cubicBezTo>
                  <a:cubicBezTo>
                    <a:pt x="6" y="20"/>
                    <a:pt x="6" y="20"/>
                    <a:pt x="6" y="20"/>
                  </a:cubicBezTo>
                  <a:cubicBezTo>
                    <a:pt x="6" y="22"/>
                    <a:pt x="6" y="22"/>
                    <a:pt x="6" y="22"/>
                  </a:cubicBezTo>
                  <a:cubicBezTo>
                    <a:pt x="6" y="22"/>
                    <a:pt x="7" y="22"/>
                    <a:pt x="7" y="22"/>
                  </a:cubicBezTo>
                  <a:cubicBezTo>
                    <a:pt x="7" y="21"/>
                    <a:pt x="7" y="21"/>
                    <a:pt x="7" y="21"/>
                  </a:cubicBezTo>
                  <a:cubicBezTo>
                    <a:pt x="8" y="21"/>
                    <a:pt x="8" y="21"/>
                    <a:pt x="8" y="21"/>
                  </a:cubicBezTo>
                  <a:cubicBezTo>
                    <a:pt x="8" y="22"/>
                    <a:pt x="8" y="22"/>
                    <a:pt x="8" y="22"/>
                  </a:cubicBezTo>
                  <a:cubicBezTo>
                    <a:pt x="8" y="22"/>
                    <a:pt x="8" y="23"/>
                    <a:pt x="9" y="23"/>
                  </a:cubicBezTo>
                  <a:cubicBezTo>
                    <a:pt x="9" y="21"/>
                    <a:pt x="9" y="21"/>
                    <a:pt x="9" y="21"/>
                  </a:cubicBezTo>
                  <a:cubicBezTo>
                    <a:pt x="9" y="21"/>
                    <a:pt x="9" y="21"/>
                    <a:pt x="10" y="21"/>
                  </a:cubicBezTo>
                  <a:cubicBezTo>
                    <a:pt x="10" y="23"/>
                    <a:pt x="10" y="23"/>
                    <a:pt x="10" y="23"/>
                  </a:cubicBezTo>
                  <a:cubicBezTo>
                    <a:pt x="10" y="23"/>
                    <a:pt x="10" y="23"/>
                    <a:pt x="10" y="23"/>
                  </a:cubicBezTo>
                  <a:cubicBezTo>
                    <a:pt x="10" y="23"/>
                    <a:pt x="11" y="23"/>
                    <a:pt x="11" y="23"/>
                  </a:cubicBezTo>
                  <a:cubicBezTo>
                    <a:pt x="11" y="21"/>
                    <a:pt x="11" y="21"/>
                    <a:pt x="11" y="21"/>
                  </a:cubicBezTo>
                  <a:cubicBezTo>
                    <a:pt x="11" y="21"/>
                    <a:pt x="11" y="21"/>
                    <a:pt x="11" y="21"/>
                  </a:cubicBezTo>
                  <a:cubicBezTo>
                    <a:pt x="12" y="23"/>
                    <a:pt x="12" y="23"/>
                    <a:pt x="12" y="23"/>
                  </a:cubicBezTo>
                  <a:cubicBezTo>
                    <a:pt x="12" y="23"/>
                    <a:pt x="12" y="22"/>
                    <a:pt x="13" y="22"/>
                  </a:cubicBezTo>
                  <a:cubicBezTo>
                    <a:pt x="12" y="21"/>
                    <a:pt x="12" y="21"/>
                    <a:pt x="12" y="21"/>
                  </a:cubicBezTo>
                  <a:cubicBezTo>
                    <a:pt x="13" y="21"/>
                    <a:pt x="13" y="21"/>
                    <a:pt x="13" y="21"/>
                  </a:cubicBezTo>
                  <a:cubicBezTo>
                    <a:pt x="14" y="22"/>
                    <a:pt x="14" y="22"/>
                    <a:pt x="14" y="22"/>
                  </a:cubicBezTo>
                  <a:cubicBezTo>
                    <a:pt x="14" y="22"/>
                    <a:pt x="14" y="22"/>
                    <a:pt x="14" y="22"/>
                  </a:cubicBezTo>
                  <a:cubicBezTo>
                    <a:pt x="14" y="20"/>
                    <a:pt x="14" y="20"/>
                    <a:pt x="14" y="20"/>
                  </a:cubicBezTo>
                  <a:cubicBezTo>
                    <a:pt x="14" y="20"/>
                    <a:pt x="14" y="20"/>
                    <a:pt x="15" y="20"/>
                  </a:cubicBezTo>
                  <a:cubicBezTo>
                    <a:pt x="15" y="21"/>
                    <a:pt x="15" y="21"/>
                    <a:pt x="15" y="21"/>
                  </a:cubicBezTo>
                  <a:cubicBezTo>
                    <a:pt x="16" y="21"/>
                    <a:pt x="16" y="21"/>
                    <a:pt x="16" y="21"/>
                  </a:cubicBezTo>
                  <a:cubicBezTo>
                    <a:pt x="16" y="20"/>
                    <a:pt x="16" y="20"/>
                    <a:pt x="16" y="20"/>
                  </a:cubicBezTo>
                  <a:cubicBezTo>
                    <a:pt x="16" y="19"/>
                    <a:pt x="16" y="19"/>
                    <a:pt x="16" y="19"/>
                  </a:cubicBezTo>
                  <a:cubicBezTo>
                    <a:pt x="17" y="20"/>
                    <a:pt x="17" y="20"/>
                    <a:pt x="17" y="20"/>
                  </a:cubicBezTo>
                  <a:cubicBezTo>
                    <a:pt x="17" y="20"/>
                    <a:pt x="17" y="20"/>
                    <a:pt x="18" y="20"/>
                  </a:cubicBezTo>
                  <a:cubicBezTo>
                    <a:pt x="17" y="19"/>
                    <a:pt x="17" y="19"/>
                    <a:pt x="17" y="19"/>
                  </a:cubicBezTo>
                  <a:cubicBezTo>
                    <a:pt x="17" y="18"/>
                    <a:pt x="17" y="18"/>
                    <a:pt x="17" y="18"/>
                  </a:cubicBezTo>
                  <a:cubicBezTo>
                    <a:pt x="18" y="19"/>
                    <a:pt x="18" y="19"/>
                    <a:pt x="18" y="19"/>
                  </a:cubicBezTo>
                  <a:cubicBezTo>
                    <a:pt x="19" y="19"/>
                    <a:pt x="19" y="18"/>
                    <a:pt x="19" y="18"/>
                  </a:cubicBezTo>
                  <a:cubicBezTo>
                    <a:pt x="18" y="17"/>
                    <a:pt x="18" y="17"/>
                    <a:pt x="18" y="17"/>
                  </a:cubicBezTo>
                  <a:cubicBezTo>
                    <a:pt x="18" y="17"/>
                    <a:pt x="18" y="17"/>
                    <a:pt x="18" y="17"/>
                  </a:cubicBezTo>
                  <a:cubicBezTo>
                    <a:pt x="20" y="17"/>
                    <a:pt x="20" y="17"/>
                    <a:pt x="20" y="17"/>
                  </a:cubicBezTo>
                  <a:cubicBezTo>
                    <a:pt x="20" y="17"/>
                    <a:pt x="20" y="17"/>
                    <a:pt x="20" y="16"/>
                  </a:cubicBezTo>
                  <a:cubicBezTo>
                    <a:pt x="19" y="16"/>
                    <a:pt x="19" y="16"/>
                    <a:pt x="19" y="16"/>
                  </a:cubicBezTo>
                  <a:cubicBezTo>
                    <a:pt x="19" y="15"/>
                    <a:pt x="19" y="15"/>
                    <a:pt x="19" y="15"/>
                  </a:cubicBezTo>
                  <a:cubicBezTo>
                    <a:pt x="20" y="15"/>
                    <a:pt x="20" y="15"/>
                    <a:pt x="20" y="15"/>
                  </a:cubicBezTo>
                  <a:cubicBezTo>
                    <a:pt x="20" y="15"/>
                    <a:pt x="21" y="15"/>
                    <a:pt x="21" y="15"/>
                  </a:cubicBezTo>
                  <a:cubicBezTo>
                    <a:pt x="19" y="14"/>
                    <a:pt x="19" y="14"/>
                    <a:pt x="19" y="14"/>
                  </a:cubicBezTo>
                  <a:cubicBezTo>
                    <a:pt x="19" y="14"/>
                    <a:pt x="19" y="14"/>
                    <a:pt x="20" y="13"/>
                  </a:cubicBezTo>
                  <a:cubicBezTo>
                    <a:pt x="21" y="13"/>
                    <a:pt x="21" y="13"/>
                    <a:pt x="21" y="13"/>
                  </a:cubicBezTo>
                  <a:cubicBezTo>
                    <a:pt x="21" y="13"/>
                    <a:pt x="21" y="13"/>
                    <a:pt x="21" y="13"/>
                  </a:cubicBezTo>
                  <a:cubicBezTo>
                    <a:pt x="20" y="12"/>
                    <a:pt x="20" y="12"/>
                    <a:pt x="20" y="12"/>
                  </a:cubicBezTo>
                  <a:cubicBezTo>
                    <a:pt x="20" y="12"/>
                    <a:pt x="20" y="12"/>
                    <a:pt x="20" y="12"/>
                  </a:cubicBezTo>
                  <a:close/>
                  <a:moveTo>
                    <a:pt x="19" y="11"/>
                  </a:moveTo>
                  <a:cubicBezTo>
                    <a:pt x="15" y="11"/>
                    <a:pt x="15" y="11"/>
                    <a:pt x="15" y="11"/>
                  </a:cubicBezTo>
                  <a:cubicBezTo>
                    <a:pt x="14" y="10"/>
                    <a:pt x="14" y="9"/>
                    <a:pt x="14" y="8"/>
                  </a:cubicBezTo>
                  <a:cubicBezTo>
                    <a:pt x="17" y="5"/>
                    <a:pt x="17" y="5"/>
                    <a:pt x="17" y="5"/>
                  </a:cubicBezTo>
                  <a:cubicBezTo>
                    <a:pt x="18" y="7"/>
                    <a:pt x="19" y="9"/>
                    <a:pt x="19" y="11"/>
                  </a:cubicBezTo>
                  <a:close/>
                  <a:moveTo>
                    <a:pt x="10" y="14"/>
                  </a:moveTo>
                  <a:cubicBezTo>
                    <a:pt x="9" y="14"/>
                    <a:pt x="8" y="13"/>
                    <a:pt x="8" y="11"/>
                  </a:cubicBezTo>
                  <a:cubicBezTo>
                    <a:pt x="8" y="10"/>
                    <a:pt x="9" y="9"/>
                    <a:pt x="10" y="9"/>
                  </a:cubicBezTo>
                  <a:cubicBezTo>
                    <a:pt x="12" y="9"/>
                    <a:pt x="13" y="10"/>
                    <a:pt x="13" y="11"/>
                  </a:cubicBezTo>
                  <a:cubicBezTo>
                    <a:pt x="13" y="13"/>
                    <a:pt x="12" y="14"/>
                    <a:pt x="10" y="14"/>
                  </a:cubicBezTo>
                  <a:close/>
                  <a:moveTo>
                    <a:pt x="16" y="5"/>
                  </a:moveTo>
                  <a:cubicBezTo>
                    <a:pt x="13" y="8"/>
                    <a:pt x="13" y="8"/>
                    <a:pt x="13" y="8"/>
                  </a:cubicBezTo>
                  <a:cubicBezTo>
                    <a:pt x="12" y="7"/>
                    <a:pt x="12" y="7"/>
                    <a:pt x="11" y="7"/>
                  </a:cubicBezTo>
                  <a:cubicBezTo>
                    <a:pt x="11" y="2"/>
                    <a:pt x="11" y="2"/>
                    <a:pt x="11" y="2"/>
                  </a:cubicBezTo>
                  <a:cubicBezTo>
                    <a:pt x="13" y="3"/>
                    <a:pt x="15" y="3"/>
                    <a:pt x="16" y="5"/>
                  </a:cubicBezTo>
                  <a:close/>
                  <a:moveTo>
                    <a:pt x="10" y="2"/>
                  </a:moveTo>
                  <a:cubicBezTo>
                    <a:pt x="10" y="7"/>
                    <a:pt x="10" y="7"/>
                    <a:pt x="10" y="7"/>
                  </a:cubicBezTo>
                  <a:cubicBezTo>
                    <a:pt x="9" y="7"/>
                    <a:pt x="8" y="7"/>
                    <a:pt x="8" y="8"/>
                  </a:cubicBezTo>
                  <a:cubicBezTo>
                    <a:pt x="4" y="5"/>
                    <a:pt x="4" y="5"/>
                    <a:pt x="4" y="5"/>
                  </a:cubicBezTo>
                  <a:cubicBezTo>
                    <a:pt x="6" y="3"/>
                    <a:pt x="8" y="3"/>
                    <a:pt x="10" y="2"/>
                  </a:cubicBezTo>
                  <a:close/>
                  <a:moveTo>
                    <a:pt x="4" y="5"/>
                  </a:moveTo>
                  <a:cubicBezTo>
                    <a:pt x="7" y="8"/>
                    <a:pt x="7" y="8"/>
                    <a:pt x="7" y="8"/>
                  </a:cubicBezTo>
                  <a:cubicBezTo>
                    <a:pt x="6" y="9"/>
                    <a:pt x="6" y="10"/>
                    <a:pt x="6" y="11"/>
                  </a:cubicBezTo>
                  <a:cubicBezTo>
                    <a:pt x="2" y="11"/>
                    <a:pt x="2" y="11"/>
                    <a:pt x="2" y="11"/>
                  </a:cubicBezTo>
                  <a:cubicBezTo>
                    <a:pt x="2" y="9"/>
                    <a:pt x="3" y="7"/>
                    <a:pt x="4" y="5"/>
                  </a:cubicBezTo>
                  <a:close/>
                  <a:moveTo>
                    <a:pt x="2" y="12"/>
                  </a:moveTo>
                  <a:cubicBezTo>
                    <a:pt x="6" y="12"/>
                    <a:pt x="6" y="12"/>
                    <a:pt x="6" y="12"/>
                  </a:cubicBezTo>
                  <a:cubicBezTo>
                    <a:pt x="6" y="13"/>
                    <a:pt x="6" y="14"/>
                    <a:pt x="7" y="14"/>
                  </a:cubicBezTo>
                  <a:cubicBezTo>
                    <a:pt x="4" y="17"/>
                    <a:pt x="4" y="17"/>
                    <a:pt x="4" y="17"/>
                  </a:cubicBezTo>
                  <a:cubicBezTo>
                    <a:pt x="3" y="16"/>
                    <a:pt x="2" y="14"/>
                    <a:pt x="2" y="12"/>
                  </a:cubicBezTo>
                  <a:close/>
                  <a:moveTo>
                    <a:pt x="4" y="18"/>
                  </a:moveTo>
                  <a:cubicBezTo>
                    <a:pt x="7" y="15"/>
                    <a:pt x="7" y="15"/>
                    <a:pt x="7" y="15"/>
                  </a:cubicBezTo>
                  <a:cubicBezTo>
                    <a:pt x="8" y="16"/>
                    <a:pt x="9" y="16"/>
                    <a:pt x="10" y="16"/>
                  </a:cubicBezTo>
                  <a:cubicBezTo>
                    <a:pt x="10" y="20"/>
                    <a:pt x="10" y="20"/>
                    <a:pt x="10" y="20"/>
                  </a:cubicBezTo>
                  <a:cubicBezTo>
                    <a:pt x="8" y="20"/>
                    <a:pt x="6" y="19"/>
                    <a:pt x="4" y="18"/>
                  </a:cubicBezTo>
                  <a:close/>
                  <a:moveTo>
                    <a:pt x="11" y="20"/>
                  </a:moveTo>
                  <a:cubicBezTo>
                    <a:pt x="11" y="16"/>
                    <a:pt x="11" y="16"/>
                    <a:pt x="11" y="16"/>
                  </a:cubicBezTo>
                  <a:cubicBezTo>
                    <a:pt x="12" y="16"/>
                    <a:pt x="12" y="16"/>
                    <a:pt x="13" y="15"/>
                  </a:cubicBezTo>
                  <a:cubicBezTo>
                    <a:pt x="16" y="18"/>
                    <a:pt x="16" y="18"/>
                    <a:pt x="16" y="18"/>
                  </a:cubicBezTo>
                  <a:cubicBezTo>
                    <a:pt x="15" y="19"/>
                    <a:pt x="13" y="20"/>
                    <a:pt x="11" y="20"/>
                  </a:cubicBezTo>
                  <a:close/>
                  <a:moveTo>
                    <a:pt x="17" y="17"/>
                  </a:moveTo>
                  <a:cubicBezTo>
                    <a:pt x="14" y="14"/>
                    <a:pt x="14" y="14"/>
                    <a:pt x="14" y="14"/>
                  </a:cubicBezTo>
                  <a:cubicBezTo>
                    <a:pt x="14" y="14"/>
                    <a:pt x="15" y="13"/>
                    <a:pt x="15" y="12"/>
                  </a:cubicBezTo>
                  <a:cubicBezTo>
                    <a:pt x="19" y="12"/>
                    <a:pt x="19" y="12"/>
                    <a:pt x="19" y="12"/>
                  </a:cubicBezTo>
                  <a:cubicBezTo>
                    <a:pt x="19" y="14"/>
                    <a:pt x="18" y="16"/>
                    <a:pt x="17" y="17"/>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6" name="Freeform 13"/>
            <p:cNvSpPr>
              <a:spLocks noEditPoints="1"/>
            </p:cNvSpPr>
            <p:nvPr/>
          </p:nvSpPr>
          <p:spPr bwMode="auto">
            <a:xfrm>
              <a:off x="1322388" y="2455863"/>
              <a:ext cx="25400" cy="26988"/>
            </a:xfrm>
            <a:custGeom>
              <a:avLst/>
              <a:gdLst>
                <a:gd name="T0" fmla="*/ 24 w 24"/>
                <a:gd name="T1" fmla="*/ 15 h 25"/>
                <a:gd name="T2" fmla="*/ 24 w 24"/>
                <a:gd name="T3" fmla="*/ 14 h 25"/>
                <a:gd name="T4" fmla="*/ 23 w 24"/>
                <a:gd name="T5" fmla="*/ 12 h 25"/>
                <a:gd name="T6" fmla="*/ 23 w 24"/>
                <a:gd name="T7" fmla="*/ 11 h 25"/>
                <a:gd name="T8" fmla="*/ 24 w 24"/>
                <a:gd name="T9" fmla="*/ 8 h 25"/>
                <a:gd name="T10" fmla="*/ 23 w 24"/>
                <a:gd name="T11" fmla="*/ 7 h 25"/>
                <a:gd name="T12" fmla="*/ 21 w 24"/>
                <a:gd name="T13" fmla="*/ 6 h 25"/>
                <a:gd name="T14" fmla="*/ 20 w 24"/>
                <a:gd name="T15" fmla="*/ 5 h 25"/>
                <a:gd name="T16" fmla="*/ 20 w 24"/>
                <a:gd name="T17" fmla="*/ 3 h 25"/>
                <a:gd name="T18" fmla="*/ 19 w 24"/>
                <a:gd name="T19" fmla="*/ 2 h 25"/>
                <a:gd name="T20" fmla="*/ 17 w 24"/>
                <a:gd name="T21" fmla="*/ 3 h 25"/>
                <a:gd name="T22" fmla="*/ 16 w 24"/>
                <a:gd name="T23" fmla="*/ 2 h 25"/>
                <a:gd name="T24" fmla="*/ 15 w 24"/>
                <a:gd name="T25" fmla="*/ 1 h 25"/>
                <a:gd name="T26" fmla="*/ 13 w 24"/>
                <a:gd name="T27" fmla="*/ 2 h 25"/>
                <a:gd name="T28" fmla="*/ 12 w 24"/>
                <a:gd name="T29" fmla="*/ 2 h 25"/>
                <a:gd name="T30" fmla="*/ 10 w 24"/>
                <a:gd name="T31" fmla="*/ 0 h 25"/>
                <a:gd name="T32" fmla="*/ 9 w 24"/>
                <a:gd name="T33" fmla="*/ 1 h 25"/>
                <a:gd name="T34" fmla="*/ 8 w 24"/>
                <a:gd name="T35" fmla="*/ 3 h 25"/>
                <a:gd name="T36" fmla="*/ 7 w 24"/>
                <a:gd name="T37" fmla="*/ 4 h 25"/>
                <a:gd name="T38" fmla="*/ 4 w 24"/>
                <a:gd name="T39" fmla="*/ 4 h 25"/>
                <a:gd name="T40" fmla="*/ 3 w 24"/>
                <a:gd name="T41" fmla="*/ 4 h 25"/>
                <a:gd name="T42" fmla="*/ 4 w 24"/>
                <a:gd name="T43" fmla="*/ 7 h 25"/>
                <a:gd name="T44" fmla="*/ 3 w 24"/>
                <a:gd name="T45" fmla="*/ 8 h 25"/>
                <a:gd name="T46" fmla="*/ 1 w 24"/>
                <a:gd name="T47" fmla="*/ 9 h 25"/>
                <a:gd name="T48" fmla="*/ 1 w 24"/>
                <a:gd name="T49" fmla="*/ 10 h 25"/>
                <a:gd name="T50" fmla="*/ 2 w 24"/>
                <a:gd name="T51" fmla="*/ 12 h 25"/>
                <a:gd name="T52" fmla="*/ 2 w 24"/>
                <a:gd name="T53" fmla="*/ 14 h 25"/>
                <a:gd name="T54" fmla="*/ 1 w 24"/>
                <a:gd name="T55" fmla="*/ 16 h 25"/>
                <a:gd name="T56" fmla="*/ 1 w 24"/>
                <a:gd name="T57" fmla="*/ 17 h 25"/>
                <a:gd name="T58" fmla="*/ 3 w 24"/>
                <a:gd name="T59" fmla="*/ 18 h 25"/>
                <a:gd name="T60" fmla="*/ 4 w 24"/>
                <a:gd name="T61" fmla="*/ 19 h 25"/>
                <a:gd name="T62" fmla="*/ 4 w 24"/>
                <a:gd name="T63" fmla="*/ 22 h 25"/>
                <a:gd name="T64" fmla="*/ 5 w 24"/>
                <a:gd name="T65" fmla="*/ 22 h 25"/>
                <a:gd name="T66" fmla="*/ 7 w 24"/>
                <a:gd name="T67" fmla="*/ 22 h 25"/>
                <a:gd name="T68" fmla="*/ 8 w 24"/>
                <a:gd name="T69" fmla="*/ 23 h 25"/>
                <a:gd name="T70" fmla="*/ 9 w 24"/>
                <a:gd name="T71" fmla="*/ 25 h 25"/>
                <a:gd name="T72" fmla="*/ 11 w 24"/>
                <a:gd name="T73" fmla="*/ 24 h 25"/>
                <a:gd name="T74" fmla="*/ 12 w 24"/>
                <a:gd name="T75" fmla="*/ 24 h 25"/>
                <a:gd name="T76" fmla="*/ 14 w 24"/>
                <a:gd name="T77" fmla="*/ 25 h 25"/>
                <a:gd name="T78" fmla="*/ 15 w 24"/>
                <a:gd name="T79" fmla="*/ 25 h 25"/>
                <a:gd name="T80" fmla="*/ 16 w 24"/>
                <a:gd name="T81" fmla="*/ 23 h 25"/>
                <a:gd name="T82" fmla="*/ 17 w 24"/>
                <a:gd name="T83" fmla="*/ 22 h 25"/>
                <a:gd name="T84" fmla="*/ 20 w 24"/>
                <a:gd name="T85" fmla="*/ 23 h 25"/>
                <a:gd name="T86" fmla="*/ 21 w 24"/>
                <a:gd name="T87" fmla="*/ 22 h 25"/>
                <a:gd name="T88" fmla="*/ 21 w 24"/>
                <a:gd name="T89" fmla="*/ 19 h 25"/>
                <a:gd name="T90" fmla="*/ 21 w 24"/>
                <a:gd name="T91" fmla="*/ 18 h 25"/>
                <a:gd name="T92" fmla="*/ 24 w 24"/>
                <a:gd name="T93" fmla="*/ 17 h 25"/>
                <a:gd name="T94" fmla="*/ 22 w 24"/>
                <a:gd name="T95" fmla="*/ 15 h 25"/>
                <a:gd name="T96" fmla="*/ 21 w 24"/>
                <a:gd name="T97" fmla="*/ 8 h 25"/>
                <a:gd name="T98" fmla="*/ 10 w 24"/>
                <a:gd name="T99" fmla="*/ 12 h 25"/>
                <a:gd name="T100" fmla="*/ 12 w 24"/>
                <a:gd name="T101" fmla="*/ 15 h 25"/>
                <a:gd name="T102" fmla="*/ 14 w 24"/>
                <a:gd name="T103" fmla="*/ 8 h 25"/>
                <a:gd name="T104" fmla="*/ 15 w 24"/>
                <a:gd name="T105" fmla="*/ 3 h 25"/>
                <a:gd name="T106" fmla="*/ 8 w 24"/>
                <a:gd name="T107" fmla="*/ 4 h 25"/>
                <a:gd name="T108" fmla="*/ 10 w 24"/>
                <a:gd name="T109" fmla="*/ 9 h 25"/>
                <a:gd name="T110" fmla="*/ 7 w 24"/>
                <a:gd name="T111" fmla="*/ 4 h 25"/>
                <a:gd name="T112" fmla="*/ 8 w 24"/>
                <a:gd name="T113" fmla="*/ 15 h 25"/>
                <a:gd name="T114" fmla="*/ 4 w 24"/>
                <a:gd name="T115" fmla="*/ 18 h 25"/>
                <a:gd name="T116" fmla="*/ 9 w 24"/>
                <a:gd name="T117" fmla="*/ 22 h 25"/>
                <a:gd name="T118" fmla="*/ 12 w 24"/>
                <a:gd name="T119" fmla="*/ 18 h 25"/>
                <a:gd name="T120" fmla="*/ 10 w 24"/>
                <a:gd name="T121" fmla="*/ 23 h 25"/>
                <a:gd name="T122" fmla="*/ 17 w 24"/>
                <a:gd name="T123"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 h="25">
                  <a:moveTo>
                    <a:pt x="23" y="16"/>
                  </a:moveTo>
                  <a:cubicBezTo>
                    <a:pt x="24" y="16"/>
                    <a:pt x="24" y="16"/>
                    <a:pt x="24" y="16"/>
                  </a:cubicBezTo>
                  <a:cubicBezTo>
                    <a:pt x="24" y="16"/>
                    <a:pt x="24" y="15"/>
                    <a:pt x="24" y="15"/>
                  </a:cubicBezTo>
                  <a:cubicBezTo>
                    <a:pt x="23" y="15"/>
                    <a:pt x="23" y="15"/>
                    <a:pt x="23" y="15"/>
                  </a:cubicBezTo>
                  <a:cubicBezTo>
                    <a:pt x="23" y="14"/>
                    <a:pt x="23" y="14"/>
                    <a:pt x="23" y="14"/>
                  </a:cubicBezTo>
                  <a:cubicBezTo>
                    <a:pt x="24" y="14"/>
                    <a:pt x="24" y="14"/>
                    <a:pt x="24" y="14"/>
                  </a:cubicBezTo>
                  <a:cubicBezTo>
                    <a:pt x="24" y="13"/>
                    <a:pt x="24" y="13"/>
                    <a:pt x="24" y="13"/>
                  </a:cubicBezTo>
                  <a:cubicBezTo>
                    <a:pt x="23" y="13"/>
                    <a:pt x="23" y="13"/>
                    <a:pt x="23" y="13"/>
                  </a:cubicBezTo>
                  <a:cubicBezTo>
                    <a:pt x="23" y="12"/>
                    <a:pt x="23" y="12"/>
                    <a:pt x="23" y="12"/>
                  </a:cubicBezTo>
                  <a:cubicBezTo>
                    <a:pt x="24" y="12"/>
                    <a:pt x="24" y="12"/>
                    <a:pt x="24" y="12"/>
                  </a:cubicBezTo>
                  <a:cubicBezTo>
                    <a:pt x="24" y="11"/>
                    <a:pt x="24" y="11"/>
                    <a:pt x="24" y="11"/>
                  </a:cubicBezTo>
                  <a:cubicBezTo>
                    <a:pt x="23" y="11"/>
                    <a:pt x="23" y="11"/>
                    <a:pt x="23" y="11"/>
                  </a:cubicBezTo>
                  <a:cubicBezTo>
                    <a:pt x="23" y="10"/>
                    <a:pt x="23" y="10"/>
                    <a:pt x="23" y="10"/>
                  </a:cubicBezTo>
                  <a:cubicBezTo>
                    <a:pt x="24" y="9"/>
                    <a:pt x="24" y="9"/>
                    <a:pt x="24" y="9"/>
                  </a:cubicBezTo>
                  <a:cubicBezTo>
                    <a:pt x="24" y="9"/>
                    <a:pt x="24" y="9"/>
                    <a:pt x="24" y="8"/>
                  </a:cubicBezTo>
                  <a:cubicBezTo>
                    <a:pt x="22" y="9"/>
                    <a:pt x="22" y="9"/>
                    <a:pt x="22" y="9"/>
                  </a:cubicBezTo>
                  <a:cubicBezTo>
                    <a:pt x="22" y="9"/>
                    <a:pt x="22" y="8"/>
                    <a:pt x="22" y="8"/>
                  </a:cubicBezTo>
                  <a:cubicBezTo>
                    <a:pt x="23" y="7"/>
                    <a:pt x="23" y="7"/>
                    <a:pt x="23" y="7"/>
                  </a:cubicBezTo>
                  <a:cubicBezTo>
                    <a:pt x="23" y="7"/>
                    <a:pt x="23" y="7"/>
                    <a:pt x="23" y="6"/>
                  </a:cubicBezTo>
                  <a:cubicBezTo>
                    <a:pt x="21" y="7"/>
                    <a:pt x="21" y="7"/>
                    <a:pt x="21" y="7"/>
                  </a:cubicBezTo>
                  <a:cubicBezTo>
                    <a:pt x="21" y="7"/>
                    <a:pt x="21" y="7"/>
                    <a:pt x="21" y="6"/>
                  </a:cubicBezTo>
                  <a:cubicBezTo>
                    <a:pt x="22" y="5"/>
                    <a:pt x="22" y="5"/>
                    <a:pt x="22" y="5"/>
                  </a:cubicBezTo>
                  <a:cubicBezTo>
                    <a:pt x="22" y="5"/>
                    <a:pt x="22" y="5"/>
                    <a:pt x="22" y="5"/>
                  </a:cubicBezTo>
                  <a:cubicBezTo>
                    <a:pt x="20" y="5"/>
                    <a:pt x="20" y="5"/>
                    <a:pt x="20" y="5"/>
                  </a:cubicBezTo>
                  <a:cubicBezTo>
                    <a:pt x="20" y="5"/>
                    <a:pt x="20" y="5"/>
                    <a:pt x="20" y="5"/>
                  </a:cubicBezTo>
                  <a:cubicBezTo>
                    <a:pt x="21" y="4"/>
                    <a:pt x="21" y="4"/>
                    <a:pt x="21" y="4"/>
                  </a:cubicBezTo>
                  <a:cubicBezTo>
                    <a:pt x="20" y="3"/>
                    <a:pt x="20" y="3"/>
                    <a:pt x="20" y="3"/>
                  </a:cubicBezTo>
                  <a:cubicBezTo>
                    <a:pt x="19" y="4"/>
                    <a:pt x="19" y="4"/>
                    <a:pt x="19" y="4"/>
                  </a:cubicBezTo>
                  <a:cubicBezTo>
                    <a:pt x="19" y="4"/>
                    <a:pt x="19" y="4"/>
                    <a:pt x="18" y="4"/>
                  </a:cubicBezTo>
                  <a:cubicBezTo>
                    <a:pt x="19" y="2"/>
                    <a:pt x="19" y="2"/>
                    <a:pt x="19" y="2"/>
                  </a:cubicBezTo>
                  <a:cubicBezTo>
                    <a:pt x="19" y="2"/>
                    <a:pt x="18" y="2"/>
                    <a:pt x="18" y="2"/>
                  </a:cubicBezTo>
                  <a:cubicBezTo>
                    <a:pt x="17" y="3"/>
                    <a:pt x="17" y="3"/>
                    <a:pt x="17" y="3"/>
                  </a:cubicBezTo>
                  <a:cubicBezTo>
                    <a:pt x="17" y="3"/>
                    <a:pt x="17" y="3"/>
                    <a:pt x="17" y="3"/>
                  </a:cubicBezTo>
                  <a:cubicBezTo>
                    <a:pt x="17" y="1"/>
                    <a:pt x="17" y="1"/>
                    <a:pt x="17" y="1"/>
                  </a:cubicBezTo>
                  <a:cubicBezTo>
                    <a:pt x="17" y="1"/>
                    <a:pt x="17" y="1"/>
                    <a:pt x="16" y="1"/>
                  </a:cubicBezTo>
                  <a:cubicBezTo>
                    <a:pt x="16" y="2"/>
                    <a:pt x="16" y="2"/>
                    <a:pt x="16" y="2"/>
                  </a:cubicBezTo>
                  <a:cubicBezTo>
                    <a:pt x="15" y="2"/>
                    <a:pt x="15" y="2"/>
                    <a:pt x="15" y="2"/>
                  </a:cubicBezTo>
                  <a:cubicBezTo>
                    <a:pt x="15" y="2"/>
                    <a:pt x="15" y="2"/>
                    <a:pt x="15" y="2"/>
                  </a:cubicBezTo>
                  <a:cubicBezTo>
                    <a:pt x="15" y="1"/>
                    <a:pt x="15" y="1"/>
                    <a:pt x="15" y="1"/>
                  </a:cubicBezTo>
                  <a:cubicBezTo>
                    <a:pt x="15" y="0"/>
                    <a:pt x="14" y="0"/>
                    <a:pt x="14" y="0"/>
                  </a:cubicBezTo>
                  <a:cubicBezTo>
                    <a:pt x="14" y="2"/>
                    <a:pt x="14" y="2"/>
                    <a:pt x="14" y="2"/>
                  </a:cubicBezTo>
                  <a:cubicBezTo>
                    <a:pt x="14" y="2"/>
                    <a:pt x="13" y="2"/>
                    <a:pt x="13" y="2"/>
                  </a:cubicBezTo>
                  <a:cubicBezTo>
                    <a:pt x="13" y="0"/>
                    <a:pt x="13" y="0"/>
                    <a:pt x="13" y="0"/>
                  </a:cubicBezTo>
                  <a:cubicBezTo>
                    <a:pt x="13" y="0"/>
                    <a:pt x="12" y="0"/>
                    <a:pt x="12" y="0"/>
                  </a:cubicBezTo>
                  <a:cubicBezTo>
                    <a:pt x="12" y="2"/>
                    <a:pt x="12" y="2"/>
                    <a:pt x="12" y="2"/>
                  </a:cubicBezTo>
                  <a:cubicBezTo>
                    <a:pt x="12" y="2"/>
                    <a:pt x="11" y="2"/>
                    <a:pt x="11" y="2"/>
                  </a:cubicBezTo>
                  <a:cubicBezTo>
                    <a:pt x="11" y="0"/>
                    <a:pt x="11" y="0"/>
                    <a:pt x="11" y="0"/>
                  </a:cubicBezTo>
                  <a:cubicBezTo>
                    <a:pt x="11" y="0"/>
                    <a:pt x="10" y="0"/>
                    <a:pt x="10" y="0"/>
                  </a:cubicBezTo>
                  <a:cubicBezTo>
                    <a:pt x="10" y="2"/>
                    <a:pt x="10" y="2"/>
                    <a:pt x="10" y="2"/>
                  </a:cubicBezTo>
                  <a:cubicBezTo>
                    <a:pt x="10" y="2"/>
                    <a:pt x="10" y="2"/>
                    <a:pt x="9" y="2"/>
                  </a:cubicBezTo>
                  <a:cubicBezTo>
                    <a:pt x="9" y="1"/>
                    <a:pt x="9" y="1"/>
                    <a:pt x="9" y="1"/>
                  </a:cubicBezTo>
                  <a:cubicBezTo>
                    <a:pt x="8" y="1"/>
                    <a:pt x="8" y="1"/>
                    <a:pt x="8" y="1"/>
                  </a:cubicBezTo>
                  <a:cubicBezTo>
                    <a:pt x="8" y="3"/>
                    <a:pt x="8" y="3"/>
                    <a:pt x="8" y="3"/>
                  </a:cubicBezTo>
                  <a:cubicBezTo>
                    <a:pt x="8" y="3"/>
                    <a:pt x="8" y="3"/>
                    <a:pt x="8" y="3"/>
                  </a:cubicBezTo>
                  <a:cubicBezTo>
                    <a:pt x="7" y="2"/>
                    <a:pt x="7" y="2"/>
                    <a:pt x="7" y="2"/>
                  </a:cubicBezTo>
                  <a:cubicBezTo>
                    <a:pt x="6" y="2"/>
                    <a:pt x="6" y="2"/>
                    <a:pt x="6" y="2"/>
                  </a:cubicBezTo>
                  <a:cubicBezTo>
                    <a:pt x="7" y="4"/>
                    <a:pt x="7" y="4"/>
                    <a:pt x="7" y="4"/>
                  </a:cubicBezTo>
                  <a:cubicBezTo>
                    <a:pt x="6" y="4"/>
                    <a:pt x="6" y="4"/>
                    <a:pt x="6" y="4"/>
                  </a:cubicBezTo>
                  <a:cubicBezTo>
                    <a:pt x="5" y="3"/>
                    <a:pt x="5" y="3"/>
                    <a:pt x="5" y="3"/>
                  </a:cubicBezTo>
                  <a:cubicBezTo>
                    <a:pt x="5" y="3"/>
                    <a:pt x="5" y="3"/>
                    <a:pt x="4" y="4"/>
                  </a:cubicBezTo>
                  <a:cubicBezTo>
                    <a:pt x="5" y="5"/>
                    <a:pt x="5" y="5"/>
                    <a:pt x="5" y="5"/>
                  </a:cubicBezTo>
                  <a:cubicBezTo>
                    <a:pt x="5" y="5"/>
                    <a:pt x="5" y="5"/>
                    <a:pt x="5" y="5"/>
                  </a:cubicBezTo>
                  <a:cubicBezTo>
                    <a:pt x="3" y="4"/>
                    <a:pt x="3" y="4"/>
                    <a:pt x="3" y="4"/>
                  </a:cubicBezTo>
                  <a:cubicBezTo>
                    <a:pt x="3" y="5"/>
                    <a:pt x="3" y="5"/>
                    <a:pt x="3" y="5"/>
                  </a:cubicBezTo>
                  <a:cubicBezTo>
                    <a:pt x="4" y="6"/>
                    <a:pt x="4" y="6"/>
                    <a:pt x="4" y="6"/>
                  </a:cubicBezTo>
                  <a:cubicBezTo>
                    <a:pt x="4" y="6"/>
                    <a:pt x="4" y="7"/>
                    <a:pt x="4" y="7"/>
                  </a:cubicBezTo>
                  <a:cubicBezTo>
                    <a:pt x="2" y="6"/>
                    <a:pt x="2" y="6"/>
                    <a:pt x="2" y="6"/>
                  </a:cubicBezTo>
                  <a:cubicBezTo>
                    <a:pt x="2" y="7"/>
                    <a:pt x="2" y="7"/>
                    <a:pt x="2" y="7"/>
                  </a:cubicBezTo>
                  <a:cubicBezTo>
                    <a:pt x="3" y="8"/>
                    <a:pt x="3" y="8"/>
                    <a:pt x="3" y="8"/>
                  </a:cubicBezTo>
                  <a:cubicBezTo>
                    <a:pt x="3" y="8"/>
                    <a:pt x="3" y="8"/>
                    <a:pt x="3" y="9"/>
                  </a:cubicBezTo>
                  <a:cubicBezTo>
                    <a:pt x="1" y="8"/>
                    <a:pt x="1" y="8"/>
                    <a:pt x="1" y="8"/>
                  </a:cubicBezTo>
                  <a:cubicBezTo>
                    <a:pt x="1" y="9"/>
                    <a:pt x="1" y="9"/>
                    <a:pt x="1" y="9"/>
                  </a:cubicBezTo>
                  <a:cubicBezTo>
                    <a:pt x="2" y="10"/>
                    <a:pt x="2" y="10"/>
                    <a:pt x="2" y="10"/>
                  </a:cubicBezTo>
                  <a:cubicBezTo>
                    <a:pt x="2" y="10"/>
                    <a:pt x="2" y="10"/>
                    <a:pt x="2" y="11"/>
                  </a:cubicBezTo>
                  <a:cubicBezTo>
                    <a:pt x="1" y="10"/>
                    <a:pt x="1" y="10"/>
                    <a:pt x="1" y="10"/>
                  </a:cubicBezTo>
                  <a:cubicBezTo>
                    <a:pt x="1" y="11"/>
                    <a:pt x="1" y="11"/>
                    <a:pt x="1" y="11"/>
                  </a:cubicBezTo>
                  <a:cubicBezTo>
                    <a:pt x="2" y="12"/>
                    <a:pt x="2" y="12"/>
                    <a:pt x="2" y="12"/>
                  </a:cubicBezTo>
                  <a:cubicBezTo>
                    <a:pt x="2" y="12"/>
                    <a:pt x="2" y="12"/>
                    <a:pt x="2" y="12"/>
                  </a:cubicBezTo>
                  <a:cubicBezTo>
                    <a:pt x="0" y="13"/>
                    <a:pt x="0" y="13"/>
                    <a:pt x="0" y="13"/>
                  </a:cubicBezTo>
                  <a:cubicBezTo>
                    <a:pt x="0" y="13"/>
                    <a:pt x="0" y="13"/>
                    <a:pt x="0" y="14"/>
                  </a:cubicBezTo>
                  <a:cubicBezTo>
                    <a:pt x="2" y="14"/>
                    <a:pt x="2" y="14"/>
                    <a:pt x="2" y="14"/>
                  </a:cubicBezTo>
                  <a:cubicBezTo>
                    <a:pt x="2" y="14"/>
                    <a:pt x="2" y="14"/>
                    <a:pt x="2" y="14"/>
                  </a:cubicBezTo>
                  <a:cubicBezTo>
                    <a:pt x="1" y="15"/>
                    <a:pt x="1" y="15"/>
                    <a:pt x="1" y="15"/>
                  </a:cubicBezTo>
                  <a:cubicBezTo>
                    <a:pt x="1" y="15"/>
                    <a:pt x="1" y="16"/>
                    <a:pt x="1" y="16"/>
                  </a:cubicBezTo>
                  <a:cubicBezTo>
                    <a:pt x="2" y="16"/>
                    <a:pt x="2" y="16"/>
                    <a:pt x="2" y="16"/>
                  </a:cubicBezTo>
                  <a:cubicBezTo>
                    <a:pt x="2" y="16"/>
                    <a:pt x="2" y="16"/>
                    <a:pt x="3" y="16"/>
                  </a:cubicBezTo>
                  <a:cubicBezTo>
                    <a:pt x="1" y="17"/>
                    <a:pt x="1" y="17"/>
                    <a:pt x="1" y="17"/>
                  </a:cubicBezTo>
                  <a:cubicBezTo>
                    <a:pt x="1" y="17"/>
                    <a:pt x="1" y="18"/>
                    <a:pt x="2" y="18"/>
                  </a:cubicBezTo>
                  <a:cubicBezTo>
                    <a:pt x="3" y="18"/>
                    <a:pt x="3" y="18"/>
                    <a:pt x="3" y="18"/>
                  </a:cubicBezTo>
                  <a:cubicBezTo>
                    <a:pt x="3" y="18"/>
                    <a:pt x="3" y="18"/>
                    <a:pt x="3" y="18"/>
                  </a:cubicBezTo>
                  <a:cubicBezTo>
                    <a:pt x="2" y="19"/>
                    <a:pt x="2" y="19"/>
                    <a:pt x="2" y="19"/>
                  </a:cubicBezTo>
                  <a:cubicBezTo>
                    <a:pt x="2" y="19"/>
                    <a:pt x="2" y="20"/>
                    <a:pt x="3" y="20"/>
                  </a:cubicBezTo>
                  <a:cubicBezTo>
                    <a:pt x="4" y="19"/>
                    <a:pt x="4" y="19"/>
                    <a:pt x="4" y="19"/>
                  </a:cubicBezTo>
                  <a:cubicBezTo>
                    <a:pt x="4" y="19"/>
                    <a:pt x="4" y="20"/>
                    <a:pt x="4" y="20"/>
                  </a:cubicBezTo>
                  <a:cubicBezTo>
                    <a:pt x="3" y="21"/>
                    <a:pt x="3" y="21"/>
                    <a:pt x="3" y="21"/>
                  </a:cubicBezTo>
                  <a:cubicBezTo>
                    <a:pt x="4" y="21"/>
                    <a:pt x="4" y="21"/>
                    <a:pt x="4" y="22"/>
                  </a:cubicBezTo>
                  <a:cubicBezTo>
                    <a:pt x="5" y="21"/>
                    <a:pt x="5" y="21"/>
                    <a:pt x="5" y="21"/>
                  </a:cubicBezTo>
                  <a:cubicBezTo>
                    <a:pt x="5" y="21"/>
                    <a:pt x="6" y="21"/>
                    <a:pt x="6" y="21"/>
                  </a:cubicBezTo>
                  <a:cubicBezTo>
                    <a:pt x="5" y="22"/>
                    <a:pt x="5" y="22"/>
                    <a:pt x="5" y="22"/>
                  </a:cubicBezTo>
                  <a:cubicBezTo>
                    <a:pt x="5" y="23"/>
                    <a:pt x="5" y="23"/>
                    <a:pt x="6" y="23"/>
                  </a:cubicBezTo>
                  <a:cubicBezTo>
                    <a:pt x="7" y="22"/>
                    <a:pt x="7" y="22"/>
                    <a:pt x="7" y="22"/>
                  </a:cubicBezTo>
                  <a:cubicBezTo>
                    <a:pt x="7" y="22"/>
                    <a:pt x="7" y="22"/>
                    <a:pt x="7" y="22"/>
                  </a:cubicBezTo>
                  <a:cubicBezTo>
                    <a:pt x="7" y="24"/>
                    <a:pt x="7" y="24"/>
                    <a:pt x="7" y="24"/>
                  </a:cubicBezTo>
                  <a:cubicBezTo>
                    <a:pt x="7" y="24"/>
                    <a:pt x="7" y="24"/>
                    <a:pt x="8" y="24"/>
                  </a:cubicBezTo>
                  <a:cubicBezTo>
                    <a:pt x="8" y="23"/>
                    <a:pt x="8" y="23"/>
                    <a:pt x="8" y="23"/>
                  </a:cubicBezTo>
                  <a:cubicBezTo>
                    <a:pt x="9" y="23"/>
                    <a:pt x="9" y="23"/>
                    <a:pt x="9" y="23"/>
                  </a:cubicBezTo>
                  <a:cubicBezTo>
                    <a:pt x="9" y="25"/>
                    <a:pt x="9" y="25"/>
                    <a:pt x="9" y="25"/>
                  </a:cubicBezTo>
                  <a:cubicBezTo>
                    <a:pt x="9" y="25"/>
                    <a:pt x="9" y="25"/>
                    <a:pt x="9" y="25"/>
                  </a:cubicBezTo>
                  <a:cubicBezTo>
                    <a:pt x="9" y="25"/>
                    <a:pt x="9" y="25"/>
                    <a:pt x="10" y="25"/>
                  </a:cubicBezTo>
                  <a:cubicBezTo>
                    <a:pt x="10" y="23"/>
                    <a:pt x="10" y="23"/>
                    <a:pt x="10" y="23"/>
                  </a:cubicBezTo>
                  <a:cubicBezTo>
                    <a:pt x="10" y="23"/>
                    <a:pt x="11" y="24"/>
                    <a:pt x="11" y="24"/>
                  </a:cubicBezTo>
                  <a:cubicBezTo>
                    <a:pt x="11" y="25"/>
                    <a:pt x="11" y="25"/>
                    <a:pt x="11" y="25"/>
                  </a:cubicBezTo>
                  <a:cubicBezTo>
                    <a:pt x="11" y="25"/>
                    <a:pt x="11" y="25"/>
                    <a:pt x="12" y="25"/>
                  </a:cubicBezTo>
                  <a:cubicBezTo>
                    <a:pt x="12" y="24"/>
                    <a:pt x="12" y="24"/>
                    <a:pt x="12" y="24"/>
                  </a:cubicBezTo>
                  <a:cubicBezTo>
                    <a:pt x="12" y="24"/>
                    <a:pt x="12" y="24"/>
                    <a:pt x="13" y="24"/>
                  </a:cubicBezTo>
                  <a:cubicBezTo>
                    <a:pt x="13" y="25"/>
                    <a:pt x="13" y="25"/>
                    <a:pt x="13" y="25"/>
                  </a:cubicBezTo>
                  <a:cubicBezTo>
                    <a:pt x="13" y="25"/>
                    <a:pt x="14" y="25"/>
                    <a:pt x="14" y="25"/>
                  </a:cubicBezTo>
                  <a:cubicBezTo>
                    <a:pt x="14" y="24"/>
                    <a:pt x="14" y="24"/>
                    <a:pt x="14" y="24"/>
                  </a:cubicBezTo>
                  <a:cubicBezTo>
                    <a:pt x="14" y="24"/>
                    <a:pt x="14" y="24"/>
                    <a:pt x="15" y="23"/>
                  </a:cubicBezTo>
                  <a:cubicBezTo>
                    <a:pt x="15" y="25"/>
                    <a:pt x="15" y="25"/>
                    <a:pt x="15" y="25"/>
                  </a:cubicBezTo>
                  <a:cubicBezTo>
                    <a:pt x="15" y="25"/>
                    <a:pt x="16" y="25"/>
                    <a:pt x="16" y="25"/>
                  </a:cubicBezTo>
                  <a:cubicBezTo>
                    <a:pt x="16" y="23"/>
                    <a:pt x="16" y="23"/>
                    <a:pt x="16" y="23"/>
                  </a:cubicBezTo>
                  <a:cubicBezTo>
                    <a:pt x="16" y="23"/>
                    <a:pt x="16" y="23"/>
                    <a:pt x="16" y="23"/>
                  </a:cubicBezTo>
                  <a:cubicBezTo>
                    <a:pt x="17" y="24"/>
                    <a:pt x="17" y="24"/>
                    <a:pt x="17" y="24"/>
                  </a:cubicBezTo>
                  <a:cubicBezTo>
                    <a:pt x="17" y="24"/>
                    <a:pt x="18" y="24"/>
                    <a:pt x="18" y="24"/>
                  </a:cubicBezTo>
                  <a:cubicBezTo>
                    <a:pt x="17" y="22"/>
                    <a:pt x="17" y="22"/>
                    <a:pt x="17" y="22"/>
                  </a:cubicBezTo>
                  <a:cubicBezTo>
                    <a:pt x="18" y="22"/>
                    <a:pt x="18" y="22"/>
                    <a:pt x="18" y="22"/>
                  </a:cubicBezTo>
                  <a:cubicBezTo>
                    <a:pt x="19" y="23"/>
                    <a:pt x="19" y="23"/>
                    <a:pt x="19" y="23"/>
                  </a:cubicBezTo>
                  <a:cubicBezTo>
                    <a:pt x="19" y="23"/>
                    <a:pt x="20" y="23"/>
                    <a:pt x="20" y="23"/>
                  </a:cubicBezTo>
                  <a:cubicBezTo>
                    <a:pt x="19" y="21"/>
                    <a:pt x="19" y="21"/>
                    <a:pt x="19" y="21"/>
                  </a:cubicBezTo>
                  <a:cubicBezTo>
                    <a:pt x="19" y="21"/>
                    <a:pt x="19" y="21"/>
                    <a:pt x="20" y="21"/>
                  </a:cubicBezTo>
                  <a:cubicBezTo>
                    <a:pt x="21" y="22"/>
                    <a:pt x="21" y="22"/>
                    <a:pt x="21" y="22"/>
                  </a:cubicBezTo>
                  <a:cubicBezTo>
                    <a:pt x="21" y="22"/>
                    <a:pt x="21" y="21"/>
                    <a:pt x="21" y="21"/>
                  </a:cubicBezTo>
                  <a:cubicBezTo>
                    <a:pt x="20" y="20"/>
                    <a:pt x="20" y="20"/>
                    <a:pt x="20" y="20"/>
                  </a:cubicBezTo>
                  <a:cubicBezTo>
                    <a:pt x="21" y="20"/>
                    <a:pt x="21" y="20"/>
                    <a:pt x="21" y="19"/>
                  </a:cubicBezTo>
                  <a:cubicBezTo>
                    <a:pt x="22" y="20"/>
                    <a:pt x="22" y="20"/>
                    <a:pt x="22" y="20"/>
                  </a:cubicBezTo>
                  <a:cubicBezTo>
                    <a:pt x="22" y="20"/>
                    <a:pt x="22" y="20"/>
                    <a:pt x="23" y="19"/>
                  </a:cubicBezTo>
                  <a:cubicBezTo>
                    <a:pt x="21" y="18"/>
                    <a:pt x="21" y="18"/>
                    <a:pt x="21" y="18"/>
                  </a:cubicBezTo>
                  <a:cubicBezTo>
                    <a:pt x="22" y="18"/>
                    <a:pt x="22" y="18"/>
                    <a:pt x="22" y="18"/>
                  </a:cubicBezTo>
                  <a:cubicBezTo>
                    <a:pt x="23" y="18"/>
                    <a:pt x="23" y="18"/>
                    <a:pt x="23" y="18"/>
                  </a:cubicBezTo>
                  <a:cubicBezTo>
                    <a:pt x="23" y="18"/>
                    <a:pt x="23" y="18"/>
                    <a:pt x="24" y="17"/>
                  </a:cubicBezTo>
                  <a:cubicBezTo>
                    <a:pt x="22" y="16"/>
                    <a:pt x="22" y="16"/>
                    <a:pt x="22" y="16"/>
                  </a:cubicBezTo>
                  <a:cubicBezTo>
                    <a:pt x="22" y="16"/>
                    <a:pt x="22" y="16"/>
                    <a:pt x="23" y="16"/>
                  </a:cubicBezTo>
                  <a:close/>
                  <a:moveTo>
                    <a:pt x="22" y="15"/>
                  </a:moveTo>
                  <a:cubicBezTo>
                    <a:pt x="17" y="14"/>
                    <a:pt x="17" y="14"/>
                    <a:pt x="17" y="14"/>
                  </a:cubicBezTo>
                  <a:cubicBezTo>
                    <a:pt x="17" y="13"/>
                    <a:pt x="17" y="11"/>
                    <a:pt x="17" y="11"/>
                  </a:cubicBezTo>
                  <a:cubicBezTo>
                    <a:pt x="21" y="8"/>
                    <a:pt x="21" y="8"/>
                    <a:pt x="21" y="8"/>
                  </a:cubicBezTo>
                  <a:cubicBezTo>
                    <a:pt x="22" y="10"/>
                    <a:pt x="22" y="13"/>
                    <a:pt x="22" y="15"/>
                  </a:cubicBezTo>
                  <a:close/>
                  <a:moveTo>
                    <a:pt x="12" y="15"/>
                  </a:moveTo>
                  <a:cubicBezTo>
                    <a:pt x="10" y="15"/>
                    <a:pt x="9" y="13"/>
                    <a:pt x="10" y="12"/>
                  </a:cubicBezTo>
                  <a:cubicBezTo>
                    <a:pt x="10" y="10"/>
                    <a:pt x="12" y="10"/>
                    <a:pt x="13" y="10"/>
                  </a:cubicBezTo>
                  <a:cubicBezTo>
                    <a:pt x="15" y="10"/>
                    <a:pt x="15" y="12"/>
                    <a:pt x="15" y="13"/>
                  </a:cubicBezTo>
                  <a:cubicBezTo>
                    <a:pt x="15" y="15"/>
                    <a:pt x="13" y="16"/>
                    <a:pt x="12" y="15"/>
                  </a:cubicBezTo>
                  <a:close/>
                  <a:moveTo>
                    <a:pt x="21" y="7"/>
                  </a:moveTo>
                  <a:cubicBezTo>
                    <a:pt x="16" y="10"/>
                    <a:pt x="16" y="10"/>
                    <a:pt x="16" y="10"/>
                  </a:cubicBezTo>
                  <a:cubicBezTo>
                    <a:pt x="16" y="9"/>
                    <a:pt x="15" y="8"/>
                    <a:pt x="14" y="8"/>
                  </a:cubicBezTo>
                  <a:cubicBezTo>
                    <a:pt x="15" y="3"/>
                    <a:pt x="15" y="3"/>
                    <a:pt x="15" y="3"/>
                  </a:cubicBezTo>
                  <a:cubicBezTo>
                    <a:pt x="18" y="4"/>
                    <a:pt x="19" y="5"/>
                    <a:pt x="21" y="7"/>
                  </a:cubicBezTo>
                  <a:close/>
                  <a:moveTo>
                    <a:pt x="15" y="3"/>
                  </a:moveTo>
                  <a:cubicBezTo>
                    <a:pt x="13" y="8"/>
                    <a:pt x="13" y="8"/>
                    <a:pt x="13" y="8"/>
                  </a:cubicBezTo>
                  <a:cubicBezTo>
                    <a:pt x="12" y="8"/>
                    <a:pt x="11" y="8"/>
                    <a:pt x="11" y="8"/>
                  </a:cubicBezTo>
                  <a:cubicBezTo>
                    <a:pt x="8" y="4"/>
                    <a:pt x="8" y="4"/>
                    <a:pt x="8" y="4"/>
                  </a:cubicBezTo>
                  <a:cubicBezTo>
                    <a:pt x="10" y="3"/>
                    <a:pt x="12" y="2"/>
                    <a:pt x="15" y="3"/>
                  </a:cubicBezTo>
                  <a:close/>
                  <a:moveTo>
                    <a:pt x="7" y="4"/>
                  </a:moveTo>
                  <a:cubicBezTo>
                    <a:pt x="10" y="9"/>
                    <a:pt x="10" y="9"/>
                    <a:pt x="10" y="9"/>
                  </a:cubicBezTo>
                  <a:cubicBezTo>
                    <a:pt x="9" y="9"/>
                    <a:pt x="8" y="10"/>
                    <a:pt x="8" y="11"/>
                  </a:cubicBezTo>
                  <a:cubicBezTo>
                    <a:pt x="3" y="9"/>
                    <a:pt x="3" y="9"/>
                    <a:pt x="3" y="9"/>
                  </a:cubicBezTo>
                  <a:cubicBezTo>
                    <a:pt x="4" y="7"/>
                    <a:pt x="6" y="5"/>
                    <a:pt x="7" y="4"/>
                  </a:cubicBezTo>
                  <a:close/>
                  <a:moveTo>
                    <a:pt x="3" y="10"/>
                  </a:moveTo>
                  <a:cubicBezTo>
                    <a:pt x="8" y="12"/>
                    <a:pt x="8" y="12"/>
                    <a:pt x="8" y="12"/>
                  </a:cubicBezTo>
                  <a:cubicBezTo>
                    <a:pt x="7" y="13"/>
                    <a:pt x="8" y="14"/>
                    <a:pt x="8" y="15"/>
                  </a:cubicBezTo>
                  <a:cubicBezTo>
                    <a:pt x="4" y="17"/>
                    <a:pt x="4" y="17"/>
                    <a:pt x="4" y="17"/>
                  </a:cubicBezTo>
                  <a:cubicBezTo>
                    <a:pt x="3" y="15"/>
                    <a:pt x="3" y="13"/>
                    <a:pt x="3" y="10"/>
                  </a:cubicBezTo>
                  <a:close/>
                  <a:moveTo>
                    <a:pt x="4" y="18"/>
                  </a:moveTo>
                  <a:cubicBezTo>
                    <a:pt x="8" y="16"/>
                    <a:pt x="8" y="16"/>
                    <a:pt x="8" y="16"/>
                  </a:cubicBezTo>
                  <a:cubicBezTo>
                    <a:pt x="9" y="16"/>
                    <a:pt x="10" y="17"/>
                    <a:pt x="11" y="17"/>
                  </a:cubicBezTo>
                  <a:cubicBezTo>
                    <a:pt x="9" y="22"/>
                    <a:pt x="9" y="22"/>
                    <a:pt x="9" y="22"/>
                  </a:cubicBezTo>
                  <a:cubicBezTo>
                    <a:pt x="7" y="22"/>
                    <a:pt x="5" y="20"/>
                    <a:pt x="4" y="18"/>
                  </a:cubicBezTo>
                  <a:close/>
                  <a:moveTo>
                    <a:pt x="10" y="23"/>
                  </a:moveTo>
                  <a:cubicBezTo>
                    <a:pt x="12" y="18"/>
                    <a:pt x="12" y="18"/>
                    <a:pt x="12" y="18"/>
                  </a:cubicBezTo>
                  <a:cubicBezTo>
                    <a:pt x="13" y="18"/>
                    <a:pt x="14" y="18"/>
                    <a:pt x="14" y="17"/>
                  </a:cubicBezTo>
                  <a:cubicBezTo>
                    <a:pt x="17" y="22"/>
                    <a:pt x="17" y="22"/>
                    <a:pt x="17" y="22"/>
                  </a:cubicBezTo>
                  <a:cubicBezTo>
                    <a:pt x="15" y="23"/>
                    <a:pt x="13" y="23"/>
                    <a:pt x="10" y="23"/>
                  </a:cubicBezTo>
                  <a:close/>
                  <a:moveTo>
                    <a:pt x="18" y="21"/>
                  </a:moveTo>
                  <a:cubicBezTo>
                    <a:pt x="15" y="17"/>
                    <a:pt x="15" y="17"/>
                    <a:pt x="15" y="17"/>
                  </a:cubicBezTo>
                  <a:cubicBezTo>
                    <a:pt x="16" y="16"/>
                    <a:pt x="17" y="15"/>
                    <a:pt x="17" y="14"/>
                  </a:cubicBezTo>
                  <a:cubicBezTo>
                    <a:pt x="22" y="16"/>
                    <a:pt x="22" y="16"/>
                    <a:pt x="22" y="16"/>
                  </a:cubicBezTo>
                  <a:cubicBezTo>
                    <a:pt x="21" y="18"/>
                    <a:pt x="19" y="20"/>
                    <a:pt x="18" y="21"/>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7" name="Freeform 14"/>
            <p:cNvSpPr>
              <a:spLocks noEditPoints="1"/>
            </p:cNvSpPr>
            <p:nvPr/>
          </p:nvSpPr>
          <p:spPr bwMode="auto">
            <a:xfrm>
              <a:off x="1054100" y="2536826"/>
              <a:ext cx="63500" cy="66675"/>
            </a:xfrm>
            <a:custGeom>
              <a:avLst/>
              <a:gdLst>
                <a:gd name="T0" fmla="*/ 54 w 60"/>
                <a:gd name="T1" fmla="*/ 14 h 63"/>
                <a:gd name="T2" fmla="*/ 53 w 60"/>
                <a:gd name="T3" fmla="*/ 11 h 63"/>
                <a:gd name="T4" fmla="*/ 47 w 60"/>
                <a:gd name="T5" fmla="*/ 11 h 63"/>
                <a:gd name="T6" fmla="*/ 44 w 60"/>
                <a:gd name="T7" fmla="*/ 9 h 63"/>
                <a:gd name="T8" fmla="*/ 42 w 60"/>
                <a:gd name="T9" fmla="*/ 3 h 63"/>
                <a:gd name="T10" fmla="*/ 39 w 60"/>
                <a:gd name="T11" fmla="*/ 2 h 63"/>
                <a:gd name="T12" fmla="*/ 34 w 60"/>
                <a:gd name="T13" fmla="*/ 4 h 63"/>
                <a:gd name="T14" fmla="*/ 31 w 60"/>
                <a:gd name="T15" fmla="*/ 4 h 63"/>
                <a:gd name="T16" fmla="*/ 26 w 60"/>
                <a:gd name="T17" fmla="*/ 0 h 63"/>
                <a:gd name="T18" fmla="*/ 23 w 60"/>
                <a:gd name="T19" fmla="*/ 1 h 63"/>
                <a:gd name="T20" fmla="*/ 20 w 60"/>
                <a:gd name="T21" fmla="*/ 6 h 63"/>
                <a:gd name="T22" fmla="*/ 17 w 60"/>
                <a:gd name="T23" fmla="*/ 7 h 63"/>
                <a:gd name="T24" fmla="*/ 14 w 60"/>
                <a:gd name="T25" fmla="*/ 5 h 63"/>
                <a:gd name="T26" fmla="*/ 12 w 60"/>
                <a:gd name="T27" fmla="*/ 11 h 63"/>
                <a:gd name="T28" fmla="*/ 10 w 60"/>
                <a:gd name="T29" fmla="*/ 13 h 63"/>
                <a:gd name="T30" fmla="*/ 4 w 60"/>
                <a:gd name="T31" fmla="*/ 15 h 63"/>
                <a:gd name="T32" fmla="*/ 3 w 60"/>
                <a:gd name="T33" fmla="*/ 17 h 63"/>
                <a:gd name="T34" fmla="*/ 4 w 60"/>
                <a:gd name="T35" fmla="*/ 23 h 63"/>
                <a:gd name="T36" fmla="*/ 4 w 60"/>
                <a:gd name="T37" fmla="*/ 26 h 63"/>
                <a:gd name="T38" fmla="*/ 0 w 60"/>
                <a:gd name="T39" fmla="*/ 30 h 63"/>
                <a:gd name="T40" fmla="*/ 0 w 60"/>
                <a:gd name="T41" fmla="*/ 34 h 63"/>
                <a:gd name="T42" fmla="*/ 4 w 60"/>
                <a:gd name="T43" fmla="*/ 38 h 63"/>
                <a:gd name="T44" fmla="*/ 5 w 60"/>
                <a:gd name="T45" fmla="*/ 41 h 63"/>
                <a:gd name="T46" fmla="*/ 3 w 60"/>
                <a:gd name="T47" fmla="*/ 47 h 63"/>
                <a:gd name="T48" fmla="*/ 5 w 60"/>
                <a:gd name="T49" fmla="*/ 49 h 63"/>
                <a:gd name="T50" fmla="*/ 11 w 60"/>
                <a:gd name="T51" fmla="*/ 51 h 63"/>
                <a:gd name="T52" fmla="*/ 13 w 60"/>
                <a:gd name="T53" fmla="*/ 53 h 63"/>
                <a:gd name="T54" fmla="*/ 14 w 60"/>
                <a:gd name="T55" fmla="*/ 59 h 63"/>
                <a:gd name="T56" fmla="*/ 17 w 60"/>
                <a:gd name="T57" fmla="*/ 60 h 63"/>
                <a:gd name="T58" fmla="*/ 23 w 60"/>
                <a:gd name="T59" fmla="*/ 58 h 63"/>
                <a:gd name="T60" fmla="*/ 26 w 60"/>
                <a:gd name="T61" fmla="*/ 59 h 63"/>
                <a:gd name="T62" fmla="*/ 30 w 60"/>
                <a:gd name="T63" fmla="*/ 63 h 63"/>
                <a:gd name="T64" fmla="*/ 33 w 60"/>
                <a:gd name="T65" fmla="*/ 63 h 63"/>
                <a:gd name="T66" fmla="*/ 37 w 60"/>
                <a:gd name="T67" fmla="*/ 58 h 63"/>
                <a:gd name="T68" fmla="*/ 40 w 60"/>
                <a:gd name="T69" fmla="*/ 57 h 63"/>
                <a:gd name="T70" fmla="*/ 45 w 60"/>
                <a:gd name="T71" fmla="*/ 59 h 63"/>
                <a:gd name="T72" fmla="*/ 45 w 60"/>
                <a:gd name="T73" fmla="*/ 54 h 63"/>
                <a:gd name="T74" fmla="*/ 48 w 60"/>
                <a:gd name="T75" fmla="*/ 52 h 63"/>
                <a:gd name="T76" fmla="*/ 53 w 60"/>
                <a:gd name="T77" fmla="*/ 51 h 63"/>
                <a:gd name="T78" fmla="*/ 55 w 60"/>
                <a:gd name="T79" fmla="*/ 48 h 63"/>
                <a:gd name="T80" fmla="*/ 54 w 60"/>
                <a:gd name="T81" fmla="*/ 42 h 63"/>
                <a:gd name="T82" fmla="*/ 55 w 60"/>
                <a:gd name="T83" fmla="*/ 39 h 63"/>
                <a:gd name="T84" fmla="*/ 59 w 60"/>
                <a:gd name="T85" fmla="*/ 35 h 63"/>
                <a:gd name="T86" fmla="*/ 60 w 60"/>
                <a:gd name="T87" fmla="*/ 32 h 63"/>
                <a:gd name="T88" fmla="*/ 56 w 60"/>
                <a:gd name="T89" fmla="*/ 28 h 63"/>
                <a:gd name="T90" fmla="*/ 55 w 60"/>
                <a:gd name="T91" fmla="*/ 24 h 63"/>
                <a:gd name="T92" fmla="*/ 57 w 60"/>
                <a:gd name="T93" fmla="*/ 19 h 63"/>
                <a:gd name="T94" fmla="*/ 20 w 60"/>
                <a:gd name="T95" fmla="*/ 47 h 63"/>
                <a:gd name="T96" fmla="*/ 22 w 60"/>
                <a:gd name="T97" fmla="*/ 36 h 63"/>
                <a:gd name="T98" fmla="*/ 31 w 60"/>
                <a:gd name="T99" fmla="*/ 50 h 63"/>
                <a:gd name="T100" fmla="*/ 41 w 60"/>
                <a:gd name="T101" fmla="*/ 53 h 63"/>
                <a:gd name="T102" fmla="*/ 32 w 60"/>
                <a:gd name="T103" fmla="*/ 30 h 63"/>
                <a:gd name="T104" fmla="*/ 26 w 60"/>
                <a:gd name="T105" fmla="*/ 24 h 63"/>
                <a:gd name="T106" fmla="*/ 28 w 60"/>
                <a:gd name="T107" fmla="*/ 13 h 63"/>
                <a:gd name="T108" fmla="*/ 37 w 60"/>
                <a:gd name="T109" fmla="*/ 27 h 63"/>
                <a:gd name="T110" fmla="*/ 47 w 60"/>
                <a:gd name="T111" fmla="*/ 3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0" h="63">
                  <a:moveTo>
                    <a:pt x="53" y="18"/>
                  </a:moveTo>
                  <a:cubicBezTo>
                    <a:pt x="56" y="16"/>
                    <a:pt x="56" y="16"/>
                    <a:pt x="56" y="16"/>
                  </a:cubicBezTo>
                  <a:cubicBezTo>
                    <a:pt x="55" y="15"/>
                    <a:pt x="55" y="14"/>
                    <a:pt x="54" y="14"/>
                  </a:cubicBezTo>
                  <a:cubicBezTo>
                    <a:pt x="51" y="16"/>
                    <a:pt x="51" y="16"/>
                    <a:pt x="51" y="16"/>
                  </a:cubicBezTo>
                  <a:cubicBezTo>
                    <a:pt x="51" y="15"/>
                    <a:pt x="50" y="15"/>
                    <a:pt x="50" y="14"/>
                  </a:cubicBezTo>
                  <a:cubicBezTo>
                    <a:pt x="53" y="11"/>
                    <a:pt x="53" y="11"/>
                    <a:pt x="53" y="11"/>
                  </a:cubicBezTo>
                  <a:cubicBezTo>
                    <a:pt x="52" y="11"/>
                    <a:pt x="52" y="10"/>
                    <a:pt x="51" y="9"/>
                  </a:cubicBezTo>
                  <a:cubicBezTo>
                    <a:pt x="48" y="12"/>
                    <a:pt x="48" y="12"/>
                    <a:pt x="48" y="12"/>
                  </a:cubicBezTo>
                  <a:cubicBezTo>
                    <a:pt x="48" y="11"/>
                    <a:pt x="47" y="11"/>
                    <a:pt x="47" y="11"/>
                  </a:cubicBezTo>
                  <a:cubicBezTo>
                    <a:pt x="49" y="7"/>
                    <a:pt x="49" y="7"/>
                    <a:pt x="49" y="7"/>
                  </a:cubicBezTo>
                  <a:cubicBezTo>
                    <a:pt x="48" y="7"/>
                    <a:pt x="48" y="6"/>
                    <a:pt x="47" y="6"/>
                  </a:cubicBezTo>
                  <a:cubicBezTo>
                    <a:pt x="44" y="9"/>
                    <a:pt x="44" y="9"/>
                    <a:pt x="44" y="9"/>
                  </a:cubicBezTo>
                  <a:cubicBezTo>
                    <a:pt x="44" y="8"/>
                    <a:pt x="43" y="8"/>
                    <a:pt x="43" y="8"/>
                  </a:cubicBezTo>
                  <a:cubicBezTo>
                    <a:pt x="44" y="4"/>
                    <a:pt x="44" y="4"/>
                    <a:pt x="44" y="4"/>
                  </a:cubicBezTo>
                  <a:cubicBezTo>
                    <a:pt x="44" y="4"/>
                    <a:pt x="43" y="3"/>
                    <a:pt x="42" y="3"/>
                  </a:cubicBezTo>
                  <a:cubicBezTo>
                    <a:pt x="40" y="6"/>
                    <a:pt x="40" y="6"/>
                    <a:pt x="40" y="6"/>
                  </a:cubicBezTo>
                  <a:cubicBezTo>
                    <a:pt x="40" y="6"/>
                    <a:pt x="39" y="6"/>
                    <a:pt x="39" y="6"/>
                  </a:cubicBezTo>
                  <a:cubicBezTo>
                    <a:pt x="39" y="2"/>
                    <a:pt x="39" y="2"/>
                    <a:pt x="39" y="2"/>
                  </a:cubicBezTo>
                  <a:cubicBezTo>
                    <a:pt x="39" y="2"/>
                    <a:pt x="38" y="1"/>
                    <a:pt x="37" y="1"/>
                  </a:cubicBezTo>
                  <a:cubicBezTo>
                    <a:pt x="36" y="5"/>
                    <a:pt x="36" y="5"/>
                    <a:pt x="36" y="5"/>
                  </a:cubicBezTo>
                  <a:cubicBezTo>
                    <a:pt x="35" y="5"/>
                    <a:pt x="35" y="4"/>
                    <a:pt x="34" y="4"/>
                  </a:cubicBezTo>
                  <a:cubicBezTo>
                    <a:pt x="34" y="0"/>
                    <a:pt x="34" y="0"/>
                    <a:pt x="34" y="0"/>
                  </a:cubicBezTo>
                  <a:cubicBezTo>
                    <a:pt x="33" y="0"/>
                    <a:pt x="33" y="0"/>
                    <a:pt x="32" y="0"/>
                  </a:cubicBezTo>
                  <a:cubicBezTo>
                    <a:pt x="31" y="4"/>
                    <a:pt x="31" y="4"/>
                    <a:pt x="31" y="4"/>
                  </a:cubicBezTo>
                  <a:cubicBezTo>
                    <a:pt x="31" y="4"/>
                    <a:pt x="30" y="4"/>
                    <a:pt x="29" y="4"/>
                  </a:cubicBezTo>
                  <a:cubicBezTo>
                    <a:pt x="29" y="0"/>
                    <a:pt x="29" y="0"/>
                    <a:pt x="29" y="0"/>
                  </a:cubicBezTo>
                  <a:cubicBezTo>
                    <a:pt x="28" y="0"/>
                    <a:pt x="27" y="0"/>
                    <a:pt x="26" y="0"/>
                  </a:cubicBezTo>
                  <a:cubicBezTo>
                    <a:pt x="26" y="4"/>
                    <a:pt x="26" y="4"/>
                    <a:pt x="26" y="4"/>
                  </a:cubicBezTo>
                  <a:cubicBezTo>
                    <a:pt x="26" y="4"/>
                    <a:pt x="25" y="4"/>
                    <a:pt x="25" y="4"/>
                  </a:cubicBezTo>
                  <a:cubicBezTo>
                    <a:pt x="23" y="1"/>
                    <a:pt x="23" y="1"/>
                    <a:pt x="23" y="1"/>
                  </a:cubicBezTo>
                  <a:cubicBezTo>
                    <a:pt x="23" y="1"/>
                    <a:pt x="22" y="1"/>
                    <a:pt x="21" y="1"/>
                  </a:cubicBezTo>
                  <a:cubicBezTo>
                    <a:pt x="22" y="5"/>
                    <a:pt x="22" y="5"/>
                    <a:pt x="22" y="5"/>
                  </a:cubicBezTo>
                  <a:cubicBezTo>
                    <a:pt x="21" y="5"/>
                    <a:pt x="21" y="6"/>
                    <a:pt x="20" y="6"/>
                  </a:cubicBezTo>
                  <a:cubicBezTo>
                    <a:pt x="18" y="2"/>
                    <a:pt x="18" y="2"/>
                    <a:pt x="18" y="2"/>
                  </a:cubicBezTo>
                  <a:cubicBezTo>
                    <a:pt x="18" y="3"/>
                    <a:pt x="17" y="3"/>
                    <a:pt x="16" y="3"/>
                  </a:cubicBezTo>
                  <a:cubicBezTo>
                    <a:pt x="17" y="7"/>
                    <a:pt x="17" y="7"/>
                    <a:pt x="17" y="7"/>
                  </a:cubicBezTo>
                  <a:cubicBezTo>
                    <a:pt x="17" y="7"/>
                    <a:pt x="17" y="7"/>
                    <a:pt x="16" y="8"/>
                  </a:cubicBezTo>
                  <a:cubicBezTo>
                    <a:pt x="16" y="8"/>
                    <a:pt x="16" y="8"/>
                    <a:pt x="16" y="8"/>
                  </a:cubicBezTo>
                  <a:cubicBezTo>
                    <a:pt x="14" y="5"/>
                    <a:pt x="14" y="5"/>
                    <a:pt x="14" y="5"/>
                  </a:cubicBezTo>
                  <a:cubicBezTo>
                    <a:pt x="13" y="5"/>
                    <a:pt x="12" y="6"/>
                    <a:pt x="12" y="6"/>
                  </a:cubicBezTo>
                  <a:cubicBezTo>
                    <a:pt x="13" y="10"/>
                    <a:pt x="13" y="10"/>
                    <a:pt x="13" y="10"/>
                  </a:cubicBezTo>
                  <a:cubicBezTo>
                    <a:pt x="13" y="10"/>
                    <a:pt x="13" y="10"/>
                    <a:pt x="12" y="11"/>
                  </a:cubicBezTo>
                  <a:cubicBezTo>
                    <a:pt x="9" y="8"/>
                    <a:pt x="9" y="8"/>
                    <a:pt x="9" y="8"/>
                  </a:cubicBezTo>
                  <a:cubicBezTo>
                    <a:pt x="9" y="9"/>
                    <a:pt x="8" y="9"/>
                    <a:pt x="8" y="10"/>
                  </a:cubicBezTo>
                  <a:cubicBezTo>
                    <a:pt x="10" y="13"/>
                    <a:pt x="10" y="13"/>
                    <a:pt x="10" y="13"/>
                  </a:cubicBezTo>
                  <a:cubicBezTo>
                    <a:pt x="10" y="14"/>
                    <a:pt x="9" y="14"/>
                    <a:pt x="9" y="14"/>
                  </a:cubicBezTo>
                  <a:cubicBezTo>
                    <a:pt x="6" y="13"/>
                    <a:pt x="6" y="13"/>
                    <a:pt x="6" y="13"/>
                  </a:cubicBezTo>
                  <a:cubicBezTo>
                    <a:pt x="5" y="13"/>
                    <a:pt x="5" y="14"/>
                    <a:pt x="4" y="15"/>
                  </a:cubicBezTo>
                  <a:cubicBezTo>
                    <a:pt x="7" y="17"/>
                    <a:pt x="7" y="17"/>
                    <a:pt x="7" y="17"/>
                  </a:cubicBezTo>
                  <a:cubicBezTo>
                    <a:pt x="7" y="18"/>
                    <a:pt x="7" y="18"/>
                    <a:pt x="6" y="19"/>
                  </a:cubicBezTo>
                  <a:cubicBezTo>
                    <a:pt x="3" y="17"/>
                    <a:pt x="3" y="17"/>
                    <a:pt x="3" y="17"/>
                  </a:cubicBezTo>
                  <a:cubicBezTo>
                    <a:pt x="2" y="18"/>
                    <a:pt x="2" y="19"/>
                    <a:pt x="2" y="20"/>
                  </a:cubicBezTo>
                  <a:cubicBezTo>
                    <a:pt x="5" y="21"/>
                    <a:pt x="5" y="21"/>
                    <a:pt x="5" y="21"/>
                  </a:cubicBezTo>
                  <a:cubicBezTo>
                    <a:pt x="5" y="22"/>
                    <a:pt x="5" y="23"/>
                    <a:pt x="4" y="23"/>
                  </a:cubicBezTo>
                  <a:cubicBezTo>
                    <a:pt x="1" y="23"/>
                    <a:pt x="1" y="23"/>
                    <a:pt x="1" y="23"/>
                  </a:cubicBezTo>
                  <a:cubicBezTo>
                    <a:pt x="1" y="23"/>
                    <a:pt x="0" y="24"/>
                    <a:pt x="0" y="25"/>
                  </a:cubicBezTo>
                  <a:cubicBezTo>
                    <a:pt x="4" y="26"/>
                    <a:pt x="4" y="26"/>
                    <a:pt x="4" y="26"/>
                  </a:cubicBezTo>
                  <a:cubicBezTo>
                    <a:pt x="4" y="27"/>
                    <a:pt x="3" y="27"/>
                    <a:pt x="3" y="28"/>
                  </a:cubicBezTo>
                  <a:cubicBezTo>
                    <a:pt x="0" y="28"/>
                    <a:pt x="0" y="28"/>
                    <a:pt x="0" y="28"/>
                  </a:cubicBezTo>
                  <a:cubicBezTo>
                    <a:pt x="0" y="29"/>
                    <a:pt x="0" y="30"/>
                    <a:pt x="0" y="30"/>
                  </a:cubicBezTo>
                  <a:cubicBezTo>
                    <a:pt x="3" y="31"/>
                    <a:pt x="3" y="31"/>
                    <a:pt x="3" y="31"/>
                  </a:cubicBezTo>
                  <a:cubicBezTo>
                    <a:pt x="3" y="32"/>
                    <a:pt x="3" y="32"/>
                    <a:pt x="3" y="33"/>
                  </a:cubicBezTo>
                  <a:cubicBezTo>
                    <a:pt x="0" y="34"/>
                    <a:pt x="0" y="34"/>
                    <a:pt x="0" y="34"/>
                  </a:cubicBezTo>
                  <a:cubicBezTo>
                    <a:pt x="0" y="34"/>
                    <a:pt x="0" y="35"/>
                    <a:pt x="0" y="36"/>
                  </a:cubicBezTo>
                  <a:cubicBezTo>
                    <a:pt x="4" y="36"/>
                    <a:pt x="4" y="36"/>
                    <a:pt x="4" y="36"/>
                  </a:cubicBezTo>
                  <a:cubicBezTo>
                    <a:pt x="4" y="37"/>
                    <a:pt x="4" y="37"/>
                    <a:pt x="4" y="38"/>
                  </a:cubicBezTo>
                  <a:cubicBezTo>
                    <a:pt x="0" y="39"/>
                    <a:pt x="0" y="39"/>
                    <a:pt x="0" y="39"/>
                  </a:cubicBezTo>
                  <a:cubicBezTo>
                    <a:pt x="1" y="40"/>
                    <a:pt x="1" y="41"/>
                    <a:pt x="1" y="42"/>
                  </a:cubicBezTo>
                  <a:cubicBezTo>
                    <a:pt x="5" y="41"/>
                    <a:pt x="5" y="41"/>
                    <a:pt x="5" y="41"/>
                  </a:cubicBezTo>
                  <a:cubicBezTo>
                    <a:pt x="5" y="41"/>
                    <a:pt x="5" y="42"/>
                    <a:pt x="5" y="42"/>
                  </a:cubicBezTo>
                  <a:cubicBezTo>
                    <a:pt x="2" y="45"/>
                    <a:pt x="2" y="45"/>
                    <a:pt x="2" y="45"/>
                  </a:cubicBezTo>
                  <a:cubicBezTo>
                    <a:pt x="3" y="45"/>
                    <a:pt x="3" y="46"/>
                    <a:pt x="3" y="47"/>
                  </a:cubicBezTo>
                  <a:cubicBezTo>
                    <a:pt x="7" y="45"/>
                    <a:pt x="7" y="45"/>
                    <a:pt x="7" y="45"/>
                  </a:cubicBezTo>
                  <a:cubicBezTo>
                    <a:pt x="7" y="46"/>
                    <a:pt x="7" y="46"/>
                    <a:pt x="8" y="47"/>
                  </a:cubicBezTo>
                  <a:cubicBezTo>
                    <a:pt x="5" y="49"/>
                    <a:pt x="5" y="49"/>
                    <a:pt x="5" y="49"/>
                  </a:cubicBezTo>
                  <a:cubicBezTo>
                    <a:pt x="5" y="50"/>
                    <a:pt x="6" y="51"/>
                    <a:pt x="6" y="51"/>
                  </a:cubicBezTo>
                  <a:cubicBezTo>
                    <a:pt x="9" y="49"/>
                    <a:pt x="9" y="49"/>
                    <a:pt x="9" y="49"/>
                  </a:cubicBezTo>
                  <a:cubicBezTo>
                    <a:pt x="10" y="50"/>
                    <a:pt x="10" y="50"/>
                    <a:pt x="11" y="51"/>
                  </a:cubicBezTo>
                  <a:cubicBezTo>
                    <a:pt x="8" y="54"/>
                    <a:pt x="8" y="54"/>
                    <a:pt x="8" y="54"/>
                  </a:cubicBezTo>
                  <a:cubicBezTo>
                    <a:pt x="9" y="54"/>
                    <a:pt x="9" y="55"/>
                    <a:pt x="10" y="55"/>
                  </a:cubicBezTo>
                  <a:cubicBezTo>
                    <a:pt x="13" y="53"/>
                    <a:pt x="13" y="53"/>
                    <a:pt x="13" y="53"/>
                  </a:cubicBezTo>
                  <a:cubicBezTo>
                    <a:pt x="13" y="53"/>
                    <a:pt x="14" y="54"/>
                    <a:pt x="14" y="54"/>
                  </a:cubicBezTo>
                  <a:cubicBezTo>
                    <a:pt x="12" y="57"/>
                    <a:pt x="12" y="57"/>
                    <a:pt x="12" y="57"/>
                  </a:cubicBezTo>
                  <a:cubicBezTo>
                    <a:pt x="13" y="58"/>
                    <a:pt x="14" y="58"/>
                    <a:pt x="14" y="59"/>
                  </a:cubicBezTo>
                  <a:cubicBezTo>
                    <a:pt x="17" y="56"/>
                    <a:pt x="17" y="56"/>
                    <a:pt x="17" y="56"/>
                  </a:cubicBezTo>
                  <a:cubicBezTo>
                    <a:pt x="17" y="56"/>
                    <a:pt x="18" y="56"/>
                    <a:pt x="18" y="56"/>
                  </a:cubicBezTo>
                  <a:cubicBezTo>
                    <a:pt x="17" y="60"/>
                    <a:pt x="17" y="60"/>
                    <a:pt x="17" y="60"/>
                  </a:cubicBezTo>
                  <a:cubicBezTo>
                    <a:pt x="18" y="61"/>
                    <a:pt x="19" y="61"/>
                    <a:pt x="19" y="61"/>
                  </a:cubicBezTo>
                  <a:cubicBezTo>
                    <a:pt x="21" y="58"/>
                    <a:pt x="21" y="58"/>
                    <a:pt x="21" y="58"/>
                  </a:cubicBezTo>
                  <a:cubicBezTo>
                    <a:pt x="22" y="58"/>
                    <a:pt x="22" y="58"/>
                    <a:pt x="23" y="58"/>
                  </a:cubicBezTo>
                  <a:cubicBezTo>
                    <a:pt x="22" y="62"/>
                    <a:pt x="22" y="62"/>
                    <a:pt x="22" y="62"/>
                  </a:cubicBezTo>
                  <a:cubicBezTo>
                    <a:pt x="23" y="62"/>
                    <a:pt x="24" y="62"/>
                    <a:pt x="25" y="63"/>
                  </a:cubicBezTo>
                  <a:cubicBezTo>
                    <a:pt x="26" y="59"/>
                    <a:pt x="26" y="59"/>
                    <a:pt x="26" y="59"/>
                  </a:cubicBezTo>
                  <a:cubicBezTo>
                    <a:pt x="26" y="59"/>
                    <a:pt x="27" y="59"/>
                    <a:pt x="27" y="59"/>
                  </a:cubicBezTo>
                  <a:cubicBezTo>
                    <a:pt x="28" y="63"/>
                    <a:pt x="28" y="63"/>
                    <a:pt x="28" y="63"/>
                  </a:cubicBezTo>
                  <a:cubicBezTo>
                    <a:pt x="28" y="63"/>
                    <a:pt x="29" y="63"/>
                    <a:pt x="30" y="63"/>
                  </a:cubicBezTo>
                  <a:cubicBezTo>
                    <a:pt x="30" y="59"/>
                    <a:pt x="30" y="59"/>
                    <a:pt x="30" y="59"/>
                  </a:cubicBezTo>
                  <a:cubicBezTo>
                    <a:pt x="31" y="59"/>
                    <a:pt x="32" y="59"/>
                    <a:pt x="32" y="59"/>
                  </a:cubicBezTo>
                  <a:cubicBezTo>
                    <a:pt x="33" y="63"/>
                    <a:pt x="33" y="63"/>
                    <a:pt x="33" y="63"/>
                  </a:cubicBezTo>
                  <a:cubicBezTo>
                    <a:pt x="34" y="63"/>
                    <a:pt x="35" y="63"/>
                    <a:pt x="35" y="62"/>
                  </a:cubicBezTo>
                  <a:cubicBezTo>
                    <a:pt x="35" y="59"/>
                    <a:pt x="35" y="59"/>
                    <a:pt x="35" y="59"/>
                  </a:cubicBezTo>
                  <a:cubicBezTo>
                    <a:pt x="36" y="58"/>
                    <a:pt x="36" y="58"/>
                    <a:pt x="37" y="58"/>
                  </a:cubicBezTo>
                  <a:cubicBezTo>
                    <a:pt x="38" y="62"/>
                    <a:pt x="38" y="62"/>
                    <a:pt x="38" y="62"/>
                  </a:cubicBezTo>
                  <a:cubicBezTo>
                    <a:pt x="39" y="61"/>
                    <a:pt x="40" y="61"/>
                    <a:pt x="41" y="61"/>
                  </a:cubicBezTo>
                  <a:cubicBezTo>
                    <a:pt x="40" y="57"/>
                    <a:pt x="40" y="57"/>
                    <a:pt x="40" y="57"/>
                  </a:cubicBezTo>
                  <a:cubicBezTo>
                    <a:pt x="40" y="57"/>
                    <a:pt x="41" y="57"/>
                    <a:pt x="41" y="56"/>
                  </a:cubicBezTo>
                  <a:cubicBezTo>
                    <a:pt x="43" y="60"/>
                    <a:pt x="43" y="60"/>
                    <a:pt x="43" y="60"/>
                  </a:cubicBezTo>
                  <a:cubicBezTo>
                    <a:pt x="44" y="59"/>
                    <a:pt x="44" y="59"/>
                    <a:pt x="45" y="59"/>
                  </a:cubicBezTo>
                  <a:cubicBezTo>
                    <a:pt x="45" y="59"/>
                    <a:pt x="45" y="59"/>
                    <a:pt x="45" y="58"/>
                  </a:cubicBezTo>
                  <a:cubicBezTo>
                    <a:pt x="44" y="55"/>
                    <a:pt x="44" y="55"/>
                    <a:pt x="44" y="55"/>
                  </a:cubicBezTo>
                  <a:cubicBezTo>
                    <a:pt x="44" y="54"/>
                    <a:pt x="45" y="54"/>
                    <a:pt x="45" y="54"/>
                  </a:cubicBezTo>
                  <a:cubicBezTo>
                    <a:pt x="48" y="57"/>
                    <a:pt x="48" y="57"/>
                    <a:pt x="48" y="57"/>
                  </a:cubicBezTo>
                  <a:cubicBezTo>
                    <a:pt x="49" y="56"/>
                    <a:pt x="49" y="56"/>
                    <a:pt x="50" y="55"/>
                  </a:cubicBezTo>
                  <a:cubicBezTo>
                    <a:pt x="48" y="52"/>
                    <a:pt x="48" y="52"/>
                    <a:pt x="48" y="52"/>
                  </a:cubicBezTo>
                  <a:cubicBezTo>
                    <a:pt x="48" y="51"/>
                    <a:pt x="48" y="51"/>
                    <a:pt x="49" y="50"/>
                  </a:cubicBezTo>
                  <a:cubicBezTo>
                    <a:pt x="52" y="53"/>
                    <a:pt x="52" y="53"/>
                    <a:pt x="52" y="53"/>
                  </a:cubicBezTo>
                  <a:cubicBezTo>
                    <a:pt x="52" y="52"/>
                    <a:pt x="53" y="51"/>
                    <a:pt x="53" y="51"/>
                  </a:cubicBezTo>
                  <a:cubicBezTo>
                    <a:pt x="51" y="48"/>
                    <a:pt x="51" y="48"/>
                    <a:pt x="51" y="48"/>
                  </a:cubicBezTo>
                  <a:cubicBezTo>
                    <a:pt x="51" y="48"/>
                    <a:pt x="51" y="47"/>
                    <a:pt x="52" y="47"/>
                  </a:cubicBezTo>
                  <a:cubicBezTo>
                    <a:pt x="55" y="48"/>
                    <a:pt x="55" y="48"/>
                    <a:pt x="55" y="48"/>
                  </a:cubicBezTo>
                  <a:cubicBezTo>
                    <a:pt x="56" y="47"/>
                    <a:pt x="56" y="47"/>
                    <a:pt x="56" y="46"/>
                  </a:cubicBezTo>
                  <a:cubicBezTo>
                    <a:pt x="53" y="44"/>
                    <a:pt x="53" y="44"/>
                    <a:pt x="53" y="44"/>
                  </a:cubicBezTo>
                  <a:cubicBezTo>
                    <a:pt x="54" y="43"/>
                    <a:pt x="54" y="43"/>
                    <a:pt x="54" y="42"/>
                  </a:cubicBezTo>
                  <a:cubicBezTo>
                    <a:pt x="58" y="43"/>
                    <a:pt x="58" y="43"/>
                    <a:pt x="58" y="43"/>
                  </a:cubicBezTo>
                  <a:cubicBezTo>
                    <a:pt x="58" y="42"/>
                    <a:pt x="58" y="42"/>
                    <a:pt x="58" y="41"/>
                  </a:cubicBezTo>
                  <a:cubicBezTo>
                    <a:pt x="55" y="39"/>
                    <a:pt x="55" y="39"/>
                    <a:pt x="55" y="39"/>
                  </a:cubicBezTo>
                  <a:cubicBezTo>
                    <a:pt x="55" y="39"/>
                    <a:pt x="55" y="38"/>
                    <a:pt x="55" y="37"/>
                  </a:cubicBezTo>
                  <a:cubicBezTo>
                    <a:pt x="59" y="38"/>
                    <a:pt x="59" y="38"/>
                    <a:pt x="59" y="38"/>
                  </a:cubicBezTo>
                  <a:cubicBezTo>
                    <a:pt x="59" y="37"/>
                    <a:pt x="59" y="36"/>
                    <a:pt x="59" y="35"/>
                  </a:cubicBezTo>
                  <a:cubicBezTo>
                    <a:pt x="56" y="34"/>
                    <a:pt x="56" y="34"/>
                    <a:pt x="56" y="34"/>
                  </a:cubicBezTo>
                  <a:cubicBezTo>
                    <a:pt x="56" y="34"/>
                    <a:pt x="56" y="33"/>
                    <a:pt x="56" y="33"/>
                  </a:cubicBezTo>
                  <a:cubicBezTo>
                    <a:pt x="60" y="32"/>
                    <a:pt x="60" y="32"/>
                    <a:pt x="60" y="32"/>
                  </a:cubicBezTo>
                  <a:cubicBezTo>
                    <a:pt x="60" y="31"/>
                    <a:pt x="60" y="30"/>
                    <a:pt x="60" y="30"/>
                  </a:cubicBezTo>
                  <a:cubicBezTo>
                    <a:pt x="56" y="29"/>
                    <a:pt x="56" y="29"/>
                    <a:pt x="56" y="29"/>
                  </a:cubicBezTo>
                  <a:cubicBezTo>
                    <a:pt x="56" y="29"/>
                    <a:pt x="56" y="28"/>
                    <a:pt x="56" y="28"/>
                  </a:cubicBezTo>
                  <a:cubicBezTo>
                    <a:pt x="59" y="26"/>
                    <a:pt x="59" y="26"/>
                    <a:pt x="59" y="26"/>
                  </a:cubicBezTo>
                  <a:cubicBezTo>
                    <a:pt x="59" y="26"/>
                    <a:pt x="59" y="25"/>
                    <a:pt x="59" y="24"/>
                  </a:cubicBezTo>
                  <a:cubicBezTo>
                    <a:pt x="55" y="24"/>
                    <a:pt x="55" y="24"/>
                    <a:pt x="55" y="24"/>
                  </a:cubicBezTo>
                  <a:cubicBezTo>
                    <a:pt x="55" y="24"/>
                    <a:pt x="55" y="23"/>
                    <a:pt x="55" y="23"/>
                  </a:cubicBezTo>
                  <a:cubicBezTo>
                    <a:pt x="58" y="21"/>
                    <a:pt x="58" y="21"/>
                    <a:pt x="58" y="21"/>
                  </a:cubicBezTo>
                  <a:cubicBezTo>
                    <a:pt x="58" y="20"/>
                    <a:pt x="57" y="19"/>
                    <a:pt x="57" y="19"/>
                  </a:cubicBezTo>
                  <a:cubicBezTo>
                    <a:pt x="54" y="20"/>
                    <a:pt x="54" y="20"/>
                    <a:pt x="54" y="20"/>
                  </a:cubicBezTo>
                  <a:cubicBezTo>
                    <a:pt x="53" y="19"/>
                    <a:pt x="53" y="19"/>
                    <a:pt x="53" y="18"/>
                  </a:cubicBezTo>
                  <a:close/>
                  <a:moveTo>
                    <a:pt x="20" y="47"/>
                  </a:moveTo>
                  <a:cubicBezTo>
                    <a:pt x="16" y="49"/>
                    <a:pt x="11" y="47"/>
                    <a:pt x="9" y="44"/>
                  </a:cubicBezTo>
                  <a:cubicBezTo>
                    <a:pt x="7" y="40"/>
                    <a:pt x="9" y="35"/>
                    <a:pt x="12" y="33"/>
                  </a:cubicBezTo>
                  <a:cubicBezTo>
                    <a:pt x="16" y="31"/>
                    <a:pt x="20" y="32"/>
                    <a:pt x="22" y="36"/>
                  </a:cubicBezTo>
                  <a:cubicBezTo>
                    <a:pt x="24" y="40"/>
                    <a:pt x="23" y="44"/>
                    <a:pt x="20" y="47"/>
                  </a:cubicBezTo>
                  <a:close/>
                  <a:moveTo>
                    <a:pt x="41" y="53"/>
                  </a:moveTo>
                  <a:cubicBezTo>
                    <a:pt x="38" y="55"/>
                    <a:pt x="33" y="54"/>
                    <a:pt x="31" y="50"/>
                  </a:cubicBezTo>
                  <a:cubicBezTo>
                    <a:pt x="29" y="46"/>
                    <a:pt x="30" y="41"/>
                    <a:pt x="34" y="39"/>
                  </a:cubicBezTo>
                  <a:cubicBezTo>
                    <a:pt x="37" y="37"/>
                    <a:pt x="42" y="38"/>
                    <a:pt x="44" y="42"/>
                  </a:cubicBezTo>
                  <a:cubicBezTo>
                    <a:pt x="46" y="46"/>
                    <a:pt x="45" y="50"/>
                    <a:pt x="41" y="53"/>
                  </a:cubicBezTo>
                  <a:close/>
                  <a:moveTo>
                    <a:pt x="27" y="33"/>
                  </a:moveTo>
                  <a:cubicBezTo>
                    <a:pt x="26" y="32"/>
                    <a:pt x="26" y="30"/>
                    <a:pt x="28" y="29"/>
                  </a:cubicBezTo>
                  <a:cubicBezTo>
                    <a:pt x="30" y="28"/>
                    <a:pt x="32" y="28"/>
                    <a:pt x="32" y="30"/>
                  </a:cubicBezTo>
                  <a:cubicBezTo>
                    <a:pt x="33" y="31"/>
                    <a:pt x="33" y="34"/>
                    <a:pt x="31" y="35"/>
                  </a:cubicBezTo>
                  <a:cubicBezTo>
                    <a:pt x="30" y="35"/>
                    <a:pt x="28" y="35"/>
                    <a:pt x="27" y="33"/>
                  </a:cubicBezTo>
                  <a:close/>
                  <a:moveTo>
                    <a:pt x="26" y="24"/>
                  </a:moveTo>
                  <a:cubicBezTo>
                    <a:pt x="22" y="26"/>
                    <a:pt x="17" y="25"/>
                    <a:pt x="15" y="21"/>
                  </a:cubicBezTo>
                  <a:cubicBezTo>
                    <a:pt x="13" y="17"/>
                    <a:pt x="14" y="13"/>
                    <a:pt x="18" y="10"/>
                  </a:cubicBezTo>
                  <a:cubicBezTo>
                    <a:pt x="22" y="8"/>
                    <a:pt x="26" y="10"/>
                    <a:pt x="28" y="13"/>
                  </a:cubicBezTo>
                  <a:cubicBezTo>
                    <a:pt x="30" y="17"/>
                    <a:pt x="29" y="22"/>
                    <a:pt x="26" y="24"/>
                  </a:cubicBezTo>
                  <a:close/>
                  <a:moveTo>
                    <a:pt x="47" y="30"/>
                  </a:moveTo>
                  <a:cubicBezTo>
                    <a:pt x="43" y="32"/>
                    <a:pt x="39" y="31"/>
                    <a:pt x="37" y="27"/>
                  </a:cubicBezTo>
                  <a:cubicBezTo>
                    <a:pt x="35" y="23"/>
                    <a:pt x="36" y="19"/>
                    <a:pt x="40" y="17"/>
                  </a:cubicBezTo>
                  <a:cubicBezTo>
                    <a:pt x="43" y="14"/>
                    <a:pt x="48" y="16"/>
                    <a:pt x="50" y="19"/>
                  </a:cubicBezTo>
                  <a:cubicBezTo>
                    <a:pt x="52" y="23"/>
                    <a:pt x="51" y="28"/>
                    <a:pt x="47" y="30"/>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8" name="Freeform 15"/>
            <p:cNvSpPr>
              <a:spLocks noEditPoints="1"/>
            </p:cNvSpPr>
            <p:nvPr/>
          </p:nvSpPr>
          <p:spPr bwMode="auto">
            <a:xfrm>
              <a:off x="1225550" y="2528888"/>
              <a:ext cx="76200" cy="79375"/>
            </a:xfrm>
            <a:custGeom>
              <a:avLst/>
              <a:gdLst>
                <a:gd name="T0" fmla="*/ 65 w 71"/>
                <a:gd name="T1" fmla="*/ 17 h 75"/>
                <a:gd name="T2" fmla="*/ 63 w 71"/>
                <a:gd name="T3" fmla="*/ 14 h 75"/>
                <a:gd name="T4" fmla="*/ 56 w 71"/>
                <a:gd name="T5" fmla="*/ 13 h 75"/>
                <a:gd name="T6" fmla="*/ 53 w 71"/>
                <a:gd name="T7" fmla="*/ 11 h 75"/>
                <a:gd name="T8" fmla="*/ 51 w 71"/>
                <a:gd name="T9" fmla="*/ 4 h 75"/>
                <a:gd name="T10" fmla="*/ 47 w 71"/>
                <a:gd name="T11" fmla="*/ 2 h 75"/>
                <a:gd name="T12" fmla="*/ 41 w 71"/>
                <a:gd name="T13" fmla="*/ 5 h 75"/>
                <a:gd name="T14" fmla="*/ 37 w 71"/>
                <a:gd name="T15" fmla="*/ 5 h 75"/>
                <a:gd name="T16" fmla="*/ 32 w 71"/>
                <a:gd name="T17" fmla="*/ 1 h 75"/>
                <a:gd name="T18" fmla="*/ 28 w 71"/>
                <a:gd name="T19" fmla="*/ 1 h 75"/>
                <a:gd name="T20" fmla="*/ 24 w 71"/>
                <a:gd name="T21" fmla="*/ 7 h 75"/>
                <a:gd name="T22" fmla="*/ 21 w 71"/>
                <a:gd name="T23" fmla="*/ 9 h 75"/>
                <a:gd name="T24" fmla="*/ 17 w 71"/>
                <a:gd name="T25" fmla="*/ 6 h 75"/>
                <a:gd name="T26" fmla="*/ 15 w 71"/>
                <a:gd name="T27" fmla="*/ 13 h 75"/>
                <a:gd name="T28" fmla="*/ 12 w 71"/>
                <a:gd name="T29" fmla="*/ 16 h 75"/>
                <a:gd name="T30" fmla="*/ 6 w 71"/>
                <a:gd name="T31" fmla="*/ 18 h 75"/>
                <a:gd name="T32" fmla="*/ 4 w 71"/>
                <a:gd name="T33" fmla="*/ 21 h 75"/>
                <a:gd name="T34" fmla="*/ 6 w 71"/>
                <a:gd name="T35" fmla="*/ 28 h 75"/>
                <a:gd name="T36" fmla="*/ 5 w 71"/>
                <a:gd name="T37" fmla="*/ 31 h 75"/>
                <a:gd name="T38" fmla="*/ 0 w 71"/>
                <a:gd name="T39" fmla="*/ 36 h 75"/>
                <a:gd name="T40" fmla="*/ 0 w 71"/>
                <a:gd name="T41" fmla="*/ 40 h 75"/>
                <a:gd name="T42" fmla="*/ 5 w 71"/>
                <a:gd name="T43" fmla="*/ 45 h 75"/>
                <a:gd name="T44" fmla="*/ 6 w 71"/>
                <a:gd name="T45" fmla="*/ 49 h 75"/>
                <a:gd name="T46" fmla="*/ 4 w 71"/>
                <a:gd name="T47" fmla="*/ 56 h 75"/>
                <a:gd name="T48" fmla="*/ 6 w 71"/>
                <a:gd name="T49" fmla="*/ 59 h 75"/>
                <a:gd name="T50" fmla="*/ 13 w 71"/>
                <a:gd name="T51" fmla="*/ 60 h 75"/>
                <a:gd name="T52" fmla="*/ 16 w 71"/>
                <a:gd name="T53" fmla="*/ 63 h 75"/>
                <a:gd name="T54" fmla="*/ 18 w 71"/>
                <a:gd name="T55" fmla="*/ 70 h 75"/>
                <a:gd name="T56" fmla="*/ 21 w 71"/>
                <a:gd name="T57" fmla="*/ 72 h 75"/>
                <a:gd name="T58" fmla="*/ 27 w 71"/>
                <a:gd name="T59" fmla="*/ 69 h 75"/>
                <a:gd name="T60" fmla="*/ 31 w 71"/>
                <a:gd name="T61" fmla="*/ 70 h 75"/>
                <a:gd name="T62" fmla="*/ 36 w 71"/>
                <a:gd name="T63" fmla="*/ 75 h 75"/>
                <a:gd name="T64" fmla="*/ 40 w 71"/>
                <a:gd name="T65" fmla="*/ 75 h 75"/>
                <a:gd name="T66" fmla="*/ 44 w 71"/>
                <a:gd name="T67" fmla="*/ 69 h 75"/>
                <a:gd name="T68" fmla="*/ 48 w 71"/>
                <a:gd name="T69" fmla="*/ 68 h 75"/>
                <a:gd name="T70" fmla="*/ 53 w 71"/>
                <a:gd name="T71" fmla="*/ 70 h 75"/>
                <a:gd name="T72" fmla="*/ 54 w 71"/>
                <a:gd name="T73" fmla="*/ 64 h 75"/>
                <a:gd name="T74" fmla="*/ 57 w 71"/>
                <a:gd name="T75" fmla="*/ 62 h 75"/>
                <a:gd name="T76" fmla="*/ 64 w 71"/>
                <a:gd name="T77" fmla="*/ 61 h 75"/>
                <a:gd name="T78" fmla="*/ 66 w 71"/>
                <a:gd name="T79" fmla="*/ 57 h 75"/>
                <a:gd name="T80" fmla="*/ 65 w 71"/>
                <a:gd name="T81" fmla="*/ 50 h 75"/>
                <a:gd name="T82" fmla="*/ 66 w 71"/>
                <a:gd name="T83" fmla="*/ 47 h 75"/>
                <a:gd name="T84" fmla="*/ 71 w 71"/>
                <a:gd name="T85" fmla="*/ 42 h 75"/>
                <a:gd name="T86" fmla="*/ 71 w 71"/>
                <a:gd name="T87" fmla="*/ 38 h 75"/>
                <a:gd name="T88" fmla="*/ 67 w 71"/>
                <a:gd name="T89" fmla="*/ 33 h 75"/>
                <a:gd name="T90" fmla="*/ 66 w 71"/>
                <a:gd name="T91" fmla="*/ 29 h 75"/>
                <a:gd name="T92" fmla="*/ 68 w 71"/>
                <a:gd name="T93" fmla="*/ 23 h 75"/>
                <a:gd name="T94" fmla="*/ 24 w 71"/>
                <a:gd name="T95" fmla="*/ 56 h 75"/>
                <a:gd name="T96" fmla="*/ 27 w 71"/>
                <a:gd name="T97" fmla="*/ 43 h 75"/>
                <a:gd name="T98" fmla="*/ 37 w 71"/>
                <a:gd name="T99" fmla="*/ 59 h 75"/>
                <a:gd name="T100" fmla="*/ 49 w 71"/>
                <a:gd name="T101" fmla="*/ 63 h 75"/>
                <a:gd name="T102" fmla="*/ 39 w 71"/>
                <a:gd name="T103" fmla="*/ 36 h 75"/>
                <a:gd name="T104" fmla="*/ 31 w 71"/>
                <a:gd name="T105" fmla="*/ 29 h 75"/>
                <a:gd name="T106" fmla="*/ 34 w 71"/>
                <a:gd name="T107" fmla="*/ 16 h 75"/>
                <a:gd name="T108" fmla="*/ 44 w 71"/>
                <a:gd name="T109" fmla="*/ 33 h 75"/>
                <a:gd name="T110" fmla="*/ 56 w 71"/>
                <a:gd name="T11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75">
                  <a:moveTo>
                    <a:pt x="63" y="22"/>
                  </a:moveTo>
                  <a:cubicBezTo>
                    <a:pt x="67" y="19"/>
                    <a:pt x="67" y="19"/>
                    <a:pt x="67" y="19"/>
                  </a:cubicBezTo>
                  <a:cubicBezTo>
                    <a:pt x="66" y="18"/>
                    <a:pt x="66" y="17"/>
                    <a:pt x="65" y="17"/>
                  </a:cubicBezTo>
                  <a:cubicBezTo>
                    <a:pt x="61" y="19"/>
                    <a:pt x="61" y="19"/>
                    <a:pt x="61" y="19"/>
                  </a:cubicBezTo>
                  <a:cubicBezTo>
                    <a:pt x="61" y="18"/>
                    <a:pt x="60" y="18"/>
                    <a:pt x="60" y="17"/>
                  </a:cubicBezTo>
                  <a:cubicBezTo>
                    <a:pt x="63" y="14"/>
                    <a:pt x="63" y="14"/>
                    <a:pt x="63" y="14"/>
                  </a:cubicBezTo>
                  <a:cubicBezTo>
                    <a:pt x="62" y="13"/>
                    <a:pt x="62" y="12"/>
                    <a:pt x="61" y="11"/>
                  </a:cubicBezTo>
                  <a:cubicBezTo>
                    <a:pt x="58" y="14"/>
                    <a:pt x="58" y="14"/>
                    <a:pt x="58" y="14"/>
                  </a:cubicBezTo>
                  <a:cubicBezTo>
                    <a:pt x="57" y="14"/>
                    <a:pt x="57" y="13"/>
                    <a:pt x="56" y="13"/>
                  </a:cubicBezTo>
                  <a:cubicBezTo>
                    <a:pt x="58" y="9"/>
                    <a:pt x="58" y="9"/>
                    <a:pt x="58" y="9"/>
                  </a:cubicBezTo>
                  <a:cubicBezTo>
                    <a:pt x="58" y="8"/>
                    <a:pt x="57" y="8"/>
                    <a:pt x="56" y="7"/>
                  </a:cubicBezTo>
                  <a:cubicBezTo>
                    <a:pt x="53" y="11"/>
                    <a:pt x="53" y="11"/>
                    <a:pt x="53" y="11"/>
                  </a:cubicBezTo>
                  <a:cubicBezTo>
                    <a:pt x="53" y="10"/>
                    <a:pt x="52" y="10"/>
                    <a:pt x="51" y="9"/>
                  </a:cubicBezTo>
                  <a:cubicBezTo>
                    <a:pt x="53" y="5"/>
                    <a:pt x="53" y="5"/>
                    <a:pt x="53" y="5"/>
                  </a:cubicBezTo>
                  <a:cubicBezTo>
                    <a:pt x="52" y="5"/>
                    <a:pt x="51" y="4"/>
                    <a:pt x="51" y="4"/>
                  </a:cubicBezTo>
                  <a:cubicBezTo>
                    <a:pt x="48" y="8"/>
                    <a:pt x="48" y="8"/>
                    <a:pt x="48" y="8"/>
                  </a:cubicBezTo>
                  <a:cubicBezTo>
                    <a:pt x="48" y="7"/>
                    <a:pt x="47" y="7"/>
                    <a:pt x="46" y="7"/>
                  </a:cubicBezTo>
                  <a:cubicBezTo>
                    <a:pt x="47" y="2"/>
                    <a:pt x="47" y="2"/>
                    <a:pt x="47" y="2"/>
                  </a:cubicBezTo>
                  <a:cubicBezTo>
                    <a:pt x="46" y="2"/>
                    <a:pt x="46" y="2"/>
                    <a:pt x="45" y="2"/>
                  </a:cubicBezTo>
                  <a:cubicBezTo>
                    <a:pt x="43" y="6"/>
                    <a:pt x="43" y="6"/>
                    <a:pt x="43" y="6"/>
                  </a:cubicBezTo>
                  <a:cubicBezTo>
                    <a:pt x="42" y="6"/>
                    <a:pt x="42" y="6"/>
                    <a:pt x="41" y="5"/>
                  </a:cubicBezTo>
                  <a:cubicBezTo>
                    <a:pt x="41" y="1"/>
                    <a:pt x="41" y="1"/>
                    <a:pt x="41" y="1"/>
                  </a:cubicBezTo>
                  <a:cubicBezTo>
                    <a:pt x="40" y="1"/>
                    <a:pt x="39" y="1"/>
                    <a:pt x="38" y="0"/>
                  </a:cubicBezTo>
                  <a:cubicBezTo>
                    <a:pt x="37" y="5"/>
                    <a:pt x="37" y="5"/>
                    <a:pt x="37" y="5"/>
                  </a:cubicBezTo>
                  <a:cubicBezTo>
                    <a:pt x="37" y="5"/>
                    <a:pt x="36" y="5"/>
                    <a:pt x="35" y="5"/>
                  </a:cubicBezTo>
                  <a:cubicBezTo>
                    <a:pt x="35" y="0"/>
                    <a:pt x="35" y="0"/>
                    <a:pt x="35" y="0"/>
                  </a:cubicBezTo>
                  <a:cubicBezTo>
                    <a:pt x="34" y="0"/>
                    <a:pt x="33" y="0"/>
                    <a:pt x="32" y="1"/>
                  </a:cubicBezTo>
                  <a:cubicBezTo>
                    <a:pt x="32" y="5"/>
                    <a:pt x="32" y="5"/>
                    <a:pt x="32" y="5"/>
                  </a:cubicBezTo>
                  <a:cubicBezTo>
                    <a:pt x="31" y="5"/>
                    <a:pt x="30" y="5"/>
                    <a:pt x="30" y="6"/>
                  </a:cubicBezTo>
                  <a:cubicBezTo>
                    <a:pt x="28" y="1"/>
                    <a:pt x="28" y="1"/>
                    <a:pt x="28" y="1"/>
                  </a:cubicBezTo>
                  <a:cubicBezTo>
                    <a:pt x="27" y="1"/>
                    <a:pt x="27" y="2"/>
                    <a:pt x="26" y="2"/>
                  </a:cubicBezTo>
                  <a:cubicBezTo>
                    <a:pt x="26" y="6"/>
                    <a:pt x="26" y="6"/>
                    <a:pt x="26" y="6"/>
                  </a:cubicBezTo>
                  <a:cubicBezTo>
                    <a:pt x="26" y="7"/>
                    <a:pt x="25" y="7"/>
                    <a:pt x="24" y="7"/>
                  </a:cubicBezTo>
                  <a:cubicBezTo>
                    <a:pt x="22" y="3"/>
                    <a:pt x="22" y="3"/>
                    <a:pt x="22" y="3"/>
                  </a:cubicBezTo>
                  <a:cubicBezTo>
                    <a:pt x="21" y="3"/>
                    <a:pt x="21" y="4"/>
                    <a:pt x="20" y="4"/>
                  </a:cubicBezTo>
                  <a:cubicBezTo>
                    <a:pt x="21" y="9"/>
                    <a:pt x="21" y="9"/>
                    <a:pt x="21" y="9"/>
                  </a:cubicBezTo>
                  <a:cubicBezTo>
                    <a:pt x="21" y="9"/>
                    <a:pt x="20" y="9"/>
                    <a:pt x="20" y="9"/>
                  </a:cubicBezTo>
                  <a:cubicBezTo>
                    <a:pt x="20" y="9"/>
                    <a:pt x="20" y="10"/>
                    <a:pt x="19" y="10"/>
                  </a:cubicBezTo>
                  <a:cubicBezTo>
                    <a:pt x="17" y="6"/>
                    <a:pt x="17" y="6"/>
                    <a:pt x="17" y="6"/>
                  </a:cubicBezTo>
                  <a:cubicBezTo>
                    <a:pt x="16" y="7"/>
                    <a:pt x="15" y="7"/>
                    <a:pt x="14" y="8"/>
                  </a:cubicBezTo>
                  <a:cubicBezTo>
                    <a:pt x="16" y="12"/>
                    <a:pt x="16" y="12"/>
                    <a:pt x="16" y="12"/>
                  </a:cubicBezTo>
                  <a:cubicBezTo>
                    <a:pt x="16" y="12"/>
                    <a:pt x="15" y="13"/>
                    <a:pt x="15" y="13"/>
                  </a:cubicBezTo>
                  <a:cubicBezTo>
                    <a:pt x="11" y="10"/>
                    <a:pt x="11" y="10"/>
                    <a:pt x="11" y="10"/>
                  </a:cubicBezTo>
                  <a:cubicBezTo>
                    <a:pt x="11" y="11"/>
                    <a:pt x="10" y="12"/>
                    <a:pt x="10" y="12"/>
                  </a:cubicBezTo>
                  <a:cubicBezTo>
                    <a:pt x="12" y="16"/>
                    <a:pt x="12" y="16"/>
                    <a:pt x="12" y="16"/>
                  </a:cubicBezTo>
                  <a:cubicBezTo>
                    <a:pt x="12" y="16"/>
                    <a:pt x="11" y="17"/>
                    <a:pt x="11" y="17"/>
                  </a:cubicBezTo>
                  <a:cubicBezTo>
                    <a:pt x="7" y="15"/>
                    <a:pt x="7" y="15"/>
                    <a:pt x="7" y="15"/>
                  </a:cubicBezTo>
                  <a:cubicBezTo>
                    <a:pt x="7" y="16"/>
                    <a:pt x="6" y="17"/>
                    <a:pt x="6" y="18"/>
                  </a:cubicBezTo>
                  <a:cubicBezTo>
                    <a:pt x="9" y="21"/>
                    <a:pt x="9" y="21"/>
                    <a:pt x="9" y="21"/>
                  </a:cubicBezTo>
                  <a:cubicBezTo>
                    <a:pt x="9" y="21"/>
                    <a:pt x="8" y="22"/>
                    <a:pt x="8" y="22"/>
                  </a:cubicBezTo>
                  <a:cubicBezTo>
                    <a:pt x="4" y="21"/>
                    <a:pt x="4" y="21"/>
                    <a:pt x="4" y="21"/>
                  </a:cubicBezTo>
                  <a:cubicBezTo>
                    <a:pt x="3" y="22"/>
                    <a:pt x="3" y="23"/>
                    <a:pt x="3" y="23"/>
                  </a:cubicBezTo>
                  <a:cubicBezTo>
                    <a:pt x="6" y="26"/>
                    <a:pt x="6" y="26"/>
                    <a:pt x="6" y="26"/>
                  </a:cubicBezTo>
                  <a:cubicBezTo>
                    <a:pt x="6" y="26"/>
                    <a:pt x="6" y="27"/>
                    <a:pt x="6" y="28"/>
                  </a:cubicBezTo>
                  <a:cubicBezTo>
                    <a:pt x="1" y="27"/>
                    <a:pt x="1" y="27"/>
                    <a:pt x="1" y="27"/>
                  </a:cubicBezTo>
                  <a:cubicBezTo>
                    <a:pt x="1" y="28"/>
                    <a:pt x="1" y="29"/>
                    <a:pt x="1" y="30"/>
                  </a:cubicBezTo>
                  <a:cubicBezTo>
                    <a:pt x="5" y="31"/>
                    <a:pt x="5" y="31"/>
                    <a:pt x="5" y="31"/>
                  </a:cubicBezTo>
                  <a:cubicBezTo>
                    <a:pt x="5" y="32"/>
                    <a:pt x="5" y="33"/>
                    <a:pt x="5" y="33"/>
                  </a:cubicBezTo>
                  <a:cubicBezTo>
                    <a:pt x="0" y="34"/>
                    <a:pt x="0" y="34"/>
                    <a:pt x="0" y="34"/>
                  </a:cubicBezTo>
                  <a:cubicBezTo>
                    <a:pt x="0" y="35"/>
                    <a:pt x="0" y="36"/>
                    <a:pt x="0" y="36"/>
                  </a:cubicBezTo>
                  <a:cubicBezTo>
                    <a:pt x="4" y="37"/>
                    <a:pt x="4" y="37"/>
                    <a:pt x="4" y="37"/>
                  </a:cubicBezTo>
                  <a:cubicBezTo>
                    <a:pt x="4" y="38"/>
                    <a:pt x="4" y="39"/>
                    <a:pt x="4" y="39"/>
                  </a:cubicBezTo>
                  <a:cubicBezTo>
                    <a:pt x="0" y="40"/>
                    <a:pt x="0" y="40"/>
                    <a:pt x="0" y="40"/>
                  </a:cubicBezTo>
                  <a:cubicBezTo>
                    <a:pt x="0" y="41"/>
                    <a:pt x="0" y="42"/>
                    <a:pt x="0" y="43"/>
                  </a:cubicBezTo>
                  <a:cubicBezTo>
                    <a:pt x="5" y="43"/>
                    <a:pt x="5" y="43"/>
                    <a:pt x="5" y="43"/>
                  </a:cubicBezTo>
                  <a:cubicBezTo>
                    <a:pt x="5" y="44"/>
                    <a:pt x="5" y="44"/>
                    <a:pt x="5" y="45"/>
                  </a:cubicBezTo>
                  <a:cubicBezTo>
                    <a:pt x="1" y="47"/>
                    <a:pt x="1" y="47"/>
                    <a:pt x="1" y="47"/>
                  </a:cubicBezTo>
                  <a:cubicBezTo>
                    <a:pt x="1" y="48"/>
                    <a:pt x="2" y="49"/>
                    <a:pt x="2" y="50"/>
                  </a:cubicBezTo>
                  <a:cubicBezTo>
                    <a:pt x="6" y="49"/>
                    <a:pt x="6" y="49"/>
                    <a:pt x="6" y="49"/>
                  </a:cubicBezTo>
                  <a:cubicBezTo>
                    <a:pt x="6" y="49"/>
                    <a:pt x="7" y="50"/>
                    <a:pt x="7" y="51"/>
                  </a:cubicBezTo>
                  <a:cubicBezTo>
                    <a:pt x="3" y="53"/>
                    <a:pt x="3" y="53"/>
                    <a:pt x="3" y="53"/>
                  </a:cubicBezTo>
                  <a:cubicBezTo>
                    <a:pt x="4" y="54"/>
                    <a:pt x="4" y="55"/>
                    <a:pt x="4" y="56"/>
                  </a:cubicBezTo>
                  <a:cubicBezTo>
                    <a:pt x="9" y="54"/>
                    <a:pt x="9" y="54"/>
                    <a:pt x="9" y="54"/>
                  </a:cubicBezTo>
                  <a:cubicBezTo>
                    <a:pt x="9" y="55"/>
                    <a:pt x="9" y="55"/>
                    <a:pt x="10" y="56"/>
                  </a:cubicBezTo>
                  <a:cubicBezTo>
                    <a:pt x="6" y="59"/>
                    <a:pt x="6" y="59"/>
                    <a:pt x="6" y="59"/>
                  </a:cubicBezTo>
                  <a:cubicBezTo>
                    <a:pt x="7" y="60"/>
                    <a:pt x="7" y="61"/>
                    <a:pt x="8" y="61"/>
                  </a:cubicBezTo>
                  <a:cubicBezTo>
                    <a:pt x="12" y="59"/>
                    <a:pt x="12" y="59"/>
                    <a:pt x="12" y="59"/>
                  </a:cubicBezTo>
                  <a:cubicBezTo>
                    <a:pt x="12" y="59"/>
                    <a:pt x="13" y="60"/>
                    <a:pt x="13" y="60"/>
                  </a:cubicBezTo>
                  <a:cubicBezTo>
                    <a:pt x="10" y="64"/>
                    <a:pt x="10" y="64"/>
                    <a:pt x="10" y="64"/>
                  </a:cubicBezTo>
                  <a:cubicBezTo>
                    <a:pt x="11" y="65"/>
                    <a:pt x="12" y="65"/>
                    <a:pt x="12" y="66"/>
                  </a:cubicBezTo>
                  <a:cubicBezTo>
                    <a:pt x="16" y="63"/>
                    <a:pt x="16" y="63"/>
                    <a:pt x="16" y="63"/>
                  </a:cubicBezTo>
                  <a:cubicBezTo>
                    <a:pt x="16" y="63"/>
                    <a:pt x="17" y="64"/>
                    <a:pt x="17" y="64"/>
                  </a:cubicBezTo>
                  <a:cubicBezTo>
                    <a:pt x="15" y="68"/>
                    <a:pt x="15" y="68"/>
                    <a:pt x="15" y="68"/>
                  </a:cubicBezTo>
                  <a:cubicBezTo>
                    <a:pt x="16" y="69"/>
                    <a:pt x="17" y="69"/>
                    <a:pt x="18" y="70"/>
                  </a:cubicBezTo>
                  <a:cubicBezTo>
                    <a:pt x="20" y="66"/>
                    <a:pt x="20" y="66"/>
                    <a:pt x="20" y="66"/>
                  </a:cubicBezTo>
                  <a:cubicBezTo>
                    <a:pt x="21" y="67"/>
                    <a:pt x="22" y="67"/>
                    <a:pt x="22" y="67"/>
                  </a:cubicBezTo>
                  <a:cubicBezTo>
                    <a:pt x="21" y="72"/>
                    <a:pt x="21" y="72"/>
                    <a:pt x="21" y="72"/>
                  </a:cubicBezTo>
                  <a:cubicBezTo>
                    <a:pt x="22" y="72"/>
                    <a:pt x="23" y="72"/>
                    <a:pt x="23" y="73"/>
                  </a:cubicBezTo>
                  <a:cubicBezTo>
                    <a:pt x="25" y="69"/>
                    <a:pt x="25" y="69"/>
                    <a:pt x="25" y="69"/>
                  </a:cubicBezTo>
                  <a:cubicBezTo>
                    <a:pt x="26" y="69"/>
                    <a:pt x="27" y="69"/>
                    <a:pt x="27" y="69"/>
                  </a:cubicBezTo>
                  <a:cubicBezTo>
                    <a:pt x="27" y="74"/>
                    <a:pt x="27" y="74"/>
                    <a:pt x="27" y="74"/>
                  </a:cubicBezTo>
                  <a:cubicBezTo>
                    <a:pt x="28" y="74"/>
                    <a:pt x="29" y="74"/>
                    <a:pt x="30" y="75"/>
                  </a:cubicBezTo>
                  <a:cubicBezTo>
                    <a:pt x="31" y="70"/>
                    <a:pt x="31" y="70"/>
                    <a:pt x="31" y="70"/>
                  </a:cubicBezTo>
                  <a:cubicBezTo>
                    <a:pt x="32" y="70"/>
                    <a:pt x="32" y="70"/>
                    <a:pt x="33" y="70"/>
                  </a:cubicBezTo>
                  <a:cubicBezTo>
                    <a:pt x="33" y="75"/>
                    <a:pt x="33" y="75"/>
                    <a:pt x="33" y="75"/>
                  </a:cubicBezTo>
                  <a:cubicBezTo>
                    <a:pt x="34" y="75"/>
                    <a:pt x="35" y="75"/>
                    <a:pt x="36" y="75"/>
                  </a:cubicBezTo>
                  <a:cubicBezTo>
                    <a:pt x="37" y="70"/>
                    <a:pt x="37" y="70"/>
                    <a:pt x="37" y="70"/>
                  </a:cubicBezTo>
                  <a:cubicBezTo>
                    <a:pt x="37" y="70"/>
                    <a:pt x="38" y="70"/>
                    <a:pt x="39" y="70"/>
                  </a:cubicBezTo>
                  <a:cubicBezTo>
                    <a:pt x="40" y="75"/>
                    <a:pt x="40" y="75"/>
                    <a:pt x="40" y="75"/>
                  </a:cubicBezTo>
                  <a:cubicBezTo>
                    <a:pt x="41" y="75"/>
                    <a:pt x="42" y="75"/>
                    <a:pt x="42" y="74"/>
                  </a:cubicBezTo>
                  <a:cubicBezTo>
                    <a:pt x="42" y="70"/>
                    <a:pt x="42" y="70"/>
                    <a:pt x="42" y="70"/>
                  </a:cubicBezTo>
                  <a:cubicBezTo>
                    <a:pt x="43" y="70"/>
                    <a:pt x="43" y="69"/>
                    <a:pt x="44" y="69"/>
                  </a:cubicBezTo>
                  <a:cubicBezTo>
                    <a:pt x="46" y="73"/>
                    <a:pt x="46" y="73"/>
                    <a:pt x="46" y="73"/>
                  </a:cubicBezTo>
                  <a:cubicBezTo>
                    <a:pt x="47" y="73"/>
                    <a:pt x="48" y="73"/>
                    <a:pt x="49" y="73"/>
                  </a:cubicBezTo>
                  <a:cubicBezTo>
                    <a:pt x="48" y="68"/>
                    <a:pt x="48" y="68"/>
                    <a:pt x="48" y="68"/>
                  </a:cubicBezTo>
                  <a:cubicBezTo>
                    <a:pt x="48" y="68"/>
                    <a:pt x="49" y="67"/>
                    <a:pt x="49" y="67"/>
                  </a:cubicBezTo>
                  <a:cubicBezTo>
                    <a:pt x="52" y="71"/>
                    <a:pt x="52" y="71"/>
                    <a:pt x="52" y="71"/>
                  </a:cubicBezTo>
                  <a:cubicBezTo>
                    <a:pt x="52" y="71"/>
                    <a:pt x="53" y="70"/>
                    <a:pt x="53" y="70"/>
                  </a:cubicBezTo>
                  <a:cubicBezTo>
                    <a:pt x="54" y="70"/>
                    <a:pt x="54" y="70"/>
                    <a:pt x="54" y="70"/>
                  </a:cubicBezTo>
                  <a:cubicBezTo>
                    <a:pt x="53" y="65"/>
                    <a:pt x="53" y="65"/>
                    <a:pt x="53" y="65"/>
                  </a:cubicBezTo>
                  <a:cubicBezTo>
                    <a:pt x="53" y="65"/>
                    <a:pt x="54" y="64"/>
                    <a:pt x="54" y="64"/>
                  </a:cubicBezTo>
                  <a:cubicBezTo>
                    <a:pt x="57" y="67"/>
                    <a:pt x="57" y="67"/>
                    <a:pt x="57" y="67"/>
                  </a:cubicBezTo>
                  <a:cubicBezTo>
                    <a:pt x="58" y="67"/>
                    <a:pt x="59" y="66"/>
                    <a:pt x="59" y="66"/>
                  </a:cubicBezTo>
                  <a:cubicBezTo>
                    <a:pt x="57" y="62"/>
                    <a:pt x="57" y="62"/>
                    <a:pt x="57" y="62"/>
                  </a:cubicBezTo>
                  <a:cubicBezTo>
                    <a:pt x="57" y="61"/>
                    <a:pt x="58" y="61"/>
                    <a:pt x="58" y="60"/>
                  </a:cubicBezTo>
                  <a:cubicBezTo>
                    <a:pt x="62" y="63"/>
                    <a:pt x="62" y="63"/>
                    <a:pt x="62" y="63"/>
                  </a:cubicBezTo>
                  <a:cubicBezTo>
                    <a:pt x="63" y="62"/>
                    <a:pt x="63" y="61"/>
                    <a:pt x="64" y="61"/>
                  </a:cubicBezTo>
                  <a:cubicBezTo>
                    <a:pt x="61" y="57"/>
                    <a:pt x="61" y="57"/>
                    <a:pt x="61" y="57"/>
                  </a:cubicBezTo>
                  <a:cubicBezTo>
                    <a:pt x="61" y="57"/>
                    <a:pt x="62" y="56"/>
                    <a:pt x="62" y="56"/>
                  </a:cubicBezTo>
                  <a:cubicBezTo>
                    <a:pt x="66" y="57"/>
                    <a:pt x="66" y="57"/>
                    <a:pt x="66" y="57"/>
                  </a:cubicBezTo>
                  <a:cubicBezTo>
                    <a:pt x="66" y="57"/>
                    <a:pt x="67" y="56"/>
                    <a:pt x="67" y="55"/>
                  </a:cubicBezTo>
                  <a:cubicBezTo>
                    <a:pt x="64" y="52"/>
                    <a:pt x="64" y="52"/>
                    <a:pt x="64" y="52"/>
                  </a:cubicBezTo>
                  <a:cubicBezTo>
                    <a:pt x="64" y="52"/>
                    <a:pt x="64" y="51"/>
                    <a:pt x="65" y="50"/>
                  </a:cubicBezTo>
                  <a:cubicBezTo>
                    <a:pt x="69" y="51"/>
                    <a:pt x="69" y="51"/>
                    <a:pt x="69" y="51"/>
                  </a:cubicBezTo>
                  <a:cubicBezTo>
                    <a:pt x="69" y="51"/>
                    <a:pt x="69" y="50"/>
                    <a:pt x="70" y="49"/>
                  </a:cubicBezTo>
                  <a:cubicBezTo>
                    <a:pt x="66" y="47"/>
                    <a:pt x="66" y="47"/>
                    <a:pt x="66" y="47"/>
                  </a:cubicBezTo>
                  <a:cubicBezTo>
                    <a:pt x="66" y="46"/>
                    <a:pt x="66" y="45"/>
                    <a:pt x="66" y="45"/>
                  </a:cubicBezTo>
                  <a:cubicBezTo>
                    <a:pt x="71" y="45"/>
                    <a:pt x="71" y="45"/>
                    <a:pt x="71" y="45"/>
                  </a:cubicBezTo>
                  <a:cubicBezTo>
                    <a:pt x="71" y="44"/>
                    <a:pt x="71" y="43"/>
                    <a:pt x="71" y="42"/>
                  </a:cubicBezTo>
                  <a:cubicBezTo>
                    <a:pt x="67" y="41"/>
                    <a:pt x="67" y="41"/>
                    <a:pt x="67" y="41"/>
                  </a:cubicBezTo>
                  <a:cubicBezTo>
                    <a:pt x="67" y="40"/>
                    <a:pt x="67" y="40"/>
                    <a:pt x="67" y="39"/>
                  </a:cubicBezTo>
                  <a:cubicBezTo>
                    <a:pt x="71" y="38"/>
                    <a:pt x="71" y="38"/>
                    <a:pt x="71" y="38"/>
                  </a:cubicBezTo>
                  <a:cubicBezTo>
                    <a:pt x="71" y="37"/>
                    <a:pt x="71" y="36"/>
                    <a:pt x="71" y="35"/>
                  </a:cubicBezTo>
                  <a:cubicBezTo>
                    <a:pt x="67" y="35"/>
                    <a:pt x="67" y="35"/>
                    <a:pt x="67" y="35"/>
                  </a:cubicBezTo>
                  <a:cubicBezTo>
                    <a:pt x="67" y="34"/>
                    <a:pt x="67" y="34"/>
                    <a:pt x="67" y="33"/>
                  </a:cubicBezTo>
                  <a:cubicBezTo>
                    <a:pt x="71" y="32"/>
                    <a:pt x="71" y="32"/>
                    <a:pt x="71" y="32"/>
                  </a:cubicBezTo>
                  <a:cubicBezTo>
                    <a:pt x="71" y="31"/>
                    <a:pt x="71" y="30"/>
                    <a:pt x="70" y="29"/>
                  </a:cubicBezTo>
                  <a:cubicBezTo>
                    <a:pt x="66" y="29"/>
                    <a:pt x="66" y="29"/>
                    <a:pt x="66" y="29"/>
                  </a:cubicBezTo>
                  <a:cubicBezTo>
                    <a:pt x="66" y="29"/>
                    <a:pt x="66" y="28"/>
                    <a:pt x="65" y="27"/>
                  </a:cubicBezTo>
                  <a:cubicBezTo>
                    <a:pt x="69" y="25"/>
                    <a:pt x="69" y="25"/>
                    <a:pt x="69" y="25"/>
                  </a:cubicBezTo>
                  <a:cubicBezTo>
                    <a:pt x="69" y="24"/>
                    <a:pt x="69" y="23"/>
                    <a:pt x="68" y="23"/>
                  </a:cubicBezTo>
                  <a:cubicBezTo>
                    <a:pt x="64" y="24"/>
                    <a:pt x="64" y="24"/>
                    <a:pt x="64" y="24"/>
                  </a:cubicBezTo>
                  <a:cubicBezTo>
                    <a:pt x="64" y="23"/>
                    <a:pt x="63" y="23"/>
                    <a:pt x="63" y="22"/>
                  </a:cubicBezTo>
                  <a:close/>
                  <a:moveTo>
                    <a:pt x="24" y="56"/>
                  </a:moveTo>
                  <a:cubicBezTo>
                    <a:pt x="20" y="58"/>
                    <a:pt x="14" y="57"/>
                    <a:pt x="12" y="52"/>
                  </a:cubicBezTo>
                  <a:cubicBezTo>
                    <a:pt x="9" y="48"/>
                    <a:pt x="11" y="42"/>
                    <a:pt x="15" y="39"/>
                  </a:cubicBezTo>
                  <a:cubicBezTo>
                    <a:pt x="19" y="37"/>
                    <a:pt x="25" y="38"/>
                    <a:pt x="27" y="43"/>
                  </a:cubicBezTo>
                  <a:cubicBezTo>
                    <a:pt x="30" y="47"/>
                    <a:pt x="28" y="53"/>
                    <a:pt x="24" y="56"/>
                  </a:cubicBezTo>
                  <a:close/>
                  <a:moveTo>
                    <a:pt x="49" y="63"/>
                  </a:moveTo>
                  <a:cubicBezTo>
                    <a:pt x="45" y="65"/>
                    <a:pt x="40" y="64"/>
                    <a:pt x="37" y="59"/>
                  </a:cubicBezTo>
                  <a:cubicBezTo>
                    <a:pt x="35" y="55"/>
                    <a:pt x="36" y="49"/>
                    <a:pt x="41" y="47"/>
                  </a:cubicBezTo>
                  <a:cubicBezTo>
                    <a:pt x="45" y="44"/>
                    <a:pt x="50" y="46"/>
                    <a:pt x="53" y="50"/>
                  </a:cubicBezTo>
                  <a:cubicBezTo>
                    <a:pt x="55" y="55"/>
                    <a:pt x="54" y="60"/>
                    <a:pt x="49" y="63"/>
                  </a:cubicBezTo>
                  <a:close/>
                  <a:moveTo>
                    <a:pt x="32" y="40"/>
                  </a:moveTo>
                  <a:cubicBezTo>
                    <a:pt x="31" y="38"/>
                    <a:pt x="32" y="35"/>
                    <a:pt x="34" y="34"/>
                  </a:cubicBezTo>
                  <a:cubicBezTo>
                    <a:pt x="36" y="33"/>
                    <a:pt x="38" y="34"/>
                    <a:pt x="39" y="36"/>
                  </a:cubicBezTo>
                  <a:cubicBezTo>
                    <a:pt x="40" y="38"/>
                    <a:pt x="39" y="40"/>
                    <a:pt x="38" y="41"/>
                  </a:cubicBezTo>
                  <a:cubicBezTo>
                    <a:pt x="36" y="42"/>
                    <a:pt x="33" y="42"/>
                    <a:pt x="32" y="40"/>
                  </a:cubicBezTo>
                  <a:close/>
                  <a:moveTo>
                    <a:pt x="31" y="29"/>
                  </a:moveTo>
                  <a:cubicBezTo>
                    <a:pt x="27" y="31"/>
                    <a:pt x="21" y="30"/>
                    <a:pt x="19" y="25"/>
                  </a:cubicBezTo>
                  <a:cubicBezTo>
                    <a:pt x="16" y="21"/>
                    <a:pt x="18" y="15"/>
                    <a:pt x="22" y="13"/>
                  </a:cubicBezTo>
                  <a:cubicBezTo>
                    <a:pt x="26" y="10"/>
                    <a:pt x="32" y="12"/>
                    <a:pt x="34" y="16"/>
                  </a:cubicBezTo>
                  <a:cubicBezTo>
                    <a:pt x="36" y="21"/>
                    <a:pt x="35" y="26"/>
                    <a:pt x="31" y="29"/>
                  </a:cubicBezTo>
                  <a:close/>
                  <a:moveTo>
                    <a:pt x="56" y="36"/>
                  </a:moveTo>
                  <a:cubicBezTo>
                    <a:pt x="52" y="39"/>
                    <a:pt x="47" y="37"/>
                    <a:pt x="44" y="33"/>
                  </a:cubicBezTo>
                  <a:cubicBezTo>
                    <a:pt x="42" y="28"/>
                    <a:pt x="43" y="22"/>
                    <a:pt x="47" y="20"/>
                  </a:cubicBezTo>
                  <a:cubicBezTo>
                    <a:pt x="52" y="17"/>
                    <a:pt x="57" y="19"/>
                    <a:pt x="60" y="23"/>
                  </a:cubicBezTo>
                  <a:cubicBezTo>
                    <a:pt x="62" y="28"/>
                    <a:pt x="61" y="34"/>
                    <a:pt x="56" y="3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9" name="Freeform 16"/>
            <p:cNvSpPr>
              <a:spLocks noEditPoints="1"/>
            </p:cNvSpPr>
            <p:nvPr/>
          </p:nvSpPr>
          <p:spPr bwMode="auto">
            <a:xfrm>
              <a:off x="1192213" y="2576513"/>
              <a:ext cx="28575" cy="28575"/>
            </a:xfrm>
            <a:custGeom>
              <a:avLst/>
              <a:gdLst>
                <a:gd name="T0" fmla="*/ 23 w 27"/>
                <a:gd name="T1" fmla="*/ 14 h 27"/>
                <a:gd name="T2" fmla="*/ 23 w 27"/>
                <a:gd name="T3" fmla="*/ 14 h 27"/>
                <a:gd name="T4" fmla="*/ 23 w 27"/>
                <a:gd name="T5" fmla="*/ 12 h 27"/>
                <a:gd name="T6" fmla="*/ 27 w 27"/>
                <a:gd name="T7" fmla="*/ 10 h 27"/>
                <a:gd name="T8" fmla="*/ 25 w 27"/>
                <a:gd name="T9" fmla="*/ 6 h 27"/>
                <a:gd name="T10" fmla="*/ 21 w 27"/>
                <a:gd name="T11" fmla="*/ 7 h 27"/>
                <a:gd name="T12" fmla="*/ 19 w 27"/>
                <a:gd name="T13" fmla="*/ 5 h 27"/>
                <a:gd name="T14" fmla="*/ 20 w 27"/>
                <a:gd name="T15" fmla="*/ 1 h 27"/>
                <a:gd name="T16" fmla="*/ 16 w 27"/>
                <a:gd name="T17" fmla="*/ 0 h 27"/>
                <a:gd name="T18" fmla="*/ 14 w 27"/>
                <a:gd name="T19" fmla="*/ 3 h 27"/>
                <a:gd name="T20" fmla="*/ 13 w 27"/>
                <a:gd name="T21" fmla="*/ 3 h 27"/>
                <a:gd name="T22" fmla="*/ 12 w 27"/>
                <a:gd name="T23" fmla="*/ 3 h 27"/>
                <a:gd name="T24" fmla="*/ 10 w 27"/>
                <a:gd name="T25" fmla="*/ 0 h 27"/>
                <a:gd name="T26" fmla="*/ 6 w 27"/>
                <a:gd name="T27" fmla="*/ 2 h 27"/>
                <a:gd name="T28" fmla="*/ 7 w 27"/>
                <a:gd name="T29" fmla="*/ 6 h 27"/>
                <a:gd name="T30" fmla="*/ 6 w 27"/>
                <a:gd name="T31" fmla="*/ 7 h 27"/>
                <a:gd name="T32" fmla="*/ 2 w 27"/>
                <a:gd name="T33" fmla="*/ 6 h 27"/>
                <a:gd name="T34" fmla="*/ 0 w 27"/>
                <a:gd name="T35" fmla="*/ 11 h 27"/>
                <a:gd name="T36" fmla="*/ 4 w 27"/>
                <a:gd name="T37" fmla="*/ 13 h 27"/>
                <a:gd name="T38" fmla="*/ 4 w 27"/>
                <a:gd name="T39" fmla="*/ 14 h 27"/>
                <a:gd name="T40" fmla="*/ 4 w 27"/>
                <a:gd name="T41" fmla="*/ 15 h 27"/>
                <a:gd name="T42" fmla="*/ 0 w 27"/>
                <a:gd name="T43" fmla="*/ 17 h 27"/>
                <a:gd name="T44" fmla="*/ 2 w 27"/>
                <a:gd name="T45" fmla="*/ 21 h 27"/>
                <a:gd name="T46" fmla="*/ 6 w 27"/>
                <a:gd name="T47" fmla="*/ 20 h 27"/>
                <a:gd name="T48" fmla="*/ 8 w 27"/>
                <a:gd name="T49" fmla="*/ 22 h 27"/>
                <a:gd name="T50" fmla="*/ 7 w 27"/>
                <a:gd name="T51" fmla="*/ 26 h 27"/>
                <a:gd name="T52" fmla="*/ 11 w 27"/>
                <a:gd name="T53" fmla="*/ 27 h 27"/>
                <a:gd name="T54" fmla="*/ 13 w 27"/>
                <a:gd name="T55" fmla="*/ 24 h 27"/>
                <a:gd name="T56" fmla="*/ 13 w 27"/>
                <a:gd name="T57" fmla="*/ 24 h 27"/>
                <a:gd name="T58" fmla="*/ 15 w 27"/>
                <a:gd name="T59" fmla="*/ 24 h 27"/>
                <a:gd name="T60" fmla="*/ 17 w 27"/>
                <a:gd name="T61" fmla="*/ 27 h 27"/>
                <a:gd name="T62" fmla="*/ 21 w 27"/>
                <a:gd name="T63" fmla="*/ 25 h 27"/>
                <a:gd name="T64" fmla="*/ 20 w 27"/>
                <a:gd name="T65" fmla="*/ 21 h 27"/>
                <a:gd name="T66" fmla="*/ 21 w 27"/>
                <a:gd name="T67" fmla="*/ 20 h 27"/>
                <a:gd name="T68" fmla="*/ 25 w 27"/>
                <a:gd name="T69" fmla="*/ 21 h 27"/>
                <a:gd name="T70" fmla="*/ 27 w 27"/>
                <a:gd name="T71" fmla="*/ 16 h 27"/>
                <a:gd name="T72" fmla="*/ 23 w 27"/>
                <a:gd name="T73" fmla="*/ 14 h 27"/>
                <a:gd name="T74" fmla="*/ 13 w 27"/>
                <a:gd name="T75" fmla="*/ 18 h 27"/>
                <a:gd name="T76" fmla="*/ 9 w 27"/>
                <a:gd name="T77" fmla="*/ 14 h 27"/>
                <a:gd name="T78" fmla="*/ 13 w 27"/>
                <a:gd name="T79" fmla="*/ 9 h 27"/>
                <a:gd name="T80" fmla="*/ 18 w 27"/>
                <a:gd name="T81" fmla="*/ 14 h 27"/>
                <a:gd name="T82" fmla="*/ 13 w 27"/>
                <a:gd name="T83"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 h="27">
                  <a:moveTo>
                    <a:pt x="23" y="14"/>
                  </a:moveTo>
                  <a:cubicBezTo>
                    <a:pt x="23" y="14"/>
                    <a:pt x="23" y="14"/>
                    <a:pt x="23" y="14"/>
                  </a:cubicBezTo>
                  <a:cubicBezTo>
                    <a:pt x="23" y="13"/>
                    <a:pt x="23" y="13"/>
                    <a:pt x="23" y="12"/>
                  </a:cubicBezTo>
                  <a:cubicBezTo>
                    <a:pt x="27" y="10"/>
                    <a:pt x="27" y="10"/>
                    <a:pt x="27" y="10"/>
                  </a:cubicBezTo>
                  <a:cubicBezTo>
                    <a:pt x="26" y="8"/>
                    <a:pt x="26" y="7"/>
                    <a:pt x="25" y="6"/>
                  </a:cubicBezTo>
                  <a:cubicBezTo>
                    <a:pt x="21" y="7"/>
                    <a:pt x="21" y="7"/>
                    <a:pt x="21" y="7"/>
                  </a:cubicBezTo>
                  <a:cubicBezTo>
                    <a:pt x="20" y="6"/>
                    <a:pt x="20" y="6"/>
                    <a:pt x="19" y="5"/>
                  </a:cubicBezTo>
                  <a:cubicBezTo>
                    <a:pt x="20" y="1"/>
                    <a:pt x="20" y="1"/>
                    <a:pt x="20" y="1"/>
                  </a:cubicBezTo>
                  <a:cubicBezTo>
                    <a:pt x="19" y="1"/>
                    <a:pt x="18" y="0"/>
                    <a:pt x="16" y="0"/>
                  </a:cubicBezTo>
                  <a:cubicBezTo>
                    <a:pt x="14" y="3"/>
                    <a:pt x="14" y="3"/>
                    <a:pt x="14" y="3"/>
                  </a:cubicBezTo>
                  <a:cubicBezTo>
                    <a:pt x="14" y="3"/>
                    <a:pt x="14" y="3"/>
                    <a:pt x="13" y="3"/>
                  </a:cubicBezTo>
                  <a:cubicBezTo>
                    <a:pt x="13" y="3"/>
                    <a:pt x="13" y="3"/>
                    <a:pt x="12" y="3"/>
                  </a:cubicBezTo>
                  <a:cubicBezTo>
                    <a:pt x="10" y="0"/>
                    <a:pt x="10" y="0"/>
                    <a:pt x="10" y="0"/>
                  </a:cubicBezTo>
                  <a:cubicBezTo>
                    <a:pt x="9" y="0"/>
                    <a:pt x="7" y="1"/>
                    <a:pt x="6" y="2"/>
                  </a:cubicBezTo>
                  <a:cubicBezTo>
                    <a:pt x="7" y="6"/>
                    <a:pt x="7" y="6"/>
                    <a:pt x="7" y="6"/>
                  </a:cubicBezTo>
                  <a:cubicBezTo>
                    <a:pt x="7" y="6"/>
                    <a:pt x="6" y="7"/>
                    <a:pt x="6" y="7"/>
                  </a:cubicBezTo>
                  <a:cubicBezTo>
                    <a:pt x="2" y="6"/>
                    <a:pt x="2" y="6"/>
                    <a:pt x="2" y="6"/>
                  </a:cubicBezTo>
                  <a:cubicBezTo>
                    <a:pt x="1" y="8"/>
                    <a:pt x="1" y="9"/>
                    <a:pt x="0" y="11"/>
                  </a:cubicBezTo>
                  <a:cubicBezTo>
                    <a:pt x="4" y="13"/>
                    <a:pt x="4" y="13"/>
                    <a:pt x="4" y="13"/>
                  </a:cubicBezTo>
                  <a:cubicBezTo>
                    <a:pt x="4" y="13"/>
                    <a:pt x="4" y="13"/>
                    <a:pt x="4" y="14"/>
                  </a:cubicBezTo>
                  <a:cubicBezTo>
                    <a:pt x="4" y="14"/>
                    <a:pt x="4" y="14"/>
                    <a:pt x="4" y="15"/>
                  </a:cubicBezTo>
                  <a:cubicBezTo>
                    <a:pt x="0" y="17"/>
                    <a:pt x="0" y="17"/>
                    <a:pt x="0" y="17"/>
                  </a:cubicBezTo>
                  <a:cubicBezTo>
                    <a:pt x="1" y="19"/>
                    <a:pt x="1" y="20"/>
                    <a:pt x="2" y="21"/>
                  </a:cubicBezTo>
                  <a:cubicBezTo>
                    <a:pt x="6" y="20"/>
                    <a:pt x="6" y="20"/>
                    <a:pt x="6" y="20"/>
                  </a:cubicBezTo>
                  <a:cubicBezTo>
                    <a:pt x="6" y="21"/>
                    <a:pt x="7" y="21"/>
                    <a:pt x="8" y="22"/>
                  </a:cubicBezTo>
                  <a:cubicBezTo>
                    <a:pt x="7" y="26"/>
                    <a:pt x="7" y="26"/>
                    <a:pt x="7" y="26"/>
                  </a:cubicBezTo>
                  <a:cubicBezTo>
                    <a:pt x="8" y="26"/>
                    <a:pt x="9" y="27"/>
                    <a:pt x="11" y="27"/>
                  </a:cubicBezTo>
                  <a:cubicBezTo>
                    <a:pt x="13" y="24"/>
                    <a:pt x="13" y="24"/>
                    <a:pt x="13" y="24"/>
                  </a:cubicBezTo>
                  <a:cubicBezTo>
                    <a:pt x="13" y="24"/>
                    <a:pt x="13" y="24"/>
                    <a:pt x="13" y="24"/>
                  </a:cubicBezTo>
                  <a:cubicBezTo>
                    <a:pt x="14" y="24"/>
                    <a:pt x="14" y="24"/>
                    <a:pt x="15" y="24"/>
                  </a:cubicBezTo>
                  <a:cubicBezTo>
                    <a:pt x="17" y="27"/>
                    <a:pt x="17" y="27"/>
                    <a:pt x="17" y="27"/>
                  </a:cubicBezTo>
                  <a:cubicBezTo>
                    <a:pt x="18" y="27"/>
                    <a:pt x="20" y="26"/>
                    <a:pt x="21" y="25"/>
                  </a:cubicBezTo>
                  <a:cubicBezTo>
                    <a:pt x="20" y="21"/>
                    <a:pt x="20" y="21"/>
                    <a:pt x="20" y="21"/>
                  </a:cubicBezTo>
                  <a:cubicBezTo>
                    <a:pt x="20" y="21"/>
                    <a:pt x="21" y="20"/>
                    <a:pt x="21" y="20"/>
                  </a:cubicBezTo>
                  <a:cubicBezTo>
                    <a:pt x="25" y="21"/>
                    <a:pt x="25" y="21"/>
                    <a:pt x="25" y="21"/>
                  </a:cubicBezTo>
                  <a:cubicBezTo>
                    <a:pt x="26" y="19"/>
                    <a:pt x="26" y="18"/>
                    <a:pt x="27" y="16"/>
                  </a:cubicBezTo>
                  <a:lnTo>
                    <a:pt x="23" y="14"/>
                  </a:lnTo>
                  <a:close/>
                  <a:moveTo>
                    <a:pt x="13" y="18"/>
                  </a:moveTo>
                  <a:cubicBezTo>
                    <a:pt x="11" y="18"/>
                    <a:pt x="9" y="16"/>
                    <a:pt x="9" y="14"/>
                  </a:cubicBezTo>
                  <a:cubicBezTo>
                    <a:pt x="9" y="11"/>
                    <a:pt x="11" y="9"/>
                    <a:pt x="13" y="9"/>
                  </a:cubicBezTo>
                  <a:cubicBezTo>
                    <a:pt x="16" y="9"/>
                    <a:pt x="18" y="11"/>
                    <a:pt x="18" y="14"/>
                  </a:cubicBezTo>
                  <a:cubicBezTo>
                    <a:pt x="18" y="16"/>
                    <a:pt x="16" y="18"/>
                    <a:pt x="13" y="18"/>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0" name="Freeform 17"/>
            <p:cNvSpPr>
              <a:spLocks noEditPoints="1"/>
            </p:cNvSpPr>
            <p:nvPr/>
          </p:nvSpPr>
          <p:spPr bwMode="auto">
            <a:xfrm>
              <a:off x="1203325" y="2713038"/>
              <a:ext cx="25400" cy="25400"/>
            </a:xfrm>
            <a:custGeom>
              <a:avLst/>
              <a:gdLst>
                <a:gd name="T0" fmla="*/ 21 w 24"/>
                <a:gd name="T1" fmla="*/ 13 h 25"/>
                <a:gd name="T2" fmla="*/ 21 w 24"/>
                <a:gd name="T3" fmla="*/ 12 h 25"/>
                <a:gd name="T4" fmla="*/ 21 w 24"/>
                <a:gd name="T5" fmla="*/ 11 h 25"/>
                <a:gd name="T6" fmla="*/ 24 w 24"/>
                <a:gd name="T7" fmla="*/ 9 h 25"/>
                <a:gd name="T8" fmla="*/ 23 w 24"/>
                <a:gd name="T9" fmla="*/ 5 h 25"/>
                <a:gd name="T10" fmla="*/ 19 w 24"/>
                <a:gd name="T11" fmla="*/ 6 h 25"/>
                <a:gd name="T12" fmla="*/ 18 w 24"/>
                <a:gd name="T13" fmla="*/ 5 h 25"/>
                <a:gd name="T14" fmla="*/ 18 w 24"/>
                <a:gd name="T15" fmla="*/ 1 h 25"/>
                <a:gd name="T16" fmla="*/ 15 w 24"/>
                <a:gd name="T17" fmla="*/ 0 h 25"/>
                <a:gd name="T18" fmla="*/ 13 w 24"/>
                <a:gd name="T19" fmla="*/ 3 h 25"/>
                <a:gd name="T20" fmla="*/ 12 w 24"/>
                <a:gd name="T21" fmla="*/ 3 h 25"/>
                <a:gd name="T22" fmla="*/ 11 w 24"/>
                <a:gd name="T23" fmla="*/ 3 h 25"/>
                <a:gd name="T24" fmla="*/ 9 w 24"/>
                <a:gd name="T25" fmla="*/ 0 h 25"/>
                <a:gd name="T26" fmla="*/ 6 w 24"/>
                <a:gd name="T27" fmla="*/ 2 h 25"/>
                <a:gd name="T28" fmla="*/ 7 w 24"/>
                <a:gd name="T29" fmla="*/ 5 h 25"/>
                <a:gd name="T30" fmla="*/ 5 w 24"/>
                <a:gd name="T31" fmla="*/ 7 h 25"/>
                <a:gd name="T32" fmla="*/ 2 w 24"/>
                <a:gd name="T33" fmla="*/ 6 h 25"/>
                <a:gd name="T34" fmla="*/ 0 w 24"/>
                <a:gd name="T35" fmla="*/ 10 h 25"/>
                <a:gd name="T36" fmla="*/ 4 w 24"/>
                <a:gd name="T37" fmla="*/ 11 h 25"/>
                <a:gd name="T38" fmla="*/ 4 w 24"/>
                <a:gd name="T39" fmla="*/ 12 h 25"/>
                <a:gd name="T40" fmla="*/ 4 w 24"/>
                <a:gd name="T41" fmla="*/ 13 h 25"/>
                <a:gd name="T42" fmla="*/ 1 w 24"/>
                <a:gd name="T43" fmla="*/ 15 h 25"/>
                <a:gd name="T44" fmla="*/ 2 w 24"/>
                <a:gd name="T45" fmla="*/ 19 h 25"/>
                <a:gd name="T46" fmla="*/ 6 w 24"/>
                <a:gd name="T47" fmla="*/ 18 h 25"/>
                <a:gd name="T48" fmla="*/ 7 w 24"/>
                <a:gd name="T49" fmla="*/ 20 h 25"/>
                <a:gd name="T50" fmla="*/ 6 w 24"/>
                <a:gd name="T51" fmla="*/ 23 h 25"/>
                <a:gd name="T52" fmla="*/ 10 w 24"/>
                <a:gd name="T53" fmla="*/ 25 h 25"/>
                <a:gd name="T54" fmla="*/ 12 w 24"/>
                <a:gd name="T55" fmla="*/ 21 h 25"/>
                <a:gd name="T56" fmla="*/ 12 w 24"/>
                <a:gd name="T57" fmla="*/ 21 h 25"/>
                <a:gd name="T58" fmla="*/ 13 w 24"/>
                <a:gd name="T59" fmla="*/ 21 h 25"/>
                <a:gd name="T60" fmla="*/ 15 w 24"/>
                <a:gd name="T61" fmla="*/ 25 h 25"/>
                <a:gd name="T62" fmla="*/ 19 w 24"/>
                <a:gd name="T63" fmla="*/ 23 h 25"/>
                <a:gd name="T64" fmla="*/ 18 w 24"/>
                <a:gd name="T65" fmla="*/ 19 h 25"/>
                <a:gd name="T66" fmla="*/ 19 w 24"/>
                <a:gd name="T67" fmla="*/ 18 h 25"/>
                <a:gd name="T68" fmla="*/ 23 w 24"/>
                <a:gd name="T69" fmla="*/ 19 h 25"/>
                <a:gd name="T70" fmla="*/ 24 w 24"/>
                <a:gd name="T71" fmla="*/ 15 h 25"/>
                <a:gd name="T72" fmla="*/ 21 w 24"/>
                <a:gd name="T73" fmla="*/ 13 h 25"/>
                <a:gd name="T74" fmla="*/ 12 w 24"/>
                <a:gd name="T75" fmla="*/ 16 h 25"/>
                <a:gd name="T76" fmla="*/ 8 w 24"/>
                <a:gd name="T77" fmla="*/ 12 h 25"/>
                <a:gd name="T78" fmla="*/ 12 w 24"/>
                <a:gd name="T79" fmla="*/ 8 h 25"/>
                <a:gd name="T80" fmla="*/ 16 w 24"/>
                <a:gd name="T81" fmla="*/ 12 h 25"/>
                <a:gd name="T82" fmla="*/ 12 w 24"/>
                <a:gd name="T83" fmla="*/ 1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 h="25">
                  <a:moveTo>
                    <a:pt x="21" y="13"/>
                  </a:moveTo>
                  <a:cubicBezTo>
                    <a:pt x="21" y="13"/>
                    <a:pt x="21" y="13"/>
                    <a:pt x="21" y="12"/>
                  </a:cubicBezTo>
                  <a:cubicBezTo>
                    <a:pt x="21" y="12"/>
                    <a:pt x="21" y="11"/>
                    <a:pt x="21" y="11"/>
                  </a:cubicBezTo>
                  <a:cubicBezTo>
                    <a:pt x="24" y="9"/>
                    <a:pt x="24" y="9"/>
                    <a:pt x="24" y="9"/>
                  </a:cubicBezTo>
                  <a:cubicBezTo>
                    <a:pt x="24" y="8"/>
                    <a:pt x="23" y="6"/>
                    <a:pt x="23" y="5"/>
                  </a:cubicBezTo>
                  <a:cubicBezTo>
                    <a:pt x="19" y="6"/>
                    <a:pt x="19" y="6"/>
                    <a:pt x="19" y="6"/>
                  </a:cubicBezTo>
                  <a:cubicBezTo>
                    <a:pt x="19" y="6"/>
                    <a:pt x="18" y="5"/>
                    <a:pt x="18" y="5"/>
                  </a:cubicBezTo>
                  <a:cubicBezTo>
                    <a:pt x="18" y="1"/>
                    <a:pt x="18" y="1"/>
                    <a:pt x="18" y="1"/>
                  </a:cubicBezTo>
                  <a:cubicBezTo>
                    <a:pt x="17" y="1"/>
                    <a:pt x="16" y="0"/>
                    <a:pt x="15" y="0"/>
                  </a:cubicBezTo>
                  <a:cubicBezTo>
                    <a:pt x="13" y="3"/>
                    <a:pt x="13" y="3"/>
                    <a:pt x="13" y="3"/>
                  </a:cubicBezTo>
                  <a:cubicBezTo>
                    <a:pt x="13" y="3"/>
                    <a:pt x="13" y="3"/>
                    <a:pt x="12" y="3"/>
                  </a:cubicBezTo>
                  <a:cubicBezTo>
                    <a:pt x="12" y="3"/>
                    <a:pt x="12" y="3"/>
                    <a:pt x="11" y="3"/>
                  </a:cubicBezTo>
                  <a:cubicBezTo>
                    <a:pt x="9" y="0"/>
                    <a:pt x="9" y="0"/>
                    <a:pt x="9" y="0"/>
                  </a:cubicBezTo>
                  <a:cubicBezTo>
                    <a:pt x="8" y="0"/>
                    <a:pt x="7" y="1"/>
                    <a:pt x="6" y="2"/>
                  </a:cubicBezTo>
                  <a:cubicBezTo>
                    <a:pt x="7" y="5"/>
                    <a:pt x="7" y="5"/>
                    <a:pt x="7" y="5"/>
                  </a:cubicBezTo>
                  <a:cubicBezTo>
                    <a:pt x="6" y="6"/>
                    <a:pt x="6" y="6"/>
                    <a:pt x="5" y="7"/>
                  </a:cubicBezTo>
                  <a:cubicBezTo>
                    <a:pt x="2" y="6"/>
                    <a:pt x="2" y="6"/>
                    <a:pt x="2" y="6"/>
                  </a:cubicBezTo>
                  <a:cubicBezTo>
                    <a:pt x="1" y="7"/>
                    <a:pt x="1" y="8"/>
                    <a:pt x="0" y="10"/>
                  </a:cubicBezTo>
                  <a:cubicBezTo>
                    <a:pt x="4" y="11"/>
                    <a:pt x="4" y="11"/>
                    <a:pt x="4" y="11"/>
                  </a:cubicBezTo>
                  <a:cubicBezTo>
                    <a:pt x="4" y="12"/>
                    <a:pt x="4" y="12"/>
                    <a:pt x="4" y="12"/>
                  </a:cubicBezTo>
                  <a:cubicBezTo>
                    <a:pt x="4" y="13"/>
                    <a:pt x="4" y="13"/>
                    <a:pt x="4" y="13"/>
                  </a:cubicBezTo>
                  <a:cubicBezTo>
                    <a:pt x="1" y="15"/>
                    <a:pt x="1" y="15"/>
                    <a:pt x="1" y="15"/>
                  </a:cubicBezTo>
                  <a:cubicBezTo>
                    <a:pt x="1" y="17"/>
                    <a:pt x="1" y="18"/>
                    <a:pt x="2" y="19"/>
                  </a:cubicBezTo>
                  <a:cubicBezTo>
                    <a:pt x="6" y="18"/>
                    <a:pt x="6" y="18"/>
                    <a:pt x="6" y="18"/>
                  </a:cubicBezTo>
                  <a:cubicBezTo>
                    <a:pt x="6" y="19"/>
                    <a:pt x="6" y="19"/>
                    <a:pt x="7" y="20"/>
                  </a:cubicBezTo>
                  <a:cubicBezTo>
                    <a:pt x="6" y="23"/>
                    <a:pt x="6" y="23"/>
                    <a:pt x="6" y="23"/>
                  </a:cubicBezTo>
                  <a:cubicBezTo>
                    <a:pt x="7" y="24"/>
                    <a:pt x="8" y="24"/>
                    <a:pt x="10" y="25"/>
                  </a:cubicBezTo>
                  <a:cubicBezTo>
                    <a:pt x="12" y="21"/>
                    <a:pt x="12" y="21"/>
                    <a:pt x="12" y="21"/>
                  </a:cubicBezTo>
                  <a:cubicBezTo>
                    <a:pt x="12" y="21"/>
                    <a:pt x="12" y="21"/>
                    <a:pt x="12" y="21"/>
                  </a:cubicBezTo>
                  <a:cubicBezTo>
                    <a:pt x="13" y="21"/>
                    <a:pt x="13" y="21"/>
                    <a:pt x="13" y="21"/>
                  </a:cubicBezTo>
                  <a:cubicBezTo>
                    <a:pt x="15" y="25"/>
                    <a:pt x="15" y="25"/>
                    <a:pt x="15" y="25"/>
                  </a:cubicBezTo>
                  <a:cubicBezTo>
                    <a:pt x="17" y="24"/>
                    <a:pt x="18" y="24"/>
                    <a:pt x="19" y="23"/>
                  </a:cubicBezTo>
                  <a:cubicBezTo>
                    <a:pt x="18" y="19"/>
                    <a:pt x="18" y="19"/>
                    <a:pt x="18" y="19"/>
                  </a:cubicBezTo>
                  <a:cubicBezTo>
                    <a:pt x="18" y="19"/>
                    <a:pt x="19" y="18"/>
                    <a:pt x="19" y="18"/>
                  </a:cubicBezTo>
                  <a:cubicBezTo>
                    <a:pt x="23" y="19"/>
                    <a:pt x="23" y="19"/>
                    <a:pt x="23" y="19"/>
                  </a:cubicBezTo>
                  <a:cubicBezTo>
                    <a:pt x="23" y="18"/>
                    <a:pt x="24" y="16"/>
                    <a:pt x="24" y="15"/>
                  </a:cubicBezTo>
                  <a:lnTo>
                    <a:pt x="21" y="13"/>
                  </a:lnTo>
                  <a:close/>
                  <a:moveTo>
                    <a:pt x="12" y="16"/>
                  </a:moveTo>
                  <a:cubicBezTo>
                    <a:pt x="10" y="16"/>
                    <a:pt x="8" y="15"/>
                    <a:pt x="8" y="12"/>
                  </a:cubicBezTo>
                  <a:cubicBezTo>
                    <a:pt x="8" y="10"/>
                    <a:pt x="10" y="8"/>
                    <a:pt x="12" y="8"/>
                  </a:cubicBezTo>
                  <a:cubicBezTo>
                    <a:pt x="15" y="8"/>
                    <a:pt x="16" y="10"/>
                    <a:pt x="16" y="12"/>
                  </a:cubicBezTo>
                  <a:cubicBezTo>
                    <a:pt x="16" y="15"/>
                    <a:pt x="15" y="16"/>
                    <a:pt x="12" y="1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1" name="Freeform 18"/>
            <p:cNvSpPr>
              <a:spLocks noEditPoints="1"/>
            </p:cNvSpPr>
            <p:nvPr/>
          </p:nvSpPr>
          <p:spPr bwMode="auto">
            <a:xfrm>
              <a:off x="1301750" y="2359026"/>
              <a:ext cx="74613" cy="77788"/>
            </a:xfrm>
            <a:custGeom>
              <a:avLst/>
              <a:gdLst>
                <a:gd name="T0" fmla="*/ 70 w 70"/>
                <a:gd name="T1" fmla="*/ 37 h 73"/>
                <a:gd name="T2" fmla="*/ 64 w 70"/>
                <a:gd name="T3" fmla="*/ 31 h 73"/>
                <a:gd name="T4" fmla="*/ 68 w 70"/>
                <a:gd name="T5" fmla="*/ 27 h 73"/>
                <a:gd name="T6" fmla="*/ 62 w 70"/>
                <a:gd name="T7" fmla="*/ 23 h 73"/>
                <a:gd name="T8" fmla="*/ 64 w 70"/>
                <a:gd name="T9" fmla="*/ 17 h 73"/>
                <a:gd name="T10" fmla="*/ 57 w 70"/>
                <a:gd name="T11" fmla="*/ 16 h 73"/>
                <a:gd name="T12" fmla="*/ 58 w 70"/>
                <a:gd name="T13" fmla="*/ 9 h 73"/>
                <a:gd name="T14" fmla="*/ 50 w 70"/>
                <a:gd name="T15" fmla="*/ 10 h 73"/>
                <a:gd name="T16" fmla="*/ 50 w 70"/>
                <a:gd name="T17" fmla="*/ 4 h 73"/>
                <a:gd name="T18" fmla="*/ 42 w 70"/>
                <a:gd name="T19" fmla="*/ 7 h 73"/>
                <a:gd name="T20" fmla="*/ 40 w 70"/>
                <a:gd name="T21" fmla="*/ 1 h 73"/>
                <a:gd name="T22" fmla="*/ 34 w 70"/>
                <a:gd name="T23" fmla="*/ 6 h 73"/>
                <a:gd name="T24" fmla="*/ 30 w 70"/>
                <a:gd name="T25" fmla="*/ 1 h 73"/>
                <a:gd name="T26" fmla="*/ 26 w 70"/>
                <a:gd name="T27" fmla="*/ 7 h 73"/>
                <a:gd name="T28" fmla="*/ 21 w 70"/>
                <a:gd name="T29" fmla="*/ 4 h 73"/>
                <a:gd name="T30" fmla="*/ 18 w 70"/>
                <a:gd name="T31" fmla="*/ 11 h 73"/>
                <a:gd name="T32" fmla="*/ 12 w 70"/>
                <a:gd name="T33" fmla="*/ 9 h 73"/>
                <a:gd name="T34" fmla="*/ 12 w 70"/>
                <a:gd name="T35" fmla="*/ 17 h 73"/>
                <a:gd name="T36" fmla="*/ 6 w 70"/>
                <a:gd name="T37" fmla="*/ 17 h 73"/>
                <a:gd name="T38" fmla="*/ 8 w 70"/>
                <a:gd name="T39" fmla="*/ 25 h 73"/>
                <a:gd name="T40" fmla="*/ 2 w 70"/>
                <a:gd name="T41" fmla="*/ 26 h 73"/>
                <a:gd name="T42" fmla="*/ 5 w 70"/>
                <a:gd name="T43" fmla="*/ 33 h 73"/>
                <a:gd name="T44" fmla="*/ 0 w 70"/>
                <a:gd name="T45" fmla="*/ 36 h 73"/>
                <a:gd name="T46" fmla="*/ 0 w 70"/>
                <a:gd name="T47" fmla="*/ 42 h 73"/>
                <a:gd name="T48" fmla="*/ 6 w 70"/>
                <a:gd name="T49" fmla="*/ 44 h 73"/>
                <a:gd name="T50" fmla="*/ 3 w 70"/>
                <a:gd name="T51" fmla="*/ 52 h 73"/>
                <a:gd name="T52" fmla="*/ 9 w 70"/>
                <a:gd name="T53" fmla="*/ 52 h 73"/>
                <a:gd name="T54" fmla="*/ 8 w 70"/>
                <a:gd name="T55" fmla="*/ 60 h 73"/>
                <a:gd name="T56" fmla="*/ 15 w 70"/>
                <a:gd name="T57" fmla="*/ 59 h 73"/>
                <a:gd name="T58" fmla="*/ 16 w 70"/>
                <a:gd name="T59" fmla="*/ 67 h 73"/>
                <a:gd name="T60" fmla="*/ 21 w 70"/>
                <a:gd name="T61" fmla="*/ 64 h 73"/>
                <a:gd name="T62" fmla="*/ 25 w 70"/>
                <a:gd name="T63" fmla="*/ 72 h 73"/>
                <a:gd name="T64" fmla="*/ 30 w 70"/>
                <a:gd name="T65" fmla="*/ 67 h 73"/>
                <a:gd name="T66" fmla="*/ 35 w 70"/>
                <a:gd name="T67" fmla="*/ 73 h 73"/>
                <a:gd name="T68" fmla="*/ 38 w 70"/>
                <a:gd name="T69" fmla="*/ 68 h 73"/>
                <a:gd name="T70" fmla="*/ 44 w 70"/>
                <a:gd name="T71" fmla="*/ 72 h 73"/>
                <a:gd name="T72" fmla="*/ 46 w 70"/>
                <a:gd name="T73" fmla="*/ 65 h 73"/>
                <a:gd name="T74" fmla="*/ 53 w 70"/>
                <a:gd name="T75" fmla="*/ 67 h 73"/>
                <a:gd name="T76" fmla="*/ 53 w 70"/>
                <a:gd name="T77" fmla="*/ 61 h 73"/>
                <a:gd name="T78" fmla="*/ 61 w 70"/>
                <a:gd name="T79" fmla="*/ 61 h 73"/>
                <a:gd name="T80" fmla="*/ 59 w 70"/>
                <a:gd name="T81" fmla="*/ 54 h 73"/>
                <a:gd name="T82" fmla="*/ 66 w 70"/>
                <a:gd name="T83" fmla="*/ 52 h 73"/>
                <a:gd name="T84" fmla="*/ 63 w 70"/>
                <a:gd name="T85" fmla="*/ 47 h 73"/>
                <a:gd name="T86" fmla="*/ 69 w 70"/>
                <a:gd name="T87" fmla="*/ 42 h 73"/>
                <a:gd name="T88" fmla="*/ 65 w 70"/>
                <a:gd name="T89" fmla="*/ 38 h 73"/>
                <a:gd name="T90" fmla="*/ 35 w 70"/>
                <a:gd name="T91" fmla="*/ 64 h 73"/>
                <a:gd name="T92" fmla="*/ 35 w 70"/>
                <a:gd name="T93" fmla="*/ 10 h 73"/>
                <a:gd name="T94" fmla="*/ 35 w 70"/>
                <a:gd name="T95" fmla="*/ 6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0" h="73">
                  <a:moveTo>
                    <a:pt x="70" y="37"/>
                  </a:moveTo>
                  <a:cubicBezTo>
                    <a:pt x="70" y="37"/>
                    <a:pt x="70" y="37"/>
                    <a:pt x="70" y="37"/>
                  </a:cubicBezTo>
                  <a:cubicBezTo>
                    <a:pt x="70" y="35"/>
                    <a:pt x="70" y="33"/>
                    <a:pt x="69" y="32"/>
                  </a:cubicBezTo>
                  <a:cubicBezTo>
                    <a:pt x="64" y="31"/>
                    <a:pt x="64" y="31"/>
                    <a:pt x="64" y="31"/>
                  </a:cubicBezTo>
                  <a:cubicBezTo>
                    <a:pt x="64" y="31"/>
                    <a:pt x="64" y="30"/>
                    <a:pt x="64" y="29"/>
                  </a:cubicBezTo>
                  <a:cubicBezTo>
                    <a:pt x="68" y="27"/>
                    <a:pt x="68" y="27"/>
                    <a:pt x="68" y="27"/>
                  </a:cubicBezTo>
                  <a:cubicBezTo>
                    <a:pt x="68" y="25"/>
                    <a:pt x="67" y="23"/>
                    <a:pt x="67" y="22"/>
                  </a:cubicBezTo>
                  <a:cubicBezTo>
                    <a:pt x="62" y="23"/>
                    <a:pt x="62" y="23"/>
                    <a:pt x="62" y="23"/>
                  </a:cubicBezTo>
                  <a:cubicBezTo>
                    <a:pt x="61" y="22"/>
                    <a:pt x="61" y="22"/>
                    <a:pt x="60" y="21"/>
                  </a:cubicBezTo>
                  <a:cubicBezTo>
                    <a:pt x="64" y="17"/>
                    <a:pt x="64" y="17"/>
                    <a:pt x="64" y="17"/>
                  </a:cubicBezTo>
                  <a:cubicBezTo>
                    <a:pt x="63" y="16"/>
                    <a:pt x="62" y="14"/>
                    <a:pt x="61" y="13"/>
                  </a:cubicBezTo>
                  <a:cubicBezTo>
                    <a:pt x="57" y="16"/>
                    <a:pt x="57" y="16"/>
                    <a:pt x="57" y="16"/>
                  </a:cubicBezTo>
                  <a:cubicBezTo>
                    <a:pt x="56" y="15"/>
                    <a:pt x="56" y="15"/>
                    <a:pt x="55" y="14"/>
                  </a:cubicBezTo>
                  <a:cubicBezTo>
                    <a:pt x="58" y="9"/>
                    <a:pt x="58" y="9"/>
                    <a:pt x="58" y="9"/>
                  </a:cubicBezTo>
                  <a:cubicBezTo>
                    <a:pt x="57" y="8"/>
                    <a:pt x="55" y="7"/>
                    <a:pt x="54" y="6"/>
                  </a:cubicBezTo>
                  <a:cubicBezTo>
                    <a:pt x="50" y="10"/>
                    <a:pt x="50" y="10"/>
                    <a:pt x="50" y="10"/>
                  </a:cubicBezTo>
                  <a:cubicBezTo>
                    <a:pt x="50" y="10"/>
                    <a:pt x="49" y="9"/>
                    <a:pt x="48" y="9"/>
                  </a:cubicBezTo>
                  <a:cubicBezTo>
                    <a:pt x="50" y="4"/>
                    <a:pt x="50" y="4"/>
                    <a:pt x="50" y="4"/>
                  </a:cubicBezTo>
                  <a:cubicBezTo>
                    <a:pt x="48" y="3"/>
                    <a:pt x="46" y="2"/>
                    <a:pt x="45" y="2"/>
                  </a:cubicBezTo>
                  <a:cubicBezTo>
                    <a:pt x="42" y="7"/>
                    <a:pt x="42" y="7"/>
                    <a:pt x="42" y="7"/>
                  </a:cubicBezTo>
                  <a:cubicBezTo>
                    <a:pt x="42" y="6"/>
                    <a:pt x="41" y="6"/>
                    <a:pt x="40" y="6"/>
                  </a:cubicBezTo>
                  <a:cubicBezTo>
                    <a:pt x="40" y="1"/>
                    <a:pt x="40" y="1"/>
                    <a:pt x="40" y="1"/>
                  </a:cubicBezTo>
                  <a:cubicBezTo>
                    <a:pt x="38" y="0"/>
                    <a:pt x="37" y="0"/>
                    <a:pt x="35" y="0"/>
                  </a:cubicBezTo>
                  <a:cubicBezTo>
                    <a:pt x="34" y="6"/>
                    <a:pt x="34" y="6"/>
                    <a:pt x="34" y="6"/>
                  </a:cubicBezTo>
                  <a:cubicBezTo>
                    <a:pt x="33" y="6"/>
                    <a:pt x="33" y="6"/>
                    <a:pt x="32" y="6"/>
                  </a:cubicBezTo>
                  <a:cubicBezTo>
                    <a:pt x="30" y="1"/>
                    <a:pt x="30" y="1"/>
                    <a:pt x="30" y="1"/>
                  </a:cubicBezTo>
                  <a:cubicBezTo>
                    <a:pt x="28" y="1"/>
                    <a:pt x="27" y="1"/>
                    <a:pt x="25" y="2"/>
                  </a:cubicBezTo>
                  <a:cubicBezTo>
                    <a:pt x="26" y="7"/>
                    <a:pt x="26" y="7"/>
                    <a:pt x="26" y="7"/>
                  </a:cubicBezTo>
                  <a:cubicBezTo>
                    <a:pt x="25" y="7"/>
                    <a:pt x="24" y="8"/>
                    <a:pt x="24" y="8"/>
                  </a:cubicBezTo>
                  <a:cubicBezTo>
                    <a:pt x="21" y="4"/>
                    <a:pt x="21" y="4"/>
                    <a:pt x="21" y="4"/>
                  </a:cubicBezTo>
                  <a:cubicBezTo>
                    <a:pt x="19" y="4"/>
                    <a:pt x="18" y="5"/>
                    <a:pt x="16" y="6"/>
                  </a:cubicBezTo>
                  <a:cubicBezTo>
                    <a:pt x="18" y="11"/>
                    <a:pt x="18" y="11"/>
                    <a:pt x="18" y="11"/>
                  </a:cubicBezTo>
                  <a:cubicBezTo>
                    <a:pt x="18" y="11"/>
                    <a:pt x="17" y="12"/>
                    <a:pt x="16" y="12"/>
                  </a:cubicBezTo>
                  <a:cubicBezTo>
                    <a:pt x="12" y="9"/>
                    <a:pt x="12" y="9"/>
                    <a:pt x="12" y="9"/>
                  </a:cubicBezTo>
                  <a:cubicBezTo>
                    <a:pt x="11" y="10"/>
                    <a:pt x="10" y="11"/>
                    <a:pt x="9" y="13"/>
                  </a:cubicBezTo>
                  <a:cubicBezTo>
                    <a:pt x="12" y="17"/>
                    <a:pt x="12" y="17"/>
                    <a:pt x="12" y="17"/>
                  </a:cubicBezTo>
                  <a:cubicBezTo>
                    <a:pt x="11" y="18"/>
                    <a:pt x="11" y="18"/>
                    <a:pt x="10" y="19"/>
                  </a:cubicBezTo>
                  <a:cubicBezTo>
                    <a:pt x="6" y="17"/>
                    <a:pt x="6" y="17"/>
                    <a:pt x="6" y="17"/>
                  </a:cubicBezTo>
                  <a:cubicBezTo>
                    <a:pt x="5" y="18"/>
                    <a:pt x="4" y="20"/>
                    <a:pt x="3" y="21"/>
                  </a:cubicBezTo>
                  <a:cubicBezTo>
                    <a:pt x="8" y="25"/>
                    <a:pt x="8" y="25"/>
                    <a:pt x="8" y="25"/>
                  </a:cubicBezTo>
                  <a:cubicBezTo>
                    <a:pt x="7" y="25"/>
                    <a:pt x="7" y="26"/>
                    <a:pt x="7" y="27"/>
                  </a:cubicBezTo>
                  <a:cubicBezTo>
                    <a:pt x="2" y="26"/>
                    <a:pt x="2" y="26"/>
                    <a:pt x="2" y="26"/>
                  </a:cubicBezTo>
                  <a:cubicBezTo>
                    <a:pt x="1" y="28"/>
                    <a:pt x="1" y="30"/>
                    <a:pt x="0" y="31"/>
                  </a:cubicBezTo>
                  <a:cubicBezTo>
                    <a:pt x="5" y="33"/>
                    <a:pt x="5" y="33"/>
                    <a:pt x="5" y="33"/>
                  </a:cubicBezTo>
                  <a:cubicBezTo>
                    <a:pt x="5" y="34"/>
                    <a:pt x="5" y="35"/>
                    <a:pt x="5" y="36"/>
                  </a:cubicBezTo>
                  <a:cubicBezTo>
                    <a:pt x="0" y="36"/>
                    <a:pt x="0" y="36"/>
                    <a:pt x="0" y="36"/>
                  </a:cubicBezTo>
                  <a:cubicBezTo>
                    <a:pt x="0" y="37"/>
                    <a:pt x="0" y="37"/>
                    <a:pt x="0" y="37"/>
                  </a:cubicBezTo>
                  <a:cubicBezTo>
                    <a:pt x="0" y="38"/>
                    <a:pt x="0" y="40"/>
                    <a:pt x="0" y="42"/>
                  </a:cubicBezTo>
                  <a:cubicBezTo>
                    <a:pt x="6" y="42"/>
                    <a:pt x="6" y="42"/>
                    <a:pt x="6" y="42"/>
                  </a:cubicBezTo>
                  <a:cubicBezTo>
                    <a:pt x="6" y="43"/>
                    <a:pt x="6" y="44"/>
                    <a:pt x="6" y="44"/>
                  </a:cubicBezTo>
                  <a:cubicBezTo>
                    <a:pt x="1" y="47"/>
                    <a:pt x="1" y="47"/>
                    <a:pt x="1" y="47"/>
                  </a:cubicBezTo>
                  <a:cubicBezTo>
                    <a:pt x="2" y="48"/>
                    <a:pt x="2" y="50"/>
                    <a:pt x="3" y="52"/>
                  </a:cubicBezTo>
                  <a:cubicBezTo>
                    <a:pt x="8" y="50"/>
                    <a:pt x="8" y="50"/>
                    <a:pt x="8" y="50"/>
                  </a:cubicBezTo>
                  <a:cubicBezTo>
                    <a:pt x="8" y="51"/>
                    <a:pt x="9" y="52"/>
                    <a:pt x="9" y="52"/>
                  </a:cubicBezTo>
                  <a:cubicBezTo>
                    <a:pt x="5" y="56"/>
                    <a:pt x="5" y="56"/>
                    <a:pt x="5" y="56"/>
                  </a:cubicBezTo>
                  <a:cubicBezTo>
                    <a:pt x="6" y="58"/>
                    <a:pt x="7" y="59"/>
                    <a:pt x="8" y="60"/>
                  </a:cubicBezTo>
                  <a:cubicBezTo>
                    <a:pt x="13" y="58"/>
                    <a:pt x="13" y="58"/>
                    <a:pt x="13" y="58"/>
                  </a:cubicBezTo>
                  <a:cubicBezTo>
                    <a:pt x="13" y="58"/>
                    <a:pt x="14" y="59"/>
                    <a:pt x="15" y="59"/>
                  </a:cubicBezTo>
                  <a:cubicBezTo>
                    <a:pt x="12" y="64"/>
                    <a:pt x="12" y="64"/>
                    <a:pt x="12" y="64"/>
                  </a:cubicBezTo>
                  <a:cubicBezTo>
                    <a:pt x="13" y="65"/>
                    <a:pt x="14" y="66"/>
                    <a:pt x="16" y="67"/>
                  </a:cubicBezTo>
                  <a:cubicBezTo>
                    <a:pt x="19" y="63"/>
                    <a:pt x="19" y="63"/>
                    <a:pt x="19" y="63"/>
                  </a:cubicBezTo>
                  <a:cubicBezTo>
                    <a:pt x="20" y="64"/>
                    <a:pt x="21" y="64"/>
                    <a:pt x="21" y="64"/>
                  </a:cubicBezTo>
                  <a:cubicBezTo>
                    <a:pt x="20" y="70"/>
                    <a:pt x="20" y="70"/>
                    <a:pt x="20" y="70"/>
                  </a:cubicBezTo>
                  <a:cubicBezTo>
                    <a:pt x="22" y="70"/>
                    <a:pt x="23" y="71"/>
                    <a:pt x="25" y="72"/>
                  </a:cubicBezTo>
                  <a:cubicBezTo>
                    <a:pt x="27" y="67"/>
                    <a:pt x="27" y="67"/>
                    <a:pt x="27" y="67"/>
                  </a:cubicBezTo>
                  <a:cubicBezTo>
                    <a:pt x="28" y="67"/>
                    <a:pt x="29" y="67"/>
                    <a:pt x="30" y="67"/>
                  </a:cubicBezTo>
                  <a:cubicBezTo>
                    <a:pt x="30" y="73"/>
                    <a:pt x="30" y="73"/>
                    <a:pt x="30" y="73"/>
                  </a:cubicBezTo>
                  <a:cubicBezTo>
                    <a:pt x="31" y="73"/>
                    <a:pt x="33" y="73"/>
                    <a:pt x="35" y="73"/>
                  </a:cubicBezTo>
                  <a:cubicBezTo>
                    <a:pt x="36" y="68"/>
                    <a:pt x="36" y="68"/>
                    <a:pt x="36" y="68"/>
                  </a:cubicBezTo>
                  <a:cubicBezTo>
                    <a:pt x="36" y="68"/>
                    <a:pt x="37" y="68"/>
                    <a:pt x="38" y="68"/>
                  </a:cubicBezTo>
                  <a:cubicBezTo>
                    <a:pt x="40" y="73"/>
                    <a:pt x="40" y="73"/>
                    <a:pt x="40" y="73"/>
                  </a:cubicBezTo>
                  <a:cubicBezTo>
                    <a:pt x="41" y="73"/>
                    <a:pt x="43" y="72"/>
                    <a:pt x="44" y="72"/>
                  </a:cubicBezTo>
                  <a:cubicBezTo>
                    <a:pt x="44" y="66"/>
                    <a:pt x="44" y="66"/>
                    <a:pt x="44" y="66"/>
                  </a:cubicBezTo>
                  <a:cubicBezTo>
                    <a:pt x="45" y="66"/>
                    <a:pt x="45" y="66"/>
                    <a:pt x="46" y="65"/>
                  </a:cubicBezTo>
                  <a:cubicBezTo>
                    <a:pt x="49" y="70"/>
                    <a:pt x="49" y="70"/>
                    <a:pt x="49" y="70"/>
                  </a:cubicBezTo>
                  <a:cubicBezTo>
                    <a:pt x="51" y="69"/>
                    <a:pt x="52" y="68"/>
                    <a:pt x="53" y="67"/>
                  </a:cubicBezTo>
                  <a:cubicBezTo>
                    <a:pt x="52" y="62"/>
                    <a:pt x="52" y="62"/>
                    <a:pt x="52" y="62"/>
                  </a:cubicBezTo>
                  <a:cubicBezTo>
                    <a:pt x="52" y="62"/>
                    <a:pt x="53" y="61"/>
                    <a:pt x="53" y="61"/>
                  </a:cubicBezTo>
                  <a:cubicBezTo>
                    <a:pt x="57" y="64"/>
                    <a:pt x="57" y="64"/>
                    <a:pt x="57" y="64"/>
                  </a:cubicBezTo>
                  <a:cubicBezTo>
                    <a:pt x="59" y="63"/>
                    <a:pt x="60" y="62"/>
                    <a:pt x="61" y="61"/>
                  </a:cubicBezTo>
                  <a:cubicBezTo>
                    <a:pt x="58" y="56"/>
                    <a:pt x="58" y="56"/>
                    <a:pt x="58" y="56"/>
                  </a:cubicBezTo>
                  <a:cubicBezTo>
                    <a:pt x="58" y="56"/>
                    <a:pt x="59" y="55"/>
                    <a:pt x="59" y="54"/>
                  </a:cubicBezTo>
                  <a:cubicBezTo>
                    <a:pt x="64" y="57"/>
                    <a:pt x="64" y="57"/>
                    <a:pt x="64" y="57"/>
                  </a:cubicBezTo>
                  <a:cubicBezTo>
                    <a:pt x="65" y="55"/>
                    <a:pt x="66" y="54"/>
                    <a:pt x="66" y="52"/>
                  </a:cubicBezTo>
                  <a:cubicBezTo>
                    <a:pt x="62" y="49"/>
                    <a:pt x="62" y="49"/>
                    <a:pt x="62" y="49"/>
                  </a:cubicBezTo>
                  <a:cubicBezTo>
                    <a:pt x="63" y="48"/>
                    <a:pt x="63" y="47"/>
                    <a:pt x="63" y="47"/>
                  </a:cubicBezTo>
                  <a:cubicBezTo>
                    <a:pt x="68" y="47"/>
                    <a:pt x="68" y="47"/>
                    <a:pt x="68" y="47"/>
                  </a:cubicBezTo>
                  <a:cubicBezTo>
                    <a:pt x="69" y="46"/>
                    <a:pt x="69" y="44"/>
                    <a:pt x="69" y="42"/>
                  </a:cubicBezTo>
                  <a:cubicBezTo>
                    <a:pt x="64" y="40"/>
                    <a:pt x="64" y="40"/>
                    <a:pt x="64" y="40"/>
                  </a:cubicBezTo>
                  <a:cubicBezTo>
                    <a:pt x="64" y="40"/>
                    <a:pt x="65" y="39"/>
                    <a:pt x="65" y="38"/>
                  </a:cubicBezTo>
                  <a:lnTo>
                    <a:pt x="70" y="37"/>
                  </a:lnTo>
                  <a:close/>
                  <a:moveTo>
                    <a:pt x="35" y="64"/>
                  </a:moveTo>
                  <a:cubicBezTo>
                    <a:pt x="21" y="64"/>
                    <a:pt x="9" y="52"/>
                    <a:pt x="9" y="37"/>
                  </a:cubicBezTo>
                  <a:cubicBezTo>
                    <a:pt x="9" y="22"/>
                    <a:pt x="21" y="10"/>
                    <a:pt x="35" y="10"/>
                  </a:cubicBezTo>
                  <a:cubicBezTo>
                    <a:pt x="49" y="10"/>
                    <a:pt x="61" y="22"/>
                    <a:pt x="61" y="37"/>
                  </a:cubicBezTo>
                  <a:cubicBezTo>
                    <a:pt x="61" y="52"/>
                    <a:pt x="49" y="64"/>
                    <a:pt x="35" y="64"/>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2" name="Freeform 19"/>
            <p:cNvSpPr>
              <a:spLocks noEditPoints="1"/>
            </p:cNvSpPr>
            <p:nvPr/>
          </p:nvSpPr>
          <p:spPr bwMode="auto">
            <a:xfrm>
              <a:off x="1312863" y="2371726"/>
              <a:ext cx="52388" cy="53975"/>
            </a:xfrm>
            <a:custGeom>
              <a:avLst/>
              <a:gdLst>
                <a:gd name="T0" fmla="*/ 25 w 50"/>
                <a:gd name="T1" fmla="*/ 0 h 52"/>
                <a:gd name="T2" fmla="*/ 0 w 50"/>
                <a:gd name="T3" fmla="*/ 26 h 52"/>
                <a:gd name="T4" fmla="*/ 25 w 50"/>
                <a:gd name="T5" fmla="*/ 52 h 52"/>
                <a:gd name="T6" fmla="*/ 50 w 50"/>
                <a:gd name="T7" fmla="*/ 26 h 52"/>
                <a:gd name="T8" fmla="*/ 25 w 50"/>
                <a:gd name="T9" fmla="*/ 0 h 52"/>
                <a:gd name="T10" fmla="*/ 25 w 50"/>
                <a:gd name="T11" fmla="*/ 48 h 52"/>
                <a:gd name="T12" fmla="*/ 4 w 50"/>
                <a:gd name="T13" fmla="*/ 26 h 52"/>
                <a:gd name="T14" fmla="*/ 25 w 50"/>
                <a:gd name="T15" fmla="*/ 4 h 52"/>
                <a:gd name="T16" fmla="*/ 46 w 50"/>
                <a:gd name="T17" fmla="*/ 26 h 52"/>
                <a:gd name="T18" fmla="*/ 25 w 50"/>
                <a:gd name="T19" fmla="*/ 4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2">
                  <a:moveTo>
                    <a:pt x="25" y="0"/>
                  </a:moveTo>
                  <a:cubicBezTo>
                    <a:pt x="11" y="0"/>
                    <a:pt x="0" y="11"/>
                    <a:pt x="0" y="26"/>
                  </a:cubicBezTo>
                  <a:cubicBezTo>
                    <a:pt x="0" y="40"/>
                    <a:pt x="11" y="52"/>
                    <a:pt x="25" y="52"/>
                  </a:cubicBezTo>
                  <a:cubicBezTo>
                    <a:pt x="39" y="52"/>
                    <a:pt x="50" y="40"/>
                    <a:pt x="50" y="26"/>
                  </a:cubicBezTo>
                  <a:cubicBezTo>
                    <a:pt x="50" y="11"/>
                    <a:pt x="39" y="0"/>
                    <a:pt x="25" y="0"/>
                  </a:cubicBezTo>
                  <a:close/>
                  <a:moveTo>
                    <a:pt x="25" y="48"/>
                  </a:moveTo>
                  <a:cubicBezTo>
                    <a:pt x="13" y="48"/>
                    <a:pt x="4" y="38"/>
                    <a:pt x="4" y="26"/>
                  </a:cubicBezTo>
                  <a:cubicBezTo>
                    <a:pt x="4" y="14"/>
                    <a:pt x="13" y="4"/>
                    <a:pt x="25" y="4"/>
                  </a:cubicBezTo>
                  <a:cubicBezTo>
                    <a:pt x="36" y="4"/>
                    <a:pt x="46" y="14"/>
                    <a:pt x="46" y="26"/>
                  </a:cubicBezTo>
                  <a:cubicBezTo>
                    <a:pt x="46" y="38"/>
                    <a:pt x="36" y="48"/>
                    <a:pt x="25" y="48"/>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3" name="Freeform 20"/>
            <p:cNvSpPr>
              <a:spLocks noEditPoints="1"/>
            </p:cNvSpPr>
            <p:nvPr/>
          </p:nvSpPr>
          <p:spPr bwMode="auto">
            <a:xfrm>
              <a:off x="1133475" y="2698751"/>
              <a:ext cx="66675" cy="69850"/>
            </a:xfrm>
            <a:custGeom>
              <a:avLst/>
              <a:gdLst>
                <a:gd name="T0" fmla="*/ 63 w 63"/>
                <a:gd name="T1" fmla="*/ 33 h 66"/>
                <a:gd name="T2" fmla="*/ 58 w 63"/>
                <a:gd name="T3" fmla="*/ 28 h 66"/>
                <a:gd name="T4" fmla="*/ 62 w 63"/>
                <a:gd name="T5" fmla="*/ 24 h 66"/>
                <a:gd name="T6" fmla="*/ 56 w 63"/>
                <a:gd name="T7" fmla="*/ 20 h 66"/>
                <a:gd name="T8" fmla="*/ 59 w 63"/>
                <a:gd name="T9" fmla="*/ 15 h 66"/>
                <a:gd name="T10" fmla="*/ 52 w 63"/>
                <a:gd name="T11" fmla="*/ 14 h 66"/>
                <a:gd name="T12" fmla="*/ 53 w 63"/>
                <a:gd name="T13" fmla="*/ 8 h 66"/>
                <a:gd name="T14" fmla="*/ 46 w 63"/>
                <a:gd name="T15" fmla="*/ 9 h 66"/>
                <a:gd name="T16" fmla="*/ 45 w 63"/>
                <a:gd name="T17" fmla="*/ 3 h 66"/>
                <a:gd name="T18" fmla="*/ 39 w 63"/>
                <a:gd name="T19" fmla="*/ 5 h 66"/>
                <a:gd name="T20" fmla="*/ 36 w 63"/>
                <a:gd name="T21" fmla="*/ 0 h 66"/>
                <a:gd name="T22" fmla="*/ 31 w 63"/>
                <a:gd name="T23" fmla="*/ 4 h 66"/>
                <a:gd name="T24" fmla="*/ 27 w 63"/>
                <a:gd name="T25" fmla="*/ 0 h 66"/>
                <a:gd name="T26" fmla="*/ 23 w 63"/>
                <a:gd name="T27" fmla="*/ 6 h 66"/>
                <a:gd name="T28" fmla="*/ 19 w 63"/>
                <a:gd name="T29" fmla="*/ 3 h 66"/>
                <a:gd name="T30" fmla="*/ 16 w 63"/>
                <a:gd name="T31" fmla="*/ 9 h 66"/>
                <a:gd name="T32" fmla="*/ 11 w 63"/>
                <a:gd name="T33" fmla="*/ 8 h 66"/>
                <a:gd name="T34" fmla="*/ 11 w 63"/>
                <a:gd name="T35" fmla="*/ 15 h 66"/>
                <a:gd name="T36" fmla="*/ 5 w 63"/>
                <a:gd name="T37" fmla="*/ 15 h 66"/>
                <a:gd name="T38" fmla="*/ 7 w 63"/>
                <a:gd name="T39" fmla="*/ 22 h 66"/>
                <a:gd name="T40" fmla="*/ 1 w 63"/>
                <a:gd name="T41" fmla="*/ 23 h 66"/>
                <a:gd name="T42" fmla="*/ 5 w 63"/>
                <a:gd name="T43" fmla="*/ 30 h 66"/>
                <a:gd name="T44" fmla="*/ 0 w 63"/>
                <a:gd name="T45" fmla="*/ 33 h 66"/>
                <a:gd name="T46" fmla="*/ 0 w 63"/>
                <a:gd name="T47" fmla="*/ 37 h 66"/>
                <a:gd name="T48" fmla="*/ 5 w 63"/>
                <a:gd name="T49" fmla="*/ 40 h 66"/>
                <a:gd name="T50" fmla="*/ 3 w 63"/>
                <a:gd name="T51" fmla="*/ 46 h 66"/>
                <a:gd name="T52" fmla="*/ 8 w 63"/>
                <a:gd name="T53" fmla="*/ 47 h 66"/>
                <a:gd name="T54" fmla="*/ 7 w 63"/>
                <a:gd name="T55" fmla="*/ 54 h 66"/>
                <a:gd name="T56" fmla="*/ 13 w 63"/>
                <a:gd name="T57" fmla="*/ 54 h 66"/>
                <a:gd name="T58" fmla="*/ 14 w 63"/>
                <a:gd name="T59" fmla="*/ 61 h 66"/>
                <a:gd name="T60" fmla="*/ 19 w 63"/>
                <a:gd name="T61" fmla="*/ 58 h 66"/>
                <a:gd name="T62" fmla="*/ 22 w 63"/>
                <a:gd name="T63" fmla="*/ 65 h 66"/>
                <a:gd name="T64" fmla="*/ 27 w 63"/>
                <a:gd name="T65" fmla="*/ 61 h 66"/>
                <a:gd name="T66" fmla="*/ 31 w 63"/>
                <a:gd name="T67" fmla="*/ 66 h 66"/>
                <a:gd name="T68" fmla="*/ 34 w 63"/>
                <a:gd name="T69" fmla="*/ 61 h 66"/>
                <a:gd name="T70" fmla="*/ 40 w 63"/>
                <a:gd name="T71" fmla="*/ 65 h 66"/>
                <a:gd name="T72" fmla="*/ 42 w 63"/>
                <a:gd name="T73" fmla="*/ 59 h 66"/>
                <a:gd name="T74" fmla="*/ 49 w 63"/>
                <a:gd name="T75" fmla="*/ 61 h 66"/>
                <a:gd name="T76" fmla="*/ 49 w 63"/>
                <a:gd name="T77" fmla="*/ 55 h 66"/>
                <a:gd name="T78" fmla="*/ 56 w 63"/>
                <a:gd name="T79" fmla="*/ 55 h 66"/>
                <a:gd name="T80" fmla="*/ 54 w 63"/>
                <a:gd name="T81" fmla="*/ 49 h 66"/>
                <a:gd name="T82" fmla="*/ 60 w 63"/>
                <a:gd name="T83" fmla="*/ 47 h 66"/>
                <a:gd name="T84" fmla="*/ 57 w 63"/>
                <a:gd name="T85" fmla="*/ 42 h 66"/>
                <a:gd name="T86" fmla="*/ 63 w 63"/>
                <a:gd name="T87" fmla="*/ 38 h 66"/>
                <a:gd name="T88" fmla="*/ 59 w 63"/>
                <a:gd name="T89" fmla="*/ 34 h 66"/>
                <a:gd name="T90" fmla="*/ 32 w 63"/>
                <a:gd name="T91" fmla="*/ 57 h 66"/>
                <a:gd name="T92" fmla="*/ 32 w 63"/>
                <a:gd name="T93" fmla="*/ 8 h 66"/>
                <a:gd name="T94" fmla="*/ 32 w 63"/>
                <a:gd name="T95"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3" h="66">
                  <a:moveTo>
                    <a:pt x="63" y="33"/>
                  </a:moveTo>
                  <a:cubicBezTo>
                    <a:pt x="63" y="33"/>
                    <a:pt x="63" y="33"/>
                    <a:pt x="63" y="33"/>
                  </a:cubicBezTo>
                  <a:cubicBezTo>
                    <a:pt x="63" y="31"/>
                    <a:pt x="63" y="30"/>
                    <a:pt x="63" y="28"/>
                  </a:cubicBezTo>
                  <a:cubicBezTo>
                    <a:pt x="58" y="28"/>
                    <a:pt x="58" y="28"/>
                    <a:pt x="58" y="28"/>
                  </a:cubicBezTo>
                  <a:cubicBezTo>
                    <a:pt x="58" y="27"/>
                    <a:pt x="58" y="27"/>
                    <a:pt x="58" y="26"/>
                  </a:cubicBezTo>
                  <a:cubicBezTo>
                    <a:pt x="62" y="24"/>
                    <a:pt x="62" y="24"/>
                    <a:pt x="62" y="24"/>
                  </a:cubicBezTo>
                  <a:cubicBezTo>
                    <a:pt x="62" y="22"/>
                    <a:pt x="61" y="21"/>
                    <a:pt x="61" y="19"/>
                  </a:cubicBezTo>
                  <a:cubicBezTo>
                    <a:pt x="56" y="20"/>
                    <a:pt x="56" y="20"/>
                    <a:pt x="56" y="20"/>
                  </a:cubicBezTo>
                  <a:cubicBezTo>
                    <a:pt x="56" y="20"/>
                    <a:pt x="55" y="19"/>
                    <a:pt x="55" y="18"/>
                  </a:cubicBezTo>
                  <a:cubicBezTo>
                    <a:pt x="59" y="15"/>
                    <a:pt x="59" y="15"/>
                    <a:pt x="59" y="15"/>
                  </a:cubicBezTo>
                  <a:cubicBezTo>
                    <a:pt x="58" y="14"/>
                    <a:pt x="57" y="12"/>
                    <a:pt x="56" y="11"/>
                  </a:cubicBezTo>
                  <a:cubicBezTo>
                    <a:pt x="52" y="14"/>
                    <a:pt x="52" y="14"/>
                    <a:pt x="52" y="14"/>
                  </a:cubicBezTo>
                  <a:cubicBezTo>
                    <a:pt x="51" y="13"/>
                    <a:pt x="51" y="13"/>
                    <a:pt x="50" y="12"/>
                  </a:cubicBezTo>
                  <a:cubicBezTo>
                    <a:pt x="53" y="8"/>
                    <a:pt x="53" y="8"/>
                    <a:pt x="53" y="8"/>
                  </a:cubicBezTo>
                  <a:cubicBezTo>
                    <a:pt x="52" y="7"/>
                    <a:pt x="50" y="6"/>
                    <a:pt x="49" y="5"/>
                  </a:cubicBezTo>
                  <a:cubicBezTo>
                    <a:pt x="46" y="9"/>
                    <a:pt x="46" y="9"/>
                    <a:pt x="46" y="9"/>
                  </a:cubicBezTo>
                  <a:cubicBezTo>
                    <a:pt x="45" y="8"/>
                    <a:pt x="45" y="8"/>
                    <a:pt x="44" y="8"/>
                  </a:cubicBezTo>
                  <a:cubicBezTo>
                    <a:pt x="45" y="3"/>
                    <a:pt x="45" y="3"/>
                    <a:pt x="45" y="3"/>
                  </a:cubicBezTo>
                  <a:cubicBezTo>
                    <a:pt x="44" y="2"/>
                    <a:pt x="42" y="1"/>
                    <a:pt x="41" y="1"/>
                  </a:cubicBezTo>
                  <a:cubicBezTo>
                    <a:pt x="39" y="5"/>
                    <a:pt x="39" y="5"/>
                    <a:pt x="39" y="5"/>
                  </a:cubicBezTo>
                  <a:cubicBezTo>
                    <a:pt x="38" y="5"/>
                    <a:pt x="37" y="5"/>
                    <a:pt x="37" y="5"/>
                  </a:cubicBezTo>
                  <a:cubicBezTo>
                    <a:pt x="36" y="0"/>
                    <a:pt x="36" y="0"/>
                    <a:pt x="36" y="0"/>
                  </a:cubicBezTo>
                  <a:cubicBezTo>
                    <a:pt x="35" y="0"/>
                    <a:pt x="33" y="0"/>
                    <a:pt x="32" y="0"/>
                  </a:cubicBezTo>
                  <a:cubicBezTo>
                    <a:pt x="31" y="4"/>
                    <a:pt x="31" y="4"/>
                    <a:pt x="31" y="4"/>
                  </a:cubicBezTo>
                  <a:cubicBezTo>
                    <a:pt x="30" y="5"/>
                    <a:pt x="30" y="5"/>
                    <a:pt x="29" y="5"/>
                  </a:cubicBezTo>
                  <a:cubicBezTo>
                    <a:pt x="27" y="0"/>
                    <a:pt x="27" y="0"/>
                    <a:pt x="27" y="0"/>
                  </a:cubicBezTo>
                  <a:cubicBezTo>
                    <a:pt x="26" y="0"/>
                    <a:pt x="24" y="0"/>
                    <a:pt x="23" y="1"/>
                  </a:cubicBezTo>
                  <a:cubicBezTo>
                    <a:pt x="23" y="6"/>
                    <a:pt x="23" y="6"/>
                    <a:pt x="23" y="6"/>
                  </a:cubicBezTo>
                  <a:cubicBezTo>
                    <a:pt x="23" y="6"/>
                    <a:pt x="22" y="6"/>
                    <a:pt x="21" y="7"/>
                  </a:cubicBezTo>
                  <a:cubicBezTo>
                    <a:pt x="19" y="3"/>
                    <a:pt x="19" y="3"/>
                    <a:pt x="19" y="3"/>
                  </a:cubicBezTo>
                  <a:cubicBezTo>
                    <a:pt x="17" y="3"/>
                    <a:pt x="16" y="4"/>
                    <a:pt x="15" y="5"/>
                  </a:cubicBezTo>
                  <a:cubicBezTo>
                    <a:pt x="16" y="9"/>
                    <a:pt x="16" y="9"/>
                    <a:pt x="16" y="9"/>
                  </a:cubicBezTo>
                  <a:cubicBezTo>
                    <a:pt x="16" y="10"/>
                    <a:pt x="15" y="10"/>
                    <a:pt x="15" y="11"/>
                  </a:cubicBezTo>
                  <a:cubicBezTo>
                    <a:pt x="11" y="8"/>
                    <a:pt x="11" y="8"/>
                    <a:pt x="11" y="8"/>
                  </a:cubicBezTo>
                  <a:cubicBezTo>
                    <a:pt x="10" y="9"/>
                    <a:pt x="9" y="10"/>
                    <a:pt x="8" y="11"/>
                  </a:cubicBezTo>
                  <a:cubicBezTo>
                    <a:pt x="11" y="15"/>
                    <a:pt x="11" y="15"/>
                    <a:pt x="11" y="15"/>
                  </a:cubicBezTo>
                  <a:cubicBezTo>
                    <a:pt x="10" y="15"/>
                    <a:pt x="10" y="16"/>
                    <a:pt x="9" y="17"/>
                  </a:cubicBezTo>
                  <a:cubicBezTo>
                    <a:pt x="5" y="15"/>
                    <a:pt x="5" y="15"/>
                    <a:pt x="5" y="15"/>
                  </a:cubicBezTo>
                  <a:cubicBezTo>
                    <a:pt x="4" y="16"/>
                    <a:pt x="3" y="17"/>
                    <a:pt x="3" y="19"/>
                  </a:cubicBezTo>
                  <a:cubicBezTo>
                    <a:pt x="7" y="22"/>
                    <a:pt x="7" y="22"/>
                    <a:pt x="7" y="22"/>
                  </a:cubicBezTo>
                  <a:cubicBezTo>
                    <a:pt x="6" y="22"/>
                    <a:pt x="6" y="23"/>
                    <a:pt x="6" y="24"/>
                  </a:cubicBezTo>
                  <a:cubicBezTo>
                    <a:pt x="1" y="23"/>
                    <a:pt x="1" y="23"/>
                    <a:pt x="1" y="23"/>
                  </a:cubicBezTo>
                  <a:cubicBezTo>
                    <a:pt x="1" y="25"/>
                    <a:pt x="0" y="26"/>
                    <a:pt x="0" y="28"/>
                  </a:cubicBezTo>
                  <a:cubicBezTo>
                    <a:pt x="5" y="30"/>
                    <a:pt x="5" y="30"/>
                    <a:pt x="5" y="30"/>
                  </a:cubicBezTo>
                  <a:cubicBezTo>
                    <a:pt x="5" y="30"/>
                    <a:pt x="5" y="31"/>
                    <a:pt x="5" y="32"/>
                  </a:cubicBezTo>
                  <a:cubicBezTo>
                    <a:pt x="0" y="33"/>
                    <a:pt x="0" y="33"/>
                    <a:pt x="0" y="33"/>
                  </a:cubicBezTo>
                  <a:cubicBezTo>
                    <a:pt x="0" y="33"/>
                    <a:pt x="0" y="33"/>
                    <a:pt x="0" y="33"/>
                  </a:cubicBezTo>
                  <a:cubicBezTo>
                    <a:pt x="0" y="34"/>
                    <a:pt x="0" y="36"/>
                    <a:pt x="0" y="37"/>
                  </a:cubicBezTo>
                  <a:cubicBezTo>
                    <a:pt x="5" y="38"/>
                    <a:pt x="5" y="38"/>
                    <a:pt x="5" y="38"/>
                  </a:cubicBezTo>
                  <a:cubicBezTo>
                    <a:pt x="5" y="38"/>
                    <a:pt x="5" y="39"/>
                    <a:pt x="5" y="40"/>
                  </a:cubicBezTo>
                  <a:cubicBezTo>
                    <a:pt x="1" y="42"/>
                    <a:pt x="1" y="42"/>
                    <a:pt x="1" y="42"/>
                  </a:cubicBezTo>
                  <a:cubicBezTo>
                    <a:pt x="1" y="44"/>
                    <a:pt x="2" y="45"/>
                    <a:pt x="3" y="46"/>
                  </a:cubicBezTo>
                  <a:cubicBezTo>
                    <a:pt x="7" y="45"/>
                    <a:pt x="7" y="45"/>
                    <a:pt x="7" y="45"/>
                  </a:cubicBezTo>
                  <a:cubicBezTo>
                    <a:pt x="8" y="46"/>
                    <a:pt x="8" y="47"/>
                    <a:pt x="8" y="47"/>
                  </a:cubicBezTo>
                  <a:cubicBezTo>
                    <a:pt x="5" y="51"/>
                    <a:pt x="5" y="51"/>
                    <a:pt x="5" y="51"/>
                  </a:cubicBezTo>
                  <a:cubicBezTo>
                    <a:pt x="6" y="52"/>
                    <a:pt x="6" y="53"/>
                    <a:pt x="7" y="54"/>
                  </a:cubicBezTo>
                  <a:cubicBezTo>
                    <a:pt x="12" y="52"/>
                    <a:pt x="12" y="52"/>
                    <a:pt x="12" y="52"/>
                  </a:cubicBezTo>
                  <a:cubicBezTo>
                    <a:pt x="12" y="53"/>
                    <a:pt x="13" y="53"/>
                    <a:pt x="13" y="54"/>
                  </a:cubicBezTo>
                  <a:cubicBezTo>
                    <a:pt x="11" y="58"/>
                    <a:pt x="11" y="58"/>
                    <a:pt x="11" y="58"/>
                  </a:cubicBezTo>
                  <a:cubicBezTo>
                    <a:pt x="12" y="59"/>
                    <a:pt x="13" y="60"/>
                    <a:pt x="14" y="61"/>
                  </a:cubicBezTo>
                  <a:cubicBezTo>
                    <a:pt x="18" y="57"/>
                    <a:pt x="18" y="57"/>
                    <a:pt x="18" y="57"/>
                  </a:cubicBezTo>
                  <a:cubicBezTo>
                    <a:pt x="18" y="58"/>
                    <a:pt x="19" y="58"/>
                    <a:pt x="19" y="58"/>
                  </a:cubicBezTo>
                  <a:cubicBezTo>
                    <a:pt x="18" y="63"/>
                    <a:pt x="18" y="63"/>
                    <a:pt x="18" y="63"/>
                  </a:cubicBezTo>
                  <a:cubicBezTo>
                    <a:pt x="20" y="64"/>
                    <a:pt x="21" y="64"/>
                    <a:pt x="22" y="65"/>
                  </a:cubicBezTo>
                  <a:cubicBezTo>
                    <a:pt x="25" y="60"/>
                    <a:pt x="25" y="60"/>
                    <a:pt x="25" y="60"/>
                  </a:cubicBezTo>
                  <a:cubicBezTo>
                    <a:pt x="25" y="61"/>
                    <a:pt x="26" y="61"/>
                    <a:pt x="27" y="61"/>
                  </a:cubicBezTo>
                  <a:cubicBezTo>
                    <a:pt x="27" y="66"/>
                    <a:pt x="27" y="66"/>
                    <a:pt x="27" y="66"/>
                  </a:cubicBezTo>
                  <a:cubicBezTo>
                    <a:pt x="28" y="66"/>
                    <a:pt x="30" y="66"/>
                    <a:pt x="31" y="66"/>
                  </a:cubicBezTo>
                  <a:cubicBezTo>
                    <a:pt x="32" y="61"/>
                    <a:pt x="32" y="61"/>
                    <a:pt x="32" y="61"/>
                  </a:cubicBezTo>
                  <a:cubicBezTo>
                    <a:pt x="33" y="61"/>
                    <a:pt x="34" y="61"/>
                    <a:pt x="34" y="61"/>
                  </a:cubicBezTo>
                  <a:cubicBezTo>
                    <a:pt x="36" y="66"/>
                    <a:pt x="36" y="66"/>
                    <a:pt x="36" y="66"/>
                  </a:cubicBezTo>
                  <a:cubicBezTo>
                    <a:pt x="37" y="66"/>
                    <a:pt x="39" y="65"/>
                    <a:pt x="40" y="65"/>
                  </a:cubicBezTo>
                  <a:cubicBezTo>
                    <a:pt x="40" y="60"/>
                    <a:pt x="40" y="60"/>
                    <a:pt x="40" y="60"/>
                  </a:cubicBezTo>
                  <a:cubicBezTo>
                    <a:pt x="41" y="60"/>
                    <a:pt x="41" y="59"/>
                    <a:pt x="42" y="59"/>
                  </a:cubicBezTo>
                  <a:cubicBezTo>
                    <a:pt x="45" y="63"/>
                    <a:pt x="45" y="63"/>
                    <a:pt x="45" y="63"/>
                  </a:cubicBezTo>
                  <a:cubicBezTo>
                    <a:pt x="46" y="63"/>
                    <a:pt x="47" y="62"/>
                    <a:pt x="49" y="61"/>
                  </a:cubicBezTo>
                  <a:cubicBezTo>
                    <a:pt x="47" y="56"/>
                    <a:pt x="47" y="56"/>
                    <a:pt x="47" y="56"/>
                  </a:cubicBezTo>
                  <a:cubicBezTo>
                    <a:pt x="48" y="56"/>
                    <a:pt x="48" y="56"/>
                    <a:pt x="49" y="55"/>
                  </a:cubicBezTo>
                  <a:cubicBezTo>
                    <a:pt x="52" y="58"/>
                    <a:pt x="52" y="58"/>
                    <a:pt x="52" y="58"/>
                  </a:cubicBezTo>
                  <a:cubicBezTo>
                    <a:pt x="53" y="57"/>
                    <a:pt x="55" y="56"/>
                    <a:pt x="56" y="55"/>
                  </a:cubicBezTo>
                  <a:cubicBezTo>
                    <a:pt x="53" y="51"/>
                    <a:pt x="53" y="51"/>
                    <a:pt x="53" y="51"/>
                  </a:cubicBezTo>
                  <a:cubicBezTo>
                    <a:pt x="53" y="50"/>
                    <a:pt x="54" y="50"/>
                    <a:pt x="54" y="49"/>
                  </a:cubicBezTo>
                  <a:cubicBezTo>
                    <a:pt x="58" y="51"/>
                    <a:pt x="58" y="51"/>
                    <a:pt x="58" y="51"/>
                  </a:cubicBezTo>
                  <a:cubicBezTo>
                    <a:pt x="59" y="50"/>
                    <a:pt x="60" y="48"/>
                    <a:pt x="60" y="47"/>
                  </a:cubicBezTo>
                  <a:cubicBezTo>
                    <a:pt x="57" y="44"/>
                    <a:pt x="57" y="44"/>
                    <a:pt x="57" y="44"/>
                  </a:cubicBezTo>
                  <a:cubicBezTo>
                    <a:pt x="57" y="43"/>
                    <a:pt x="57" y="43"/>
                    <a:pt x="57" y="42"/>
                  </a:cubicBezTo>
                  <a:cubicBezTo>
                    <a:pt x="62" y="42"/>
                    <a:pt x="62" y="42"/>
                    <a:pt x="62" y="42"/>
                  </a:cubicBezTo>
                  <a:cubicBezTo>
                    <a:pt x="63" y="41"/>
                    <a:pt x="63" y="39"/>
                    <a:pt x="63" y="38"/>
                  </a:cubicBezTo>
                  <a:cubicBezTo>
                    <a:pt x="59" y="36"/>
                    <a:pt x="59" y="36"/>
                    <a:pt x="59" y="36"/>
                  </a:cubicBezTo>
                  <a:cubicBezTo>
                    <a:pt x="59" y="35"/>
                    <a:pt x="59" y="35"/>
                    <a:pt x="59" y="34"/>
                  </a:cubicBezTo>
                  <a:lnTo>
                    <a:pt x="63" y="33"/>
                  </a:lnTo>
                  <a:close/>
                  <a:moveTo>
                    <a:pt x="32" y="57"/>
                  </a:moveTo>
                  <a:cubicBezTo>
                    <a:pt x="19" y="57"/>
                    <a:pt x="8" y="46"/>
                    <a:pt x="8" y="33"/>
                  </a:cubicBezTo>
                  <a:cubicBezTo>
                    <a:pt x="8" y="19"/>
                    <a:pt x="19" y="8"/>
                    <a:pt x="32" y="8"/>
                  </a:cubicBezTo>
                  <a:cubicBezTo>
                    <a:pt x="45" y="8"/>
                    <a:pt x="55" y="19"/>
                    <a:pt x="55" y="33"/>
                  </a:cubicBezTo>
                  <a:cubicBezTo>
                    <a:pt x="55" y="46"/>
                    <a:pt x="45" y="57"/>
                    <a:pt x="32" y="57"/>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4" name="Freeform 21"/>
            <p:cNvSpPr>
              <a:spLocks noEditPoints="1"/>
            </p:cNvSpPr>
            <p:nvPr/>
          </p:nvSpPr>
          <p:spPr bwMode="auto">
            <a:xfrm>
              <a:off x="1143000" y="2708276"/>
              <a:ext cx="47625" cy="50800"/>
            </a:xfrm>
            <a:custGeom>
              <a:avLst/>
              <a:gdLst>
                <a:gd name="T0" fmla="*/ 23 w 45"/>
                <a:gd name="T1" fmla="*/ 0 h 48"/>
                <a:gd name="T2" fmla="*/ 0 w 45"/>
                <a:gd name="T3" fmla="*/ 24 h 48"/>
                <a:gd name="T4" fmla="*/ 23 w 45"/>
                <a:gd name="T5" fmla="*/ 48 h 48"/>
                <a:gd name="T6" fmla="*/ 45 w 45"/>
                <a:gd name="T7" fmla="*/ 24 h 48"/>
                <a:gd name="T8" fmla="*/ 23 w 45"/>
                <a:gd name="T9" fmla="*/ 0 h 48"/>
                <a:gd name="T10" fmla="*/ 23 w 45"/>
                <a:gd name="T11" fmla="*/ 44 h 48"/>
                <a:gd name="T12" fmla="*/ 4 w 45"/>
                <a:gd name="T13" fmla="*/ 24 h 48"/>
                <a:gd name="T14" fmla="*/ 23 w 45"/>
                <a:gd name="T15" fmla="*/ 4 h 48"/>
                <a:gd name="T16" fmla="*/ 42 w 45"/>
                <a:gd name="T17" fmla="*/ 24 h 48"/>
                <a:gd name="T18" fmla="*/ 23 w 45"/>
                <a:gd name="T19"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48">
                  <a:moveTo>
                    <a:pt x="23" y="0"/>
                  </a:moveTo>
                  <a:cubicBezTo>
                    <a:pt x="10" y="0"/>
                    <a:pt x="0" y="11"/>
                    <a:pt x="0" y="24"/>
                  </a:cubicBezTo>
                  <a:cubicBezTo>
                    <a:pt x="0" y="37"/>
                    <a:pt x="10" y="48"/>
                    <a:pt x="23" y="48"/>
                  </a:cubicBezTo>
                  <a:cubicBezTo>
                    <a:pt x="35" y="48"/>
                    <a:pt x="45" y="37"/>
                    <a:pt x="45" y="24"/>
                  </a:cubicBezTo>
                  <a:cubicBezTo>
                    <a:pt x="45" y="11"/>
                    <a:pt x="35" y="0"/>
                    <a:pt x="23" y="0"/>
                  </a:cubicBezTo>
                  <a:close/>
                  <a:moveTo>
                    <a:pt x="23" y="44"/>
                  </a:moveTo>
                  <a:cubicBezTo>
                    <a:pt x="12" y="44"/>
                    <a:pt x="4" y="35"/>
                    <a:pt x="4" y="24"/>
                  </a:cubicBezTo>
                  <a:cubicBezTo>
                    <a:pt x="4" y="13"/>
                    <a:pt x="12" y="4"/>
                    <a:pt x="23" y="4"/>
                  </a:cubicBezTo>
                  <a:cubicBezTo>
                    <a:pt x="33" y="4"/>
                    <a:pt x="42" y="13"/>
                    <a:pt x="42" y="24"/>
                  </a:cubicBezTo>
                  <a:cubicBezTo>
                    <a:pt x="42" y="35"/>
                    <a:pt x="33" y="44"/>
                    <a:pt x="23" y="44"/>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5" name="Freeform 22"/>
            <p:cNvSpPr>
              <a:spLocks noEditPoints="1"/>
            </p:cNvSpPr>
            <p:nvPr/>
          </p:nvSpPr>
          <p:spPr bwMode="auto">
            <a:xfrm>
              <a:off x="1041400" y="2400301"/>
              <a:ext cx="34925" cy="38100"/>
            </a:xfrm>
            <a:custGeom>
              <a:avLst/>
              <a:gdLst>
                <a:gd name="T0" fmla="*/ 34 w 34"/>
                <a:gd name="T1" fmla="*/ 15 h 36"/>
                <a:gd name="T2" fmla="*/ 31 w 34"/>
                <a:gd name="T3" fmla="*/ 13 h 36"/>
                <a:gd name="T4" fmla="*/ 32 w 34"/>
                <a:gd name="T5" fmla="*/ 10 h 36"/>
                <a:gd name="T6" fmla="*/ 29 w 34"/>
                <a:gd name="T7" fmla="*/ 9 h 36"/>
                <a:gd name="T8" fmla="*/ 29 w 34"/>
                <a:gd name="T9" fmla="*/ 6 h 36"/>
                <a:gd name="T10" fmla="*/ 26 w 34"/>
                <a:gd name="T11" fmla="*/ 6 h 36"/>
                <a:gd name="T12" fmla="*/ 26 w 34"/>
                <a:gd name="T13" fmla="*/ 3 h 36"/>
                <a:gd name="T14" fmla="*/ 22 w 34"/>
                <a:gd name="T15" fmla="*/ 4 h 36"/>
                <a:gd name="T16" fmla="*/ 21 w 34"/>
                <a:gd name="T17" fmla="*/ 1 h 36"/>
                <a:gd name="T18" fmla="*/ 18 w 34"/>
                <a:gd name="T19" fmla="*/ 3 h 36"/>
                <a:gd name="T20" fmla="*/ 16 w 34"/>
                <a:gd name="T21" fmla="*/ 0 h 36"/>
                <a:gd name="T22" fmla="*/ 14 w 34"/>
                <a:gd name="T23" fmla="*/ 3 h 36"/>
                <a:gd name="T24" fmla="*/ 12 w 34"/>
                <a:gd name="T25" fmla="*/ 1 h 36"/>
                <a:gd name="T26" fmla="*/ 10 w 34"/>
                <a:gd name="T27" fmla="*/ 5 h 36"/>
                <a:gd name="T28" fmla="*/ 7 w 34"/>
                <a:gd name="T29" fmla="*/ 4 h 36"/>
                <a:gd name="T30" fmla="*/ 7 w 34"/>
                <a:gd name="T31" fmla="*/ 8 h 36"/>
                <a:gd name="T32" fmla="*/ 4 w 34"/>
                <a:gd name="T33" fmla="*/ 7 h 36"/>
                <a:gd name="T34" fmla="*/ 4 w 34"/>
                <a:gd name="T35" fmla="*/ 11 h 36"/>
                <a:gd name="T36" fmla="*/ 2 w 34"/>
                <a:gd name="T37" fmla="*/ 12 h 36"/>
                <a:gd name="T38" fmla="*/ 3 w 34"/>
                <a:gd name="T39" fmla="*/ 15 h 36"/>
                <a:gd name="T40" fmla="*/ 0 w 34"/>
                <a:gd name="T41" fmla="*/ 16 h 36"/>
                <a:gd name="T42" fmla="*/ 3 w 34"/>
                <a:gd name="T43" fmla="*/ 19 h 36"/>
                <a:gd name="T44" fmla="*/ 1 w 34"/>
                <a:gd name="T45" fmla="*/ 21 h 36"/>
                <a:gd name="T46" fmla="*/ 1 w 34"/>
                <a:gd name="T47" fmla="*/ 24 h 36"/>
                <a:gd name="T48" fmla="*/ 4 w 34"/>
                <a:gd name="T49" fmla="*/ 25 h 36"/>
                <a:gd name="T50" fmla="*/ 3 w 34"/>
                <a:gd name="T51" fmla="*/ 28 h 36"/>
                <a:gd name="T52" fmla="*/ 6 w 34"/>
                <a:gd name="T53" fmla="*/ 28 h 36"/>
                <a:gd name="T54" fmla="*/ 7 w 34"/>
                <a:gd name="T55" fmla="*/ 32 h 36"/>
                <a:gd name="T56" fmla="*/ 10 w 34"/>
                <a:gd name="T57" fmla="*/ 31 h 36"/>
                <a:gd name="T58" fmla="*/ 11 w 34"/>
                <a:gd name="T59" fmla="*/ 34 h 36"/>
                <a:gd name="T60" fmla="*/ 13 w 34"/>
                <a:gd name="T61" fmla="*/ 33 h 36"/>
                <a:gd name="T62" fmla="*/ 16 w 34"/>
                <a:gd name="T63" fmla="*/ 36 h 36"/>
                <a:gd name="T64" fmla="*/ 17 w 34"/>
                <a:gd name="T65" fmla="*/ 33 h 36"/>
                <a:gd name="T66" fmla="*/ 20 w 34"/>
                <a:gd name="T67" fmla="*/ 35 h 36"/>
                <a:gd name="T68" fmla="*/ 22 w 34"/>
                <a:gd name="T69" fmla="*/ 32 h 36"/>
                <a:gd name="T70" fmla="*/ 25 w 34"/>
                <a:gd name="T71" fmla="*/ 34 h 36"/>
                <a:gd name="T72" fmla="*/ 25 w 34"/>
                <a:gd name="T73" fmla="*/ 31 h 36"/>
                <a:gd name="T74" fmla="*/ 29 w 34"/>
                <a:gd name="T75" fmla="*/ 31 h 36"/>
                <a:gd name="T76" fmla="*/ 28 w 34"/>
                <a:gd name="T77" fmla="*/ 28 h 36"/>
                <a:gd name="T78" fmla="*/ 32 w 34"/>
                <a:gd name="T79" fmla="*/ 27 h 36"/>
                <a:gd name="T80" fmla="*/ 30 w 34"/>
                <a:gd name="T81" fmla="*/ 24 h 36"/>
                <a:gd name="T82" fmla="*/ 34 w 34"/>
                <a:gd name="T83" fmla="*/ 22 h 36"/>
                <a:gd name="T84" fmla="*/ 31 w 34"/>
                <a:gd name="T85" fmla="*/ 20 h 36"/>
                <a:gd name="T86" fmla="*/ 34 w 34"/>
                <a:gd name="T87" fmla="*/ 17 h 36"/>
                <a:gd name="T88" fmla="*/ 31 w 34"/>
                <a:gd name="T89" fmla="*/ 16 h 36"/>
                <a:gd name="T90" fmla="*/ 20 w 34"/>
                <a:gd name="T91" fmla="*/ 31 h 36"/>
                <a:gd name="T92" fmla="*/ 15 w 34"/>
                <a:gd name="T93" fmla="*/ 5 h 36"/>
                <a:gd name="T94" fmla="*/ 20 w 34"/>
                <a:gd name="T95"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 h="36">
                  <a:moveTo>
                    <a:pt x="34" y="15"/>
                  </a:moveTo>
                  <a:cubicBezTo>
                    <a:pt x="34" y="15"/>
                    <a:pt x="34" y="15"/>
                    <a:pt x="34" y="15"/>
                  </a:cubicBezTo>
                  <a:cubicBezTo>
                    <a:pt x="34" y="14"/>
                    <a:pt x="33" y="13"/>
                    <a:pt x="33" y="12"/>
                  </a:cubicBezTo>
                  <a:cubicBezTo>
                    <a:pt x="31" y="13"/>
                    <a:pt x="31" y="13"/>
                    <a:pt x="31" y="13"/>
                  </a:cubicBezTo>
                  <a:cubicBezTo>
                    <a:pt x="30" y="12"/>
                    <a:pt x="30" y="12"/>
                    <a:pt x="30" y="12"/>
                  </a:cubicBezTo>
                  <a:cubicBezTo>
                    <a:pt x="32" y="10"/>
                    <a:pt x="32" y="10"/>
                    <a:pt x="32" y="10"/>
                  </a:cubicBezTo>
                  <a:cubicBezTo>
                    <a:pt x="32" y="9"/>
                    <a:pt x="31" y="8"/>
                    <a:pt x="31" y="8"/>
                  </a:cubicBezTo>
                  <a:cubicBezTo>
                    <a:pt x="29" y="9"/>
                    <a:pt x="29" y="9"/>
                    <a:pt x="29" y="9"/>
                  </a:cubicBezTo>
                  <a:cubicBezTo>
                    <a:pt x="28" y="9"/>
                    <a:pt x="28" y="8"/>
                    <a:pt x="28" y="8"/>
                  </a:cubicBezTo>
                  <a:cubicBezTo>
                    <a:pt x="29" y="6"/>
                    <a:pt x="29" y="6"/>
                    <a:pt x="29" y="6"/>
                  </a:cubicBezTo>
                  <a:cubicBezTo>
                    <a:pt x="29" y="5"/>
                    <a:pt x="28" y="5"/>
                    <a:pt x="28" y="4"/>
                  </a:cubicBezTo>
                  <a:cubicBezTo>
                    <a:pt x="26" y="6"/>
                    <a:pt x="26" y="6"/>
                    <a:pt x="26" y="6"/>
                  </a:cubicBezTo>
                  <a:cubicBezTo>
                    <a:pt x="25" y="6"/>
                    <a:pt x="25" y="5"/>
                    <a:pt x="25" y="5"/>
                  </a:cubicBezTo>
                  <a:cubicBezTo>
                    <a:pt x="26" y="3"/>
                    <a:pt x="26" y="3"/>
                    <a:pt x="26" y="3"/>
                  </a:cubicBezTo>
                  <a:cubicBezTo>
                    <a:pt x="25" y="2"/>
                    <a:pt x="24" y="2"/>
                    <a:pt x="23" y="2"/>
                  </a:cubicBezTo>
                  <a:cubicBezTo>
                    <a:pt x="22" y="4"/>
                    <a:pt x="22" y="4"/>
                    <a:pt x="22" y="4"/>
                  </a:cubicBezTo>
                  <a:cubicBezTo>
                    <a:pt x="22" y="4"/>
                    <a:pt x="21" y="4"/>
                    <a:pt x="21" y="4"/>
                  </a:cubicBezTo>
                  <a:cubicBezTo>
                    <a:pt x="21" y="1"/>
                    <a:pt x="21" y="1"/>
                    <a:pt x="21" y="1"/>
                  </a:cubicBezTo>
                  <a:cubicBezTo>
                    <a:pt x="20" y="1"/>
                    <a:pt x="20" y="1"/>
                    <a:pt x="19" y="1"/>
                  </a:cubicBezTo>
                  <a:cubicBezTo>
                    <a:pt x="18" y="3"/>
                    <a:pt x="18" y="3"/>
                    <a:pt x="18" y="3"/>
                  </a:cubicBezTo>
                  <a:cubicBezTo>
                    <a:pt x="18" y="3"/>
                    <a:pt x="17" y="3"/>
                    <a:pt x="17" y="3"/>
                  </a:cubicBezTo>
                  <a:cubicBezTo>
                    <a:pt x="16" y="0"/>
                    <a:pt x="16" y="0"/>
                    <a:pt x="16" y="0"/>
                  </a:cubicBezTo>
                  <a:cubicBezTo>
                    <a:pt x="16" y="1"/>
                    <a:pt x="15" y="1"/>
                    <a:pt x="14" y="1"/>
                  </a:cubicBezTo>
                  <a:cubicBezTo>
                    <a:pt x="14" y="3"/>
                    <a:pt x="14" y="3"/>
                    <a:pt x="14" y="3"/>
                  </a:cubicBezTo>
                  <a:cubicBezTo>
                    <a:pt x="14" y="3"/>
                    <a:pt x="13" y="4"/>
                    <a:pt x="13" y="4"/>
                  </a:cubicBezTo>
                  <a:cubicBezTo>
                    <a:pt x="12" y="1"/>
                    <a:pt x="12" y="1"/>
                    <a:pt x="12" y="1"/>
                  </a:cubicBezTo>
                  <a:cubicBezTo>
                    <a:pt x="11" y="2"/>
                    <a:pt x="10" y="2"/>
                    <a:pt x="9" y="2"/>
                  </a:cubicBezTo>
                  <a:cubicBezTo>
                    <a:pt x="10" y="5"/>
                    <a:pt x="10" y="5"/>
                    <a:pt x="10" y="5"/>
                  </a:cubicBezTo>
                  <a:cubicBezTo>
                    <a:pt x="10" y="5"/>
                    <a:pt x="9" y="5"/>
                    <a:pt x="9" y="6"/>
                  </a:cubicBezTo>
                  <a:cubicBezTo>
                    <a:pt x="7" y="4"/>
                    <a:pt x="7" y="4"/>
                    <a:pt x="7" y="4"/>
                  </a:cubicBezTo>
                  <a:cubicBezTo>
                    <a:pt x="7" y="4"/>
                    <a:pt x="6" y="5"/>
                    <a:pt x="6" y="5"/>
                  </a:cubicBezTo>
                  <a:cubicBezTo>
                    <a:pt x="7" y="8"/>
                    <a:pt x="7" y="8"/>
                    <a:pt x="7" y="8"/>
                  </a:cubicBezTo>
                  <a:cubicBezTo>
                    <a:pt x="7" y="8"/>
                    <a:pt x="6" y="8"/>
                    <a:pt x="6" y="8"/>
                  </a:cubicBezTo>
                  <a:cubicBezTo>
                    <a:pt x="4" y="7"/>
                    <a:pt x="4" y="7"/>
                    <a:pt x="4" y="7"/>
                  </a:cubicBezTo>
                  <a:cubicBezTo>
                    <a:pt x="3" y="8"/>
                    <a:pt x="3" y="9"/>
                    <a:pt x="3" y="9"/>
                  </a:cubicBezTo>
                  <a:cubicBezTo>
                    <a:pt x="4" y="11"/>
                    <a:pt x="4" y="11"/>
                    <a:pt x="4" y="11"/>
                  </a:cubicBezTo>
                  <a:cubicBezTo>
                    <a:pt x="4" y="11"/>
                    <a:pt x="4" y="12"/>
                    <a:pt x="4" y="12"/>
                  </a:cubicBezTo>
                  <a:cubicBezTo>
                    <a:pt x="2" y="12"/>
                    <a:pt x="2" y="12"/>
                    <a:pt x="2" y="12"/>
                  </a:cubicBezTo>
                  <a:cubicBezTo>
                    <a:pt x="1" y="12"/>
                    <a:pt x="1" y="13"/>
                    <a:pt x="1" y="14"/>
                  </a:cubicBezTo>
                  <a:cubicBezTo>
                    <a:pt x="3" y="15"/>
                    <a:pt x="3" y="15"/>
                    <a:pt x="3" y="15"/>
                  </a:cubicBezTo>
                  <a:cubicBezTo>
                    <a:pt x="3" y="15"/>
                    <a:pt x="3" y="16"/>
                    <a:pt x="3" y="16"/>
                  </a:cubicBezTo>
                  <a:cubicBezTo>
                    <a:pt x="0" y="16"/>
                    <a:pt x="0" y="16"/>
                    <a:pt x="0" y="16"/>
                  </a:cubicBezTo>
                  <a:cubicBezTo>
                    <a:pt x="0" y="17"/>
                    <a:pt x="0" y="18"/>
                    <a:pt x="0" y="19"/>
                  </a:cubicBezTo>
                  <a:cubicBezTo>
                    <a:pt x="3" y="19"/>
                    <a:pt x="3" y="19"/>
                    <a:pt x="3" y="19"/>
                  </a:cubicBezTo>
                  <a:cubicBezTo>
                    <a:pt x="3" y="20"/>
                    <a:pt x="3" y="20"/>
                    <a:pt x="3" y="21"/>
                  </a:cubicBezTo>
                  <a:cubicBezTo>
                    <a:pt x="1" y="21"/>
                    <a:pt x="1" y="21"/>
                    <a:pt x="1" y="21"/>
                  </a:cubicBezTo>
                  <a:cubicBezTo>
                    <a:pt x="1" y="22"/>
                    <a:pt x="1" y="22"/>
                    <a:pt x="1" y="22"/>
                  </a:cubicBezTo>
                  <a:cubicBezTo>
                    <a:pt x="1" y="22"/>
                    <a:pt x="1" y="23"/>
                    <a:pt x="1" y="24"/>
                  </a:cubicBezTo>
                  <a:cubicBezTo>
                    <a:pt x="4" y="24"/>
                    <a:pt x="4" y="24"/>
                    <a:pt x="4" y="24"/>
                  </a:cubicBezTo>
                  <a:cubicBezTo>
                    <a:pt x="4" y="24"/>
                    <a:pt x="4" y="24"/>
                    <a:pt x="4" y="25"/>
                  </a:cubicBezTo>
                  <a:cubicBezTo>
                    <a:pt x="2" y="26"/>
                    <a:pt x="2" y="26"/>
                    <a:pt x="2" y="26"/>
                  </a:cubicBezTo>
                  <a:cubicBezTo>
                    <a:pt x="3" y="27"/>
                    <a:pt x="3" y="28"/>
                    <a:pt x="3" y="28"/>
                  </a:cubicBezTo>
                  <a:cubicBezTo>
                    <a:pt x="6" y="27"/>
                    <a:pt x="6" y="27"/>
                    <a:pt x="6" y="27"/>
                  </a:cubicBezTo>
                  <a:cubicBezTo>
                    <a:pt x="6" y="28"/>
                    <a:pt x="6" y="28"/>
                    <a:pt x="6" y="28"/>
                  </a:cubicBezTo>
                  <a:cubicBezTo>
                    <a:pt x="5" y="30"/>
                    <a:pt x="5" y="30"/>
                    <a:pt x="5" y="30"/>
                  </a:cubicBezTo>
                  <a:cubicBezTo>
                    <a:pt x="6" y="31"/>
                    <a:pt x="6" y="31"/>
                    <a:pt x="7" y="32"/>
                  </a:cubicBezTo>
                  <a:cubicBezTo>
                    <a:pt x="9" y="30"/>
                    <a:pt x="9" y="30"/>
                    <a:pt x="9" y="30"/>
                  </a:cubicBezTo>
                  <a:cubicBezTo>
                    <a:pt x="9" y="30"/>
                    <a:pt x="9" y="31"/>
                    <a:pt x="10" y="31"/>
                  </a:cubicBezTo>
                  <a:cubicBezTo>
                    <a:pt x="9" y="33"/>
                    <a:pt x="9" y="33"/>
                    <a:pt x="9" y="33"/>
                  </a:cubicBezTo>
                  <a:cubicBezTo>
                    <a:pt x="10" y="34"/>
                    <a:pt x="10" y="34"/>
                    <a:pt x="11" y="34"/>
                  </a:cubicBezTo>
                  <a:cubicBezTo>
                    <a:pt x="12" y="32"/>
                    <a:pt x="12" y="32"/>
                    <a:pt x="12" y="32"/>
                  </a:cubicBezTo>
                  <a:cubicBezTo>
                    <a:pt x="13" y="32"/>
                    <a:pt x="13" y="33"/>
                    <a:pt x="13" y="33"/>
                  </a:cubicBezTo>
                  <a:cubicBezTo>
                    <a:pt x="13" y="35"/>
                    <a:pt x="13" y="35"/>
                    <a:pt x="13" y="35"/>
                  </a:cubicBezTo>
                  <a:cubicBezTo>
                    <a:pt x="14" y="35"/>
                    <a:pt x="15" y="36"/>
                    <a:pt x="16" y="36"/>
                  </a:cubicBezTo>
                  <a:cubicBezTo>
                    <a:pt x="16" y="33"/>
                    <a:pt x="16" y="33"/>
                    <a:pt x="16" y="33"/>
                  </a:cubicBezTo>
                  <a:cubicBezTo>
                    <a:pt x="17" y="33"/>
                    <a:pt x="17" y="33"/>
                    <a:pt x="17" y="33"/>
                  </a:cubicBezTo>
                  <a:cubicBezTo>
                    <a:pt x="18" y="36"/>
                    <a:pt x="18" y="36"/>
                    <a:pt x="18" y="36"/>
                  </a:cubicBezTo>
                  <a:cubicBezTo>
                    <a:pt x="19" y="36"/>
                    <a:pt x="20" y="36"/>
                    <a:pt x="20" y="35"/>
                  </a:cubicBezTo>
                  <a:cubicBezTo>
                    <a:pt x="20" y="33"/>
                    <a:pt x="20" y="33"/>
                    <a:pt x="20" y="33"/>
                  </a:cubicBezTo>
                  <a:cubicBezTo>
                    <a:pt x="21" y="33"/>
                    <a:pt x="21" y="33"/>
                    <a:pt x="22" y="32"/>
                  </a:cubicBezTo>
                  <a:cubicBezTo>
                    <a:pt x="23" y="35"/>
                    <a:pt x="23" y="35"/>
                    <a:pt x="23" y="35"/>
                  </a:cubicBezTo>
                  <a:cubicBezTo>
                    <a:pt x="24" y="34"/>
                    <a:pt x="24" y="34"/>
                    <a:pt x="25" y="34"/>
                  </a:cubicBezTo>
                  <a:cubicBezTo>
                    <a:pt x="24" y="31"/>
                    <a:pt x="24" y="31"/>
                    <a:pt x="24" y="31"/>
                  </a:cubicBezTo>
                  <a:cubicBezTo>
                    <a:pt x="25" y="31"/>
                    <a:pt x="25" y="31"/>
                    <a:pt x="25" y="31"/>
                  </a:cubicBezTo>
                  <a:cubicBezTo>
                    <a:pt x="27" y="32"/>
                    <a:pt x="27" y="32"/>
                    <a:pt x="27" y="32"/>
                  </a:cubicBezTo>
                  <a:cubicBezTo>
                    <a:pt x="28" y="32"/>
                    <a:pt x="28" y="31"/>
                    <a:pt x="29" y="31"/>
                  </a:cubicBezTo>
                  <a:cubicBezTo>
                    <a:pt x="27" y="29"/>
                    <a:pt x="27" y="29"/>
                    <a:pt x="27" y="29"/>
                  </a:cubicBezTo>
                  <a:cubicBezTo>
                    <a:pt x="28" y="28"/>
                    <a:pt x="28" y="28"/>
                    <a:pt x="28" y="28"/>
                  </a:cubicBezTo>
                  <a:cubicBezTo>
                    <a:pt x="30" y="29"/>
                    <a:pt x="30" y="29"/>
                    <a:pt x="30" y="29"/>
                  </a:cubicBezTo>
                  <a:cubicBezTo>
                    <a:pt x="31" y="28"/>
                    <a:pt x="31" y="28"/>
                    <a:pt x="32" y="27"/>
                  </a:cubicBezTo>
                  <a:cubicBezTo>
                    <a:pt x="30" y="25"/>
                    <a:pt x="30" y="25"/>
                    <a:pt x="30" y="25"/>
                  </a:cubicBezTo>
                  <a:cubicBezTo>
                    <a:pt x="30" y="25"/>
                    <a:pt x="30" y="24"/>
                    <a:pt x="30" y="24"/>
                  </a:cubicBezTo>
                  <a:cubicBezTo>
                    <a:pt x="33" y="25"/>
                    <a:pt x="33" y="25"/>
                    <a:pt x="33" y="25"/>
                  </a:cubicBezTo>
                  <a:cubicBezTo>
                    <a:pt x="33" y="24"/>
                    <a:pt x="33" y="23"/>
                    <a:pt x="34" y="22"/>
                  </a:cubicBezTo>
                  <a:cubicBezTo>
                    <a:pt x="31" y="21"/>
                    <a:pt x="31" y="21"/>
                    <a:pt x="31" y="21"/>
                  </a:cubicBezTo>
                  <a:cubicBezTo>
                    <a:pt x="31" y="21"/>
                    <a:pt x="31" y="20"/>
                    <a:pt x="31" y="20"/>
                  </a:cubicBezTo>
                  <a:cubicBezTo>
                    <a:pt x="34" y="20"/>
                    <a:pt x="34" y="20"/>
                    <a:pt x="34" y="20"/>
                  </a:cubicBezTo>
                  <a:cubicBezTo>
                    <a:pt x="34" y="19"/>
                    <a:pt x="34" y="18"/>
                    <a:pt x="34" y="17"/>
                  </a:cubicBezTo>
                  <a:cubicBezTo>
                    <a:pt x="32" y="17"/>
                    <a:pt x="32" y="17"/>
                    <a:pt x="32" y="17"/>
                  </a:cubicBezTo>
                  <a:cubicBezTo>
                    <a:pt x="32" y="16"/>
                    <a:pt x="31" y="16"/>
                    <a:pt x="31" y="16"/>
                  </a:cubicBezTo>
                  <a:lnTo>
                    <a:pt x="34" y="15"/>
                  </a:lnTo>
                  <a:close/>
                  <a:moveTo>
                    <a:pt x="20" y="31"/>
                  </a:moveTo>
                  <a:cubicBezTo>
                    <a:pt x="13" y="32"/>
                    <a:pt x="6" y="28"/>
                    <a:pt x="5" y="21"/>
                  </a:cubicBezTo>
                  <a:cubicBezTo>
                    <a:pt x="4" y="14"/>
                    <a:pt x="8" y="7"/>
                    <a:pt x="15" y="5"/>
                  </a:cubicBezTo>
                  <a:cubicBezTo>
                    <a:pt x="21" y="4"/>
                    <a:pt x="28" y="8"/>
                    <a:pt x="29" y="15"/>
                  </a:cubicBezTo>
                  <a:cubicBezTo>
                    <a:pt x="31" y="23"/>
                    <a:pt x="26" y="29"/>
                    <a:pt x="20" y="31"/>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6" name="Freeform 23"/>
            <p:cNvSpPr>
              <a:spLocks noEditPoints="1"/>
            </p:cNvSpPr>
            <p:nvPr/>
          </p:nvSpPr>
          <p:spPr bwMode="auto">
            <a:xfrm>
              <a:off x="1044575" y="2405063"/>
              <a:ext cx="28575" cy="30163"/>
            </a:xfrm>
            <a:custGeom>
              <a:avLst/>
              <a:gdLst>
                <a:gd name="T0" fmla="*/ 11 w 26"/>
                <a:gd name="T1" fmla="*/ 2 h 28"/>
                <a:gd name="T2" fmla="*/ 1 w 26"/>
                <a:gd name="T3" fmla="*/ 17 h 28"/>
                <a:gd name="T4" fmla="*/ 16 w 26"/>
                <a:gd name="T5" fmla="*/ 26 h 28"/>
                <a:gd name="T6" fmla="*/ 25 w 26"/>
                <a:gd name="T7" fmla="*/ 12 h 28"/>
                <a:gd name="T8" fmla="*/ 11 w 26"/>
                <a:gd name="T9" fmla="*/ 2 h 28"/>
                <a:gd name="T10" fmla="*/ 15 w 26"/>
                <a:gd name="T11" fmla="*/ 24 h 28"/>
                <a:gd name="T12" fmla="*/ 3 w 26"/>
                <a:gd name="T13" fmla="*/ 16 h 28"/>
                <a:gd name="T14" fmla="*/ 11 w 26"/>
                <a:gd name="T15" fmla="*/ 4 h 28"/>
                <a:gd name="T16" fmla="*/ 23 w 26"/>
                <a:gd name="T17" fmla="*/ 12 h 28"/>
                <a:gd name="T18" fmla="*/ 15 w 26"/>
                <a:gd name="T19"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8">
                  <a:moveTo>
                    <a:pt x="11" y="2"/>
                  </a:moveTo>
                  <a:cubicBezTo>
                    <a:pt x="4" y="3"/>
                    <a:pt x="0" y="10"/>
                    <a:pt x="1" y="17"/>
                  </a:cubicBezTo>
                  <a:cubicBezTo>
                    <a:pt x="3" y="23"/>
                    <a:pt x="9" y="28"/>
                    <a:pt x="16" y="26"/>
                  </a:cubicBezTo>
                  <a:cubicBezTo>
                    <a:pt x="22" y="25"/>
                    <a:pt x="26" y="18"/>
                    <a:pt x="25" y="12"/>
                  </a:cubicBezTo>
                  <a:cubicBezTo>
                    <a:pt x="24" y="5"/>
                    <a:pt x="17" y="0"/>
                    <a:pt x="11" y="2"/>
                  </a:cubicBezTo>
                  <a:close/>
                  <a:moveTo>
                    <a:pt x="15" y="24"/>
                  </a:moveTo>
                  <a:cubicBezTo>
                    <a:pt x="10" y="26"/>
                    <a:pt x="4" y="22"/>
                    <a:pt x="3" y="16"/>
                  </a:cubicBezTo>
                  <a:cubicBezTo>
                    <a:pt x="2" y="10"/>
                    <a:pt x="6" y="5"/>
                    <a:pt x="11" y="4"/>
                  </a:cubicBezTo>
                  <a:cubicBezTo>
                    <a:pt x="17" y="3"/>
                    <a:pt x="22" y="6"/>
                    <a:pt x="23" y="12"/>
                  </a:cubicBezTo>
                  <a:cubicBezTo>
                    <a:pt x="24" y="18"/>
                    <a:pt x="21" y="23"/>
                    <a:pt x="15" y="24"/>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7" name="Freeform 24"/>
            <p:cNvSpPr>
              <a:spLocks noEditPoints="1"/>
            </p:cNvSpPr>
            <p:nvPr/>
          </p:nvSpPr>
          <p:spPr bwMode="auto">
            <a:xfrm>
              <a:off x="1309688" y="2579688"/>
              <a:ext cx="44450" cy="44450"/>
            </a:xfrm>
            <a:custGeom>
              <a:avLst/>
              <a:gdLst>
                <a:gd name="T0" fmla="*/ 42 w 42"/>
                <a:gd name="T1" fmla="*/ 21 h 43"/>
                <a:gd name="T2" fmla="*/ 39 w 42"/>
                <a:gd name="T3" fmla="*/ 18 h 43"/>
                <a:gd name="T4" fmla="*/ 41 w 42"/>
                <a:gd name="T5" fmla="*/ 15 h 43"/>
                <a:gd name="T6" fmla="*/ 37 w 42"/>
                <a:gd name="T7" fmla="*/ 13 h 43"/>
                <a:gd name="T8" fmla="*/ 39 w 42"/>
                <a:gd name="T9" fmla="*/ 10 h 43"/>
                <a:gd name="T10" fmla="*/ 34 w 42"/>
                <a:gd name="T11" fmla="*/ 9 h 43"/>
                <a:gd name="T12" fmla="*/ 35 w 42"/>
                <a:gd name="T13" fmla="*/ 5 h 43"/>
                <a:gd name="T14" fmla="*/ 30 w 42"/>
                <a:gd name="T15" fmla="*/ 6 h 43"/>
                <a:gd name="T16" fmla="*/ 30 w 42"/>
                <a:gd name="T17" fmla="*/ 2 h 43"/>
                <a:gd name="T18" fmla="*/ 26 w 42"/>
                <a:gd name="T19" fmla="*/ 3 h 43"/>
                <a:gd name="T20" fmla="*/ 24 w 42"/>
                <a:gd name="T21" fmla="*/ 0 h 43"/>
                <a:gd name="T22" fmla="*/ 21 w 42"/>
                <a:gd name="T23" fmla="*/ 3 h 43"/>
                <a:gd name="T24" fmla="*/ 18 w 42"/>
                <a:gd name="T25" fmla="*/ 0 h 43"/>
                <a:gd name="T26" fmla="*/ 16 w 42"/>
                <a:gd name="T27" fmla="*/ 4 h 43"/>
                <a:gd name="T28" fmla="*/ 13 w 42"/>
                <a:gd name="T29" fmla="*/ 2 h 43"/>
                <a:gd name="T30" fmla="*/ 11 w 42"/>
                <a:gd name="T31" fmla="*/ 6 h 43"/>
                <a:gd name="T32" fmla="*/ 8 w 42"/>
                <a:gd name="T33" fmla="*/ 5 h 43"/>
                <a:gd name="T34" fmla="*/ 7 w 42"/>
                <a:gd name="T35" fmla="*/ 10 h 43"/>
                <a:gd name="T36" fmla="*/ 4 w 42"/>
                <a:gd name="T37" fmla="*/ 10 h 43"/>
                <a:gd name="T38" fmla="*/ 5 w 42"/>
                <a:gd name="T39" fmla="*/ 14 h 43"/>
                <a:gd name="T40" fmla="*/ 1 w 42"/>
                <a:gd name="T41" fmla="*/ 15 h 43"/>
                <a:gd name="T42" fmla="*/ 4 w 42"/>
                <a:gd name="T43" fmla="*/ 19 h 43"/>
                <a:gd name="T44" fmla="*/ 0 w 42"/>
                <a:gd name="T45" fmla="*/ 21 h 43"/>
                <a:gd name="T46" fmla="*/ 1 w 42"/>
                <a:gd name="T47" fmla="*/ 24 h 43"/>
                <a:gd name="T48" fmla="*/ 4 w 42"/>
                <a:gd name="T49" fmla="*/ 26 h 43"/>
                <a:gd name="T50" fmla="*/ 2 w 42"/>
                <a:gd name="T51" fmla="*/ 30 h 43"/>
                <a:gd name="T52" fmla="*/ 6 w 42"/>
                <a:gd name="T53" fmla="*/ 31 h 43"/>
                <a:gd name="T54" fmla="*/ 5 w 42"/>
                <a:gd name="T55" fmla="*/ 36 h 43"/>
                <a:gd name="T56" fmla="*/ 9 w 42"/>
                <a:gd name="T57" fmla="*/ 35 h 43"/>
                <a:gd name="T58" fmla="*/ 10 w 42"/>
                <a:gd name="T59" fmla="*/ 40 h 43"/>
                <a:gd name="T60" fmla="*/ 13 w 42"/>
                <a:gd name="T61" fmla="*/ 38 h 43"/>
                <a:gd name="T62" fmla="*/ 15 w 42"/>
                <a:gd name="T63" fmla="*/ 42 h 43"/>
                <a:gd name="T64" fmla="*/ 18 w 42"/>
                <a:gd name="T65" fmla="*/ 40 h 43"/>
                <a:gd name="T66" fmla="*/ 21 w 42"/>
                <a:gd name="T67" fmla="*/ 43 h 43"/>
                <a:gd name="T68" fmla="*/ 23 w 42"/>
                <a:gd name="T69" fmla="*/ 40 h 43"/>
                <a:gd name="T70" fmla="*/ 27 w 42"/>
                <a:gd name="T71" fmla="*/ 42 h 43"/>
                <a:gd name="T72" fmla="*/ 28 w 42"/>
                <a:gd name="T73" fmla="*/ 39 h 43"/>
                <a:gd name="T74" fmla="*/ 32 w 42"/>
                <a:gd name="T75" fmla="*/ 40 h 43"/>
                <a:gd name="T76" fmla="*/ 32 w 42"/>
                <a:gd name="T77" fmla="*/ 36 h 43"/>
                <a:gd name="T78" fmla="*/ 37 w 42"/>
                <a:gd name="T79" fmla="*/ 36 h 43"/>
                <a:gd name="T80" fmla="*/ 36 w 42"/>
                <a:gd name="T81" fmla="*/ 32 h 43"/>
                <a:gd name="T82" fmla="*/ 40 w 42"/>
                <a:gd name="T83" fmla="*/ 31 h 43"/>
                <a:gd name="T84" fmla="*/ 38 w 42"/>
                <a:gd name="T85" fmla="*/ 27 h 43"/>
                <a:gd name="T86" fmla="*/ 42 w 42"/>
                <a:gd name="T87" fmla="*/ 25 h 43"/>
                <a:gd name="T88" fmla="*/ 39 w 42"/>
                <a:gd name="T89" fmla="*/ 22 h 43"/>
                <a:gd name="T90" fmla="*/ 21 w 42"/>
                <a:gd name="T91" fmla="*/ 38 h 43"/>
                <a:gd name="T92" fmla="*/ 21 w 42"/>
                <a:gd name="T93" fmla="*/ 5 h 43"/>
                <a:gd name="T94" fmla="*/ 21 w 42"/>
                <a:gd name="T95"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 h="43">
                  <a:moveTo>
                    <a:pt x="42" y="22"/>
                  </a:moveTo>
                  <a:cubicBezTo>
                    <a:pt x="42" y="22"/>
                    <a:pt x="42" y="21"/>
                    <a:pt x="42" y="21"/>
                  </a:cubicBezTo>
                  <a:cubicBezTo>
                    <a:pt x="42" y="20"/>
                    <a:pt x="42" y="19"/>
                    <a:pt x="42" y="18"/>
                  </a:cubicBezTo>
                  <a:cubicBezTo>
                    <a:pt x="39" y="18"/>
                    <a:pt x="39" y="18"/>
                    <a:pt x="39" y="18"/>
                  </a:cubicBezTo>
                  <a:cubicBezTo>
                    <a:pt x="39" y="18"/>
                    <a:pt x="39" y="17"/>
                    <a:pt x="38" y="17"/>
                  </a:cubicBezTo>
                  <a:cubicBezTo>
                    <a:pt x="41" y="15"/>
                    <a:pt x="41" y="15"/>
                    <a:pt x="41" y="15"/>
                  </a:cubicBezTo>
                  <a:cubicBezTo>
                    <a:pt x="41" y="14"/>
                    <a:pt x="41" y="13"/>
                    <a:pt x="40" y="13"/>
                  </a:cubicBezTo>
                  <a:cubicBezTo>
                    <a:pt x="37" y="13"/>
                    <a:pt x="37" y="13"/>
                    <a:pt x="37" y="13"/>
                  </a:cubicBezTo>
                  <a:cubicBezTo>
                    <a:pt x="37" y="13"/>
                    <a:pt x="37" y="12"/>
                    <a:pt x="37" y="12"/>
                  </a:cubicBezTo>
                  <a:cubicBezTo>
                    <a:pt x="39" y="10"/>
                    <a:pt x="39" y="10"/>
                    <a:pt x="39" y="10"/>
                  </a:cubicBezTo>
                  <a:cubicBezTo>
                    <a:pt x="38" y="9"/>
                    <a:pt x="38" y="8"/>
                    <a:pt x="37" y="7"/>
                  </a:cubicBezTo>
                  <a:cubicBezTo>
                    <a:pt x="34" y="9"/>
                    <a:pt x="34" y="9"/>
                    <a:pt x="34" y="9"/>
                  </a:cubicBezTo>
                  <a:cubicBezTo>
                    <a:pt x="34" y="9"/>
                    <a:pt x="34" y="8"/>
                    <a:pt x="33" y="8"/>
                  </a:cubicBezTo>
                  <a:cubicBezTo>
                    <a:pt x="35" y="5"/>
                    <a:pt x="35" y="5"/>
                    <a:pt x="35" y="5"/>
                  </a:cubicBezTo>
                  <a:cubicBezTo>
                    <a:pt x="34" y="4"/>
                    <a:pt x="33" y="4"/>
                    <a:pt x="33" y="3"/>
                  </a:cubicBezTo>
                  <a:cubicBezTo>
                    <a:pt x="30" y="6"/>
                    <a:pt x="30" y="6"/>
                    <a:pt x="30" y="6"/>
                  </a:cubicBezTo>
                  <a:cubicBezTo>
                    <a:pt x="30" y="5"/>
                    <a:pt x="30" y="5"/>
                    <a:pt x="29" y="5"/>
                  </a:cubicBezTo>
                  <a:cubicBezTo>
                    <a:pt x="30" y="2"/>
                    <a:pt x="30" y="2"/>
                    <a:pt x="30" y="2"/>
                  </a:cubicBezTo>
                  <a:cubicBezTo>
                    <a:pt x="29" y="1"/>
                    <a:pt x="28" y="1"/>
                    <a:pt x="27" y="1"/>
                  </a:cubicBezTo>
                  <a:cubicBezTo>
                    <a:pt x="26" y="3"/>
                    <a:pt x="26" y="3"/>
                    <a:pt x="26" y="3"/>
                  </a:cubicBezTo>
                  <a:cubicBezTo>
                    <a:pt x="25" y="3"/>
                    <a:pt x="25" y="3"/>
                    <a:pt x="24" y="3"/>
                  </a:cubicBezTo>
                  <a:cubicBezTo>
                    <a:pt x="24" y="0"/>
                    <a:pt x="24" y="0"/>
                    <a:pt x="24" y="0"/>
                  </a:cubicBezTo>
                  <a:cubicBezTo>
                    <a:pt x="23" y="0"/>
                    <a:pt x="22" y="0"/>
                    <a:pt x="21" y="0"/>
                  </a:cubicBezTo>
                  <a:cubicBezTo>
                    <a:pt x="21" y="3"/>
                    <a:pt x="21" y="3"/>
                    <a:pt x="21" y="3"/>
                  </a:cubicBezTo>
                  <a:cubicBezTo>
                    <a:pt x="20" y="3"/>
                    <a:pt x="20" y="3"/>
                    <a:pt x="19" y="3"/>
                  </a:cubicBezTo>
                  <a:cubicBezTo>
                    <a:pt x="18" y="0"/>
                    <a:pt x="18" y="0"/>
                    <a:pt x="18" y="0"/>
                  </a:cubicBezTo>
                  <a:cubicBezTo>
                    <a:pt x="17" y="0"/>
                    <a:pt x="16" y="0"/>
                    <a:pt x="15" y="0"/>
                  </a:cubicBezTo>
                  <a:cubicBezTo>
                    <a:pt x="16" y="4"/>
                    <a:pt x="16" y="4"/>
                    <a:pt x="16" y="4"/>
                  </a:cubicBezTo>
                  <a:cubicBezTo>
                    <a:pt x="15" y="4"/>
                    <a:pt x="15" y="4"/>
                    <a:pt x="14" y="4"/>
                  </a:cubicBezTo>
                  <a:cubicBezTo>
                    <a:pt x="13" y="2"/>
                    <a:pt x="13" y="2"/>
                    <a:pt x="13" y="2"/>
                  </a:cubicBezTo>
                  <a:cubicBezTo>
                    <a:pt x="12" y="2"/>
                    <a:pt x="11" y="2"/>
                    <a:pt x="10" y="3"/>
                  </a:cubicBezTo>
                  <a:cubicBezTo>
                    <a:pt x="11" y="6"/>
                    <a:pt x="11" y="6"/>
                    <a:pt x="11" y="6"/>
                  </a:cubicBezTo>
                  <a:cubicBezTo>
                    <a:pt x="11" y="6"/>
                    <a:pt x="10" y="7"/>
                    <a:pt x="10" y="7"/>
                  </a:cubicBezTo>
                  <a:cubicBezTo>
                    <a:pt x="8" y="5"/>
                    <a:pt x="8" y="5"/>
                    <a:pt x="8" y="5"/>
                  </a:cubicBezTo>
                  <a:cubicBezTo>
                    <a:pt x="7" y="6"/>
                    <a:pt x="6" y="6"/>
                    <a:pt x="6" y="7"/>
                  </a:cubicBezTo>
                  <a:cubicBezTo>
                    <a:pt x="7" y="10"/>
                    <a:pt x="7" y="10"/>
                    <a:pt x="7" y="10"/>
                  </a:cubicBezTo>
                  <a:cubicBezTo>
                    <a:pt x="7" y="10"/>
                    <a:pt x="7" y="10"/>
                    <a:pt x="7" y="11"/>
                  </a:cubicBezTo>
                  <a:cubicBezTo>
                    <a:pt x="4" y="10"/>
                    <a:pt x="4" y="10"/>
                    <a:pt x="4" y="10"/>
                  </a:cubicBezTo>
                  <a:cubicBezTo>
                    <a:pt x="3" y="10"/>
                    <a:pt x="3" y="11"/>
                    <a:pt x="2" y="12"/>
                  </a:cubicBezTo>
                  <a:cubicBezTo>
                    <a:pt x="5" y="14"/>
                    <a:pt x="5" y="14"/>
                    <a:pt x="5" y="14"/>
                  </a:cubicBezTo>
                  <a:cubicBezTo>
                    <a:pt x="5" y="15"/>
                    <a:pt x="5" y="15"/>
                    <a:pt x="4" y="16"/>
                  </a:cubicBezTo>
                  <a:cubicBezTo>
                    <a:pt x="1" y="15"/>
                    <a:pt x="1" y="15"/>
                    <a:pt x="1" y="15"/>
                  </a:cubicBezTo>
                  <a:cubicBezTo>
                    <a:pt x="1" y="16"/>
                    <a:pt x="1" y="17"/>
                    <a:pt x="1" y="18"/>
                  </a:cubicBezTo>
                  <a:cubicBezTo>
                    <a:pt x="4" y="19"/>
                    <a:pt x="4" y="19"/>
                    <a:pt x="4" y="19"/>
                  </a:cubicBezTo>
                  <a:cubicBezTo>
                    <a:pt x="4" y="20"/>
                    <a:pt x="3" y="20"/>
                    <a:pt x="3" y="21"/>
                  </a:cubicBezTo>
                  <a:cubicBezTo>
                    <a:pt x="0" y="21"/>
                    <a:pt x="0" y="21"/>
                    <a:pt x="0" y="21"/>
                  </a:cubicBezTo>
                  <a:cubicBezTo>
                    <a:pt x="0" y="21"/>
                    <a:pt x="0" y="21"/>
                    <a:pt x="0" y="21"/>
                  </a:cubicBezTo>
                  <a:cubicBezTo>
                    <a:pt x="0" y="22"/>
                    <a:pt x="0" y="23"/>
                    <a:pt x="1" y="24"/>
                  </a:cubicBezTo>
                  <a:cubicBezTo>
                    <a:pt x="4" y="25"/>
                    <a:pt x="4" y="25"/>
                    <a:pt x="4" y="25"/>
                  </a:cubicBezTo>
                  <a:cubicBezTo>
                    <a:pt x="4" y="25"/>
                    <a:pt x="4" y="26"/>
                    <a:pt x="4" y="26"/>
                  </a:cubicBezTo>
                  <a:cubicBezTo>
                    <a:pt x="1" y="27"/>
                    <a:pt x="1" y="27"/>
                    <a:pt x="1" y="27"/>
                  </a:cubicBezTo>
                  <a:cubicBezTo>
                    <a:pt x="1" y="28"/>
                    <a:pt x="2" y="29"/>
                    <a:pt x="2" y="30"/>
                  </a:cubicBezTo>
                  <a:cubicBezTo>
                    <a:pt x="5" y="30"/>
                    <a:pt x="5" y="30"/>
                    <a:pt x="5" y="30"/>
                  </a:cubicBezTo>
                  <a:cubicBezTo>
                    <a:pt x="5" y="30"/>
                    <a:pt x="6" y="30"/>
                    <a:pt x="6" y="31"/>
                  </a:cubicBezTo>
                  <a:cubicBezTo>
                    <a:pt x="4" y="33"/>
                    <a:pt x="4" y="33"/>
                    <a:pt x="4" y="33"/>
                  </a:cubicBezTo>
                  <a:cubicBezTo>
                    <a:pt x="4" y="34"/>
                    <a:pt x="5" y="35"/>
                    <a:pt x="5" y="36"/>
                  </a:cubicBezTo>
                  <a:cubicBezTo>
                    <a:pt x="8" y="34"/>
                    <a:pt x="8" y="34"/>
                    <a:pt x="8" y="34"/>
                  </a:cubicBezTo>
                  <a:cubicBezTo>
                    <a:pt x="8" y="34"/>
                    <a:pt x="9" y="35"/>
                    <a:pt x="9" y="35"/>
                  </a:cubicBezTo>
                  <a:cubicBezTo>
                    <a:pt x="7" y="38"/>
                    <a:pt x="7" y="38"/>
                    <a:pt x="7" y="38"/>
                  </a:cubicBezTo>
                  <a:cubicBezTo>
                    <a:pt x="8" y="38"/>
                    <a:pt x="9" y="39"/>
                    <a:pt x="10" y="40"/>
                  </a:cubicBezTo>
                  <a:cubicBezTo>
                    <a:pt x="12" y="37"/>
                    <a:pt x="12" y="37"/>
                    <a:pt x="12" y="37"/>
                  </a:cubicBezTo>
                  <a:cubicBezTo>
                    <a:pt x="12" y="38"/>
                    <a:pt x="13" y="38"/>
                    <a:pt x="13" y="38"/>
                  </a:cubicBezTo>
                  <a:cubicBezTo>
                    <a:pt x="12" y="41"/>
                    <a:pt x="12" y="41"/>
                    <a:pt x="12" y="41"/>
                  </a:cubicBezTo>
                  <a:cubicBezTo>
                    <a:pt x="13" y="42"/>
                    <a:pt x="14" y="42"/>
                    <a:pt x="15" y="42"/>
                  </a:cubicBezTo>
                  <a:cubicBezTo>
                    <a:pt x="17" y="39"/>
                    <a:pt x="17" y="39"/>
                    <a:pt x="17" y="39"/>
                  </a:cubicBezTo>
                  <a:cubicBezTo>
                    <a:pt x="17" y="40"/>
                    <a:pt x="18" y="40"/>
                    <a:pt x="18" y="40"/>
                  </a:cubicBezTo>
                  <a:cubicBezTo>
                    <a:pt x="18" y="43"/>
                    <a:pt x="18" y="43"/>
                    <a:pt x="18" y="43"/>
                  </a:cubicBezTo>
                  <a:cubicBezTo>
                    <a:pt x="19" y="43"/>
                    <a:pt x="20" y="43"/>
                    <a:pt x="21" y="43"/>
                  </a:cubicBezTo>
                  <a:cubicBezTo>
                    <a:pt x="22" y="40"/>
                    <a:pt x="22" y="40"/>
                    <a:pt x="22" y="40"/>
                  </a:cubicBezTo>
                  <a:cubicBezTo>
                    <a:pt x="22" y="40"/>
                    <a:pt x="23" y="40"/>
                    <a:pt x="23" y="40"/>
                  </a:cubicBezTo>
                  <a:cubicBezTo>
                    <a:pt x="24" y="43"/>
                    <a:pt x="24" y="43"/>
                    <a:pt x="24" y="43"/>
                  </a:cubicBezTo>
                  <a:cubicBezTo>
                    <a:pt x="25" y="43"/>
                    <a:pt x="26" y="43"/>
                    <a:pt x="27" y="42"/>
                  </a:cubicBezTo>
                  <a:cubicBezTo>
                    <a:pt x="27" y="39"/>
                    <a:pt x="27" y="39"/>
                    <a:pt x="27" y="39"/>
                  </a:cubicBezTo>
                  <a:cubicBezTo>
                    <a:pt x="27" y="39"/>
                    <a:pt x="28" y="39"/>
                    <a:pt x="28" y="39"/>
                  </a:cubicBezTo>
                  <a:cubicBezTo>
                    <a:pt x="30" y="41"/>
                    <a:pt x="30" y="41"/>
                    <a:pt x="30" y="41"/>
                  </a:cubicBezTo>
                  <a:cubicBezTo>
                    <a:pt x="31" y="41"/>
                    <a:pt x="32" y="40"/>
                    <a:pt x="32" y="40"/>
                  </a:cubicBezTo>
                  <a:cubicBezTo>
                    <a:pt x="31" y="37"/>
                    <a:pt x="31" y="37"/>
                    <a:pt x="31" y="37"/>
                  </a:cubicBezTo>
                  <a:cubicBezTo>
                    <a:pt x="32" y="37"/>
                    <a:pt x="32" y="36"/>
                    <a:pt x="32" y="36"/>
                  </a:cubicBezTo>
                  <a:cubicBezTo>
                    <a:pt x="35" y="38"/>
                    <a:pt x="35" y="38"/>
                    <a:pt x="35" y="38"/>
                  </a:cubicBezTo>
                  <a:cubicBezTo>
                    <a:pt x="36" y="37"/>
                    <a:pt x="36" y="37"/>
                    <a:pt x="37" y="36"/>
                  </a:cubicBezTo>
                  <a:cubicBezTo>
                    <a:pt x="35" y="33"/>
                    <a:pt x="35" y="33"/>
                    <a:pt x="35" y="33"/>
                  </a:cubicBezTo>
                  <a:cubicBezTo>
                    <a:pt x="35" y="33"/>
                    <a:pt x="36" y="32"/>
                    <a:pt x="36" y="32"/>
                  </a:cubicBezTo>
                  <a:cubicBezTo>
                    <a:pt x="39" y="33"/>
                    <a:pt x="39" y="33"/>
                    <a:pt x="39" y="33"/>
                  </a:cubicBezTo>
                  <a:cubicBezTo>
                    <a:pt x="39" y="32"/>
                    <a:pt x="40" y="32"/>
                    <a:pt x="40" y="31"/>
                  </a:cubicBezTo>
                  <a:cubicBezTo>
                    <a:pt x="38" y="29"/>
                    <a:pt x="38" y="29"/>
                    <a:pt x="38" y="29"/>
                  </a:cubicBezTo>
                  <a:cubicBezTo>
                    <a:pt x="38" y="28"/>
                    <a:pt x="38" y="28"/>
                    <a:pt x="38" y="27"/>
                  </a:cubicBezTo>
                  <a:cubicBezTo>
                    <a:pt x="41" y="28"/>
                    <a:pt x="41" y="28"/>
                    <a:pt x="41" y="28"/>
                  </a:cubicBezTo>
                  <a:cubicBezTo>
                    <a:pt x="41" y="27"/>
                    <a:pt x="42" y="26"/>
                    <a:pt x="42" y="25"/>
                  </a:cubicBezTo>
                  <a:cubicBezTo>
                    <a:pt x="39" y="24"/>
                    <a:pt x="39" y="24"/>
                    <a:pt x="39" y="24"/>
                  </a:cubicBezTo>
                  <a:cubicBezTo>
                    <a:pt x="39" y="23"/>
                    <a:pt x="39" y="23"/>
                    <a:pt x="39" y="22"/>
                  </a:cubicBezTo>
                  <a:lnTo>
                    <a:pt x="42" y="22"/>
                  </a:lnTo>
                  <a:close/>
                  <a:moveTo>
                    <a:pt x="21" y="38"/>
                  </a:moveTo>
                  <a:cubicBezTo>
                    <a:pt x="13" y="38"/>
                    <a:pt x="6" y="30"/>
                    <a:pt x="6" y="21"/>
                  </a:cubicBezTo>
                  <a:cubicBezTo>
                    <a:pt x="6" y="13"/>
                    <a:pt x="13" y="5"/>
                    <a:pt x="21" y="5"/>
                  </a:cubicBezTo>
                  <a:cubicBezTo>
                    <a:pt x="30" y="5"/>
                    <a:pt x="37" y="13"/>
                    <a:pt x="37" y="21"/>
                  </a:cubicBezTo>
                  <a:cubicBezTo>
                    <a:pt x="37" y="30"/>
                    <a:pt x="30" y="38"/>
                    <a:pt x="21" y="38"/>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8" name="Freeform 25"/>
            <p:cNvSpPr>
              <a:spLocks noEditPoints="1"/>
            </p:cNvSpPr>
            <p:nvPr/>
          </p:nvSpPr>
          <p:spPr bwMode="auto">
            <a:xfrm>
              <a:off x="1316038" y="2586038"/>
              <a:ext cx="31750" cy="31750"/>
            </a:xfrm>
            <a:custGeom>
              <a:avLst/>
              <a:gdLst>
                <a:gd name="T0" fmla="*/ 15 w 30"/>
                <a:gd name="T1" fmla="*/ 0 h 31"/>
                <a:gd name="T2" fmla="*/ 0 w 30"/>
                <a:gd name="T3" fmla="*/ 15 h 31"/>
                <a:gd name="T4" fmla="*/ 15 w 30"/>
                <a:gd name="T5" fmla="*/ 31 h 31"/>
                <a:gd name="T6" fmla="*/ 30 w 30"/>
                <a:gd name="T7" fmla="*/ 15 h 31"/>
                <a:gd name="T8" fmla="*/ 15 w 30"/>
                <a:gd name="T9" fmla="*/ 0 h 31"/>
                <a:gd name="T10" fmla="*/ 15 w 30"/>
                <a:gd name="T11" fmla="*/ 29 h 31"/>
                <a:gd name="T12" fmla="*/ 3 w 30"/>
                <a:gd name="T13" fmla="*/ 15 h 31"/>
                <a:gd name="T14" fmla="*/ 15 w 30"/>
                <a:gd name="T15" fmla="*/ 2 h 31"/>
                <a:gd name="T16" fmla="*/ 28 w 30"/>
                <a:gd name="T17" fmla="*/ 15 h 31"/>
                <a:gd name="T18" fmla="*/ 15 w 30"/>
                <a:gd name="T19"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1">
                  <a:moveTo>
                    <a:pt x="15" y="0"/>
                  </a:moveTo>
                  <a:cubicBezTo>
                    <a:pt x="7" y="0"/>
                    <a:pt x="0" y="7"/>
                    <a:pt x="0" y="15"/>
                  </a:cubicBezTo>
                  <a:cubicBezTo>
                    <a:pt x="0" y="24"/>
                    <a:pt x="7" y="31"/>
                    <a:pt x="15" y="31"/>
                  </a:cubicBezTo>
                  <a:cubicBezTo>
                    <a:pt x="23" y="31"/>
                    <a:pt x="30" y="24"/>
                    <a:pt x="30" y="15"/>
                  </a:cubicBezTo>
                  <a:cubicBezTo>
                    <a:pt x="30" y="7"/>
                    <a:pt x="23" y="0"/>
                    <a:pt x="15" y="0"/>
                  </a:cubicBezTo>
                  <a:close/>
                  <a:moveTo>
                    <a:pt x="15" y="29"/>
                  </a:moveTo>
                  <a:cubicBezTo>
                    <a:pt x="8" y="29"/>
                    <a:pt x="3" y="23"/>
                    <a:pt x="3" y="15"/>
                  </a:cubicBezTo>
                  <a:cubicBezTo>
                    <a:pt x="3" y="8"/>
                    <a:pt x="8" y="2"/>
                    <a:pt x="15" y="2"/>
                  </a:cubicBezTo>
                  <a:cubicBezTo>
                    <a:pt x="22" y="2"/>
                    <a:pt x="28" y="8"/>
                    <a:pt x="28" y="15"/>
                  </a:cubicBezTo>
                  <a:cubicBezTo>
                    <a:pt x="28" y="23"/>
                    <a:pt x="22" y="29"/>
                    <a:pt x="15" y="29"/>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9" name="Freeform 26"/>
            <p:cNvSpPr>
              <a:spLocks noEditPoints="1"/>
            </p:cNvSpPr>
            <p:nvPr/>
          </p:nvSpPr>
          <p:spPr bwMode="auto">
            <a:xfrm>
              <a:off x="1303338" y="2484438"/>
              <a:ext cx="88900" cy="92075"/>
            </a:xfrm>
            <a:custGeom>
              <a:avLst/>
              <a:gdLst>
                <a:gd name="T0" fmla="*/ 72 w 83"/>
                <a:gd name="T1" fmla="*/ 46 h 87"/>
                <a:gd name="T2" fmla="*/ 72 w 83"/>
                <a:gd name="T3" fmla="*/ 43 h 87"/>
                <a:gd name="T4" fmla="*/ 72 w 83"/>
                <a:gd name="T5" fmla="*/ 39 h 87"/>
                <a:gd name="T6" fmla="*/ 82 w 83"/>
                <a:gd name="T7" fmla="*/ 32 h 87"/>
                <a:gd name="T8" fmla="*/ 77 w 83"/>
                <a:gd name="T9" fmla="*/ 19 h 87"/>
                <a:gd name="T10" fmla="*/ 65 w 83"/>
                <a:gd name="T11" fmla="*/ 23 h 87"/>
                <a:gd name="T12" fmla="*/ 60 w 83"/>
                <a:gd name="T13" fmla="*/ 18 h 87"/>
                <a:gd name="T14" fmla="*/ 63 w 83"/>
                <a:gd name="T15" fmla="*/ 5 h 87"/>
                <a:gd name="T16" fmla="*/ 50 w 83"/>
                <a:gd name="T17" fmla="*/ 0 h 87"/>
                <a:gd name="T18" fmla="*/ 44 w 83"/>
                <a:gd name="T19" fmla="*/ 11 h 87"/>
                <a:gd name="T20" fmla="*/ 41 w 83"/>
                <a:gd name="T21" fmla="*/ 11 h 87"/>
                <a:gd name="T22" fmla="*/ 37 w 83"/>
                <a:gd name="T23" fmla="*/ 12 h 87"/>
                <a:gd name="T24" fmla="*/ 31 w 83"/>
                <a:gd name="T25" fmla="*/ 0 h 87"/>
                <a:gd name="T26" fmla="*/ 18 w 83"/>
                <a:gd name="T27" fmla="*/ 6 h 87"/>
                <a:gd name="T28" fmla="*/ 22 w 83"/>
                <a:gd name="T29" fmla="*/ 19 h 87"/>
                <a:gd name="T30" fmla="*/ 17 w 83"/>
                <a:gd name="T31" fmla="*/ 24 h 87"/>
                <a:gd name="T32" fmla="*/ 5 w 83"/>
                <a:gd name="T33" fmla="*/ 21 h 87"/>
                <a:gd name="T34" fmla="*/ 0 w 83"/>
                <a:gd name="T35" fmla="*/ 34 h 87"/>
                <a:gd name="T36" fmla="*/ 11 w 83"/>
                <a:gd name="T37" fmla="*/ 40 h 87"/>
                <a:gd name="T38" fmla="*/ 11 w 83"/>
                <a:gd name="T39" fmla="*/ 43 h 87"/>
                <a:gd name="T40" fmla="*/ 11 w 83"/>
                <a:gd name="T41" fmla="*/ 47 h 87"/>
                <a:gd name="T42" fmla="*/ 0 w 83"/>
                <a:gd name="T43" fmla="*/ 54 h 87"/>
                <a:gd name="T44" fmla="*/ 6 w 83"/>
                <a:gd name="T45" fmla="*/ 67 h 87"/>
                <a:gd name="T46" fmla="*/ 18 w 83"/>
                <a:gd name="T47" fmla="*/ 64 h 87"/>
                <a:gd name="T48" fmla="*/ 23 w 83"/>
                <a:gd name="T49" fmla="*/ 69 h 87"/>
                <a:gd name="T50" fmla="*/ 20 w 83"/>
                <a:gd name="T51" fmla="*/ 81 h 87"/>
                <a:gd name="T52" fmla="*/ 33 w 83"/>
                <a:gd name="T53" fmla="*/ 87 h 87"/>
                <a:gd name="T54" fmla="*/ 39 w 83"/>
                <a:gd name="T55" fmla="*/ 75 h 87"/>
                <a:gd name="T56" fmla="*/ 41 w 83"/>
                <a:gd name="T57" fmla="*/ 75 h 87"/>
                <a:gd name="T58" fmla="*/ 45 w 83"/>
                <a:gd name="T59" fmla="*/ 75 h 87"/>
                <a:gd name="T60" fmla="*/ 52 w 83"/>
                <a:gd name="T61" fmla="*/ 86 h 87"/>
                <a:gd name="T62" fmla="*/ 64 w 83"/>
                <a:gd name="T63" fmla="*/ 80 h 87"/>
                <a:gd name="T64" fmla="*/ 61 w 83"/>
                <a:gd name="T65" fmla="*/ 68 h 87"/>
                <a:gd name="T66" fmla="*/ 66 w 83"/>
                <a:gd name="T67" fmla="*/ 62 h 87"/>
                <a:gd name="T68" fmla="*/ 78 w 83"/>
                <a:gd name="T69" fmla="*/ 66 h 87"/>
                <a:gd name="T70" fmla="*/ 83 w 83"/>
                <a:gd name="T71" fmla="*/ 52 h 87"/>
                <a:gd name="T72" fmla="*/ 72 w 83"/>
                <a:gd name="T73" fmla="*/ 46 h 87"/>
                <a:gd name="T74" fmla="*/ 41 w 83"/>
                <a:gd name="T75" fmla="*/ 58 h 87"/>
                <a:gd name="T76" fmla="*/ 27 w 83"/>
                <a:gd name="T77" fmla="*/ 43 h 87"/>
                <a:gd name="T78" fmla="*/ 41 w 83"/>
                <a:gd name="T79" fmla="*/ 28 h 87"/>
                <a:gd name="T80" fmla="*/ 55 w 83"/>
                <a:gd name="T81" fmla="*/ 43 h 87"/>
                <a:gd name="T82" fmla="*/ 41 w 83"/>
                <a:gd name="T83" fmla="*/ 5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3" h="87">
                  <a:moveTo>
                    <a:pt x="72" y="46"/>
                  </a:moveTo>
                  <a:cubicBezTo>
                    <a:pt x="72" y="45"/>
                    <a:pt x="72" y="44"/>
                    <a:pt x="72" y="43"/>
                  </a:cubicBezTo>
                  <a:cubicBezTo>
                    <a:pt x="72" y="42"/>
                    <a:pt x="72" y="40"/>
                    <a:pt x="72" y="39"/>
                  </a:cubicBezTo>
                  <a:cubicBezTo>
                    <a:pt x="82" y="32"/>
                    <a:pt x="82" y="32"/>
                    <a:pt x="82" y="32"/>
                  </a:cubicBezTo>
                  <a:cubicBezTo>
                    <a:pt x="81" y="27"/>
                    <a:pt x="79" y="23"/>
                    <a:pt x="77" y="19"/>
                  </a:cubicBezTo>
                  <a:cubicBezTo>
                    <a:pt x="65" y="23"/>
                    <a:pt x="65" y="23"/>
                    <a:pt x="65" y="23"/>
                  </a:cubicBezTo>
                  <a:cubicBezTo>
                    <a:pt x="63" y="21"/>
                    <a:pt x="62" y="19"/>
                    <a:pt x="60" y="18"/>
                  </a:cubicBezTo>
                  <a:cubicBezTo>
                    <a:pt x="63" y="5"/>
                    <a:pt x="63" y="5"/>
                    <a:pt x="63" y="5"/>
                  </a:cubicBezTo>
                  <a:cubicBezTo>
                    <a:pt x="59" y="3"/>
                    <a:pt x="55" y="1"/>
                    <a:pt x="50" y="0"/>
                  </a:cubicBezTo>
                  <a:cubicBezTo>
                    <a:pt x="44" y="11"/>
                    <a:pt x="44" y="11"/>
                    <a:pt x="44" y="11"/>
                  </a:cubicBezTo>
                  <a:cubicBezTo>
                    <a:pt x="43" y="11"/>
                    <a:pt x="42" y="11"/>
                    <a:pt x="41" y="11"/>
                  </a:cubicBezTo>
                  <a:cubicBezTo>
                    <a:pt x="40" y="11"/>
                    <a:pt x="39" y="11"/>
                    <a:pt x="37" y="12"/>
                  </a:cubicBezTo>
                  <a:cubicBezTo>
                    <a:pt x="31" y="0"/>
                    <a:pt x="31" y="0"/>
                    <a:pt x="31" y="0"/>
                  </a:cubicBezTo>
                  <a:cubicBezTo>
                    <a:pt x="26" y="1"/>
                    <a:pt x="22" y="3"/>
                    <a:pt x="18" y="6"/>
                  </a:cubicBezTo>
                  <a:cubicBezTo>
                    <a:pt x="22" y="19"/>
                    <a:pt x="22" y="19"/>
                    <a:pt x="22" y="19"/>
                  </a:cubicBezTo>
                  <a:cubicBezTo>
                    <a:pt x="20" y="20"/>
                    <a:pt x="18" y="22"/>
                    <a:pt x="17" y="24"/>
                  </a:cubicBezTo>
                  <a:cubicBezTo>
                    <a:pt x="5" y="21"/>
                    <a:pt x="5" y="21"/>
                    <a:pt x="5" y="21"/>
                  </a:cubicBezTo>
                  <a:cubicBezTo>
                    <a:pt x="3" y="25"/>
                    <a:pt x="1" y="29"/>
                    <a:pt x="0" y="34"/>
                  </a:cubicBezTo>
                  <a:cubicBezTo>
                    <a:pt x="11" y="40"/>
                    <a:pt x="11" y="40"/>
                    <a:pt x="11" y="40"/>
                  </a:cubicBezTo>
                  <a:cubicBezTo>
                    <a:pt x="11" y="41"/>
                    <a:pt x="11" y="42"/>
                    <a:pt x="11" y="43"/>
                  </a:cubicBezTo>
                  <a:cubicBezTo>
                    <a:pt x="11" y="45"/>
                    <a:pt x="11" y="46"/>
                    <a:pt x="11" y="47"/>
                  </a:cubicBezTo>
                  <a:cubicBezTo>
                    <a:pt x="0" y="54"/>
                    <a:pt x="0" y="54"/>
                    <a:pt x="0" y="54"/>
                  </a:cubicBezTo>
                  <a:cubicBezTo>
                    <a:pt x="2" y="59"/>
                    <a:pt x="3" y="63"/>
                    <a:pt x="6" y="67"/>
                  </a:cubicBezTo>
                  <a:cubicBezTo>
                    <a:pt x="18" y="64"/>
                    <a:pt x="18" y="64"/>
                    <a:pt x="18" y="64"/>
                  </a:cubicBezTo>
                  <a:cubicBezTo>
                    <a:pt x="19" y="65"/>
                    <a:pt x="21" y="67"/>
                    <a:pt x="23" y="69"/>
                  </a:cubicBezTo>
                  <a:cubicBezTo>
                    <a:pt x="20" y="81"/>
                    <a:pt x="20" y="81"/>
                    <a:pt x="20" y="81"/>
                  </a:cubicBezTo>
                  <a:cubicBezTo>
                    <a:pt x="24" y="84"/>
                    <a:pt x="28" y="86"/>
                    <a:pt x="33" y="87"/>
                  </a:cubicBezTo>
                  <a:cubicBezTo>
                    <a:pt x="39" y="75"/>
                    <a:pt x="39" y="75"/>
                    <a:pt x="39" y="75"/>
                  </a:cubicBezTo>
                  <a:cubicBezTo>
                    <a:pt x="40" y="75"/>
                    <a:pt x="40" y="75"/>
                    <a:pt x="41" y="75"/>
                  </a:cubicBezTo>
                  <a:cubicBezTo>
                    <a:pt x="43" y="75"/>
                    <a:pt x="44" y="75"/>
                    <a:pt x="45" y="75"/>
                  </a:cubicBezTo>
                  <a:cubicBezTo>
                    <a:pt x="52" y="86"/>
                    <a:pt x="52" y="86"/>
                    <a:pt x="52" y="86"/>
                  </a:cubicBezTo>
                  <a:cubicBezTo>
                    <a:pt x="57" y="85"/>
                    <a:pt x="61" y="83"/>
                    <a:pt x="64" y="80"/>
                  </a:cubicBezTo>
                  <a:cubicBezTo>
                    <a:pt x="61" y="68"/>
                    <a:pt x="61" y="68"/>
                    <a:pt x="61" y="68"/>
                  </a:cubicBezTo>
                  <a:cubicBezTo>
                    <a:pt x="63" y="66"/>
                    <a:pt x="64" y="64"/>
                    <a:pt x="66" y="62"/>
                  </a:cubicBezTo>
                  <a:cubicBezTo>
                    <a:pt x="78" y="66"/>
                    <a:pt x="78" y="66"/>
                    <a:pt x="78" y="66"/>
                  </a:cubicBezTo>
                  <a:cubicBezTo>
                    <a:pt x="80" y="62"/>
                    <a:pt x="82" y="57"/>
                    <a:pt x="83" y="52"/>
                  </a:cubicBezTo>
                  <a:lnTo>
                    <a:pt x="72" y="46"/>
                  </a:lnTo>
                  <a:close/>
                  <a:moveTo>
                    <a:pt x="41" y="58"/>
                  </a:moveTo>
                  <a:cubicBezTo>
                    <a:pt x="34" y="58"/>
                    <a:pt x="27" y="51"/>
                    <a:pt x="27" y="43"/>
                  </a:cubicBezTo>
                  <a:cubicBezTo>
                    <a:pt x="27" y="35"/>
                    <a:pt x="34" y="28"/>
                    <a:pt x="41" y="28"/>
                  </a:cubicBezTo>
                  <a:cubicBezTo>
                    <a:pt x="49" y="28"/>
                    <a:pt x="55" y="35"/>
                    <a:pt x="55" y="43"/>
                  </a:cubicBezTo>
                  <a:cubicBezTo>
                    <a:pt x="55" y="51"/>
                    <a:pt x="49" y="58"/>
                    <a:pt x="41" y="58"/>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0" name="Freeform 27"/>
            <p:cNvSpPr>
              <a:spLocks noEditPoints="1"/>
            </p:cNvSpPr>
            <p:nvPr/>
          </p:nvSpPr>
          <p:spPr bwMode="auto">
            <a:xfrm>
              <a:off x="1184275" y="2290763"/>
              <a:ext cx="41275" cy="42863"/>
            </a:xfrm>
            <a:custGeom>
              <a:avLst/>
              <a:gdLst>
                <a:gd name="T0" fmla="*/ 31 w 38"/>
                <a:gd name="T1" fmla="*/ 26 h 40"/>
                <a:gd name="T2" fmla="*/ 32 w 38"/>
                <a:gd name="T3" fmla="*/ 25 h 40"/>
                <a:gd name="T4" fmla="*/ 32 w 38"/>
                <a:gd name="T5" fmla="*/ 23 h 40"/>
                <a:gd name="T6" fmla="*/ 38 w 38"/>
                <a:gd name="T7" fmla="*/ 22 h 40"/>
                <a:gd name="T8" fmla="*/ 37 w 38"/>
                <a:gd name="T9" fmla="*/ 16 h 40"/>
                <a:gd name="T10" fmla="*/ 32 w 38"/>
                <a:gd name="T11" fmla="*/ 15 h 40"/>
                <a:gd name="T12" fmla="*/ 31 w 38"/>
                <a:gd name="T13" fmla="*/ 12 h 40"/>
                <a:gd name="T14" fmla="*/ 34 w 38"/>
                <a:gd name="T15" fmla="*/ 8 h 40"/>
                <a:gd name="T16" fmla="*/ 29 w 38"/>
                <a:gd name="T17" fmla="*/ 3 h 40"/>
                <a:gd name="T18" fmla="*/ 25 w 38"/>
                <a:gd name="T19" fmla="*/ 7 h 40"/>
                <a:gd name="T20" fmla="*/ 24 w 38"/>
                <a:gd name="T21" fmla="*/ 6 h 40"/>
                <a:gd name="T22" fmla="*/ 22 w 38"/>
                <a:gd name="T23" fmla="*/ 6 h 40"/>
                <a:gd name="T24" fmla="*/ 21 w 38"/>
                <a:gd name="T25" fmla="*/ 0 h 40"/>
                <a:gd name="T26" fmla="*/ 15 w 38"/>
                <a:gd name="T27" fmla="*/ 0 h 40"/>
                <a:gd name="T28" fmla="*/ 15 w 38"/>
                <a:gd name="T29" fmla="*/ 6 h 40"/>
                <a:gd name="T30" fmla="*/ 12 w 38"/>
                <a:gd name="T31" fmla="*/ 7 h 40"/>
                <a:gd name="T32" fmla="*/ 7 w 38"/>
                <a:gd name="T33" fmla="*/ 4 h 40"/>
                <a:gd name="T34" fmla="*/ 3 w 38"/>
                <a:gd name="T35" fmla="*/ 9 h 40"/>
                <a:gd name="T36" fmla="*/ 7 w 38"/>
                <a:gd name="T37" fmla="*/ 13 h 40"/>
                <a:gd name="T38" fmla="*/ 6 w 38"/>
                <a:gd name="T39" fmla="*/ 14 h 40"/>
                <a:gd name="T40" fmla="*/ 6 w 38"/>
                <a:gd name="T41" fmla="*/ 16 h 40"/>
                <a:gd name="T42" fmla="*/ 0 w 38"/>
                <a:gd name="T43" fmla="*/ 17 h 40"/>
                <a:gd name="T44" fmla="*/ 0 w 38"/>
                <a:gd name="T45" fmla="*/ 23 h 40"/>
                <a:gd name="T46" fmla="*/ 6 w 38"/>
                <a:gd name="T47" fmla="*/ 24 h 40"/>
                <a:gd name="T48" fmla="*/ 7 w 38"/>
                <a:gd name="T49" fmla="*/ 27 h 40"/>
                <a:gd name="T50" fmla="*/ 4 w 38"/>
                <a:gd name="T51" fmla="*/ 32 h 40"/>
                <a:gd name="T52" fmla="*/ 8 w 38"/>
                <a:gd name="T53" fmla="*/ 36 h 40"/>
                <a:gd name="T54" fmla="*/ 13 w 38"/>
                <a:gd name="T55" fmla="*/ 32 h 40"/>
                <a:gd name="T56" fmla="*/ 14 w 38"/>
                <a:gd name="T57" fmla="*/ 33 h 40"/>
                <a:gd name="T58" fmla="*/ 16 w 38"/>
                <a:gd name="T59" fmla="*/ 33 h 40"/>
                <a:gd name="T60" fmla="*/ 17 w 38"/>
                <a:gd name="T61" fmla="*/ 39 h 40"/>
                <a:gd name="T62" fmla="*/ 23 w 38"/>
                <a:gd name="T63" fmla="*/ 39 h 40"/>
                <a:gd name="T64" fmla="*/ 23 w 38"/>
                <a:gd name="T65" fmla="*/ 33 h 40"/>
                <a:gd name="T66" fmla="*/ 26 w 38"/>
                <a:gd name="T67" fmla="*/ 32 h 40"/>
                <a:gd name="T68" fmla="*/ 30 w 38"/>
                <a:gd name="T69" fmla="*/ 35 h 40"/>
                <a:gd name="T70" fmla="*/ 35 w 38"/>
                <a:gd name="T71" fmla="*/ 31 h 40"/>
                <a:gd name="T72" fmla="*/ 31 w 38"/>
                <a:gd name="T73" fmla="*/ 26 h 40"/>
                <a:gd name="T74" fmla="*/ 17 w 38"/>
                <a:gd name="T75" fmla="*/ 26 h 40"/>
                <a:gd name="T76" fmla="*/ 13 w 38"/>
                <a:gd name="T77" fmla="*/ 17 h 40"/>
                <a:gd name="T78" fmla="*/ 21 w 38"/>
                <a:gd name="T79" fmla="*/ 14 h 40"/>
                <a:gd name="T80" fmla="*/ 25 w 38"/>
                <a:gd name="T81" fmla="*/ 22 h 40"/>
                <a:gd name="T82" fmla="*/ 17 w 38"/>
                <a:gd name="T83" fmla="*/ 2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 h="40">
                  <a:moveTo>
                    <a:pt x="31" y="26"/>
                  </a:moveTo>
                  <a:cubicBezTo>
                    <a:pt x="31" y="26"/>
                    <a:pt x="31" y="25"/>
                    <a:pt x="32" y="25"/>
                  </a:cubicBezTo>
                  <a:cubicBezTo>
                    <a:pt x="32" y="24"/>
                    <a:pt x="32" y="24"/>
                    <a:pt x="32" y="23"/>
                  </a:cubicBezTo>
                  <a:cubicBezTo>
                    <a:pt x="38" y="22"/>
                    <a:pt x="38" y="22"/>
                    <a:pt x="38" y="22"/>
                  </a:cubicBezTo>
                  <a:cubicBezTo>
                    <a:pt x="38" y="20"/>
                    <a:pt x="38" y="18"/>
                    <a:pt x="37" y="16"/>
                  </a:cubicBezTo>
                  <a:cubicBezTo>
                    <a:pt x="32" y="15"/>
                    <a:pt x="32" y="15"/>
                    <a:pt x="32" y="15"/>
                  </a:cubicBezTo>
                  <a:cubicBezTo>
                    <a:pt x="32" y="14"/>
                    <a:pt x="31" y="13"/>
                    <a:pt x="31" y="12"/>
                  </a:cubicBezTo>
                  <a:cubicBezTo>
                    <a:pt x="34" y="8"/>
                    <a:pt x="34" y="8"/>
                    <a:pt x="34" y="8"/>
                  </a:cubicBezTo>
                  <a:cubicBezTo>
                    <a:pt x="33" y="6"/>
                    <a:pt x="31" y="4"/>
                    <a:pt x="29" y="3"/>
                  </a:cubicBezTo>
                  <a:cubicBezTo>
                    <a:pt x="25" y="7"/>
                    <a:pt x="25" y="7"/>
                    <a:pt x="25" y="7"/>
                  </a:cubicBezTo>
                  <a:cubicBezTo>
                    <a:pt x="25" y="7"/>
                    <a:pt x="24" y="7"/>
                    <a:pt x="24" y="6"/>
                  </a:cubicBezTo>
                  <a:cubicBezTo>
                    <a:pt x="23" y="6"/>
                    <a:pt x="23" y="6"/>
                    <a:pt x="22" y="6"/>
                  </a:cubicBezTo>
                  <a:cubicBezTo>
                    <a:pt x="21" y="0"/>
                    <a:pt x="21" y="0"/>
                    <a:pt x="21" y="0"/>
                  </a:cubicBezTo>
                  <a:cubicBezTo>
                    <a:pt x="19" y="0"/>
                    <a:pt x="17" y="0"/>
                    <a:pt x="15" y="0"/>
                  </a:cubicBezTo>
                  <a:cubicBezTo>
                    <a:pt x="15" y="6"/>
                    <a:pt x="15" y="6"/>
                    <a:pt x="15" y="6"/>
                  </a:cubicBezTo>
                  <a:cubicBezTo>
                    <a:pt x="14" y="6"/>
                    <a:pt x="13" y="7"/>
                    <a:pt x="12" y="7"/>
                  </a:cubicBezTo>
                  <a:cubicBezTo>
                    <a:pt x="7" y="4"/>
                    <a:pt x="7" y="4"/>
                    <a:pt x="7" y="4"/>
                  </a:cubicBezTo>
                  <a:cubicBezTo>
                    <a:pt x="6" y="5"/>
                    <a:pt x="4" y="7"/>
                    <a:pt x="3" y="9"/>
                  </a:cubicBezTo>
                  <a:cubicBezTo>
                    <a:pt x="7" y="13"/>
                    <a:pt x="7" y="13"/>
                    <a:pt x="7" y="13"/>
                  </a:cubicBezTo>
                  <a:cubicBezTo>
                    <a:pt x="7" y="14"/>
                    <a:pt x="6" y="14"/>
                    <a:pt x="6" y="14"/>
                  </a:cubicBezTo>
                  <a:cubicBezTo>
                    <a:pt x="6" y="15"/>
                    <a:pt x="6" y="16"/>
                    <a:pt x="6" y="16"/>
                  </a:cubicBezTo>
                  <a:cubicBezTo>
                    <a:pt x="0" y="17"/>
                    <a:pt x="0" y="17"/>
                    <a:pt x="0" y="17"/>
                  </a:cubicBezTo>
                  <a:cubicBezTo>
                    <a:pt x="0" y="19"/>
                    <a:pt x="0" y="21"/>
                    <a:pt x="0" y="23"/>
                  </a:cubicBezTo>
                  <a:cubicBezTo>
                    <a:pt x="6" y="24"/>
                    <a:pt x="6" y="24"/>
                    <a:pt x="6" y="24"/>
                  </a:cubicBezTo>
                  <a:cubicBezTo>
                    <a:pt x="6" y="25"/>
                    <a:pt x="7" y="26"/>
                    <a:pt x="7" y="27"/>
                  </a:cubicBezTo>
                  <a:cubicBezTo>
                    <a:pt x="4" y="32"/>
                    <a:pt x="4" y="32"/>
                    <a:pt x="4" y="32"/>
                  </a:cubicBezTo>
                  <a:cubicBezTo>
                    <a:pt x="5" y="33"/>
                    <a:pt x="7" y="35"/>
                    <a:pt x="8" y="36"/>
                  </a:cubicBezTo>
                  <a:cubicBezTo>
                    <a:pt x="13" y="32"/>
                    <a:pt x="13" y="32"/>
                    <a:pt x="13" y="32"/>
                  </a:cubicBezTo>
                  <a:cubicBezTo>
                    <a:pt x="13" y="33"/>
                    <a:pt x="13" y="33"/>
                    <a:pt x="14" y="33"/>
                  </a:cubicBezTo>
                  <a:cubicBezTo>
                    <a:pt x="14" y="33"/>
                    <a:pt x="15" y="33"/>
                    <a:pt x="16" y="33"/>
                  </a:cubicBezTo>
                  <a:cubicBezTo>
                    <a:pt x="17" y="39"/>
                    <a:pt x="17" y="39"/>
                    <a:pt x="17" y="39"/>
                  </a:cubicBezTo>
                  <a:cubicBezTo>
                    <a:pt x="19" y="40"/>
                    <a:pt x="21" y="39"/>
                    <a:pt x="23" y="39"/>
                  </a:cubicBezTo>
                  <a:cubicBezTo>
                    <a:pt x="23" y="33"/>
                    <a:pt x="23" y="33"/>
                    <a:pt x="23" y="33"/>
                  </a:cubicBezTo>
                  <a:cubicBezTo>
                    <a:pt x="24" y="33"/>
                    <a:pt x="25" y="32"/>
                    <a:pt x="26" y="32"/>
                  </a:cubicBezTo>
                  <a:cubicBezTo>
                    <a:pt x="30" y="35"/>
                    <a:pt x="30" y="35"/>
                    <a:pt x="30" y="35"/>
                  </a:cubicBezTo>
                  <a:cubicBezTo>
                    <a:pt x="32" y="34"/>
                    <a:pt x="33" y="32"/>
                    <a:pt x="35" y="31"/>
                  </a:cubicBezTo>
                  <a:lnTo>
                    <a:pt x="31" y="26"/>
                  </a:lnTo>
                  <a:close/>
                  <a:moveTo>
                    <a:pt x="17" y="26"/>
                  </a:moveTo>
                  <a:cubicBezTo>
                    <a:pt x="13" y="24"/>
                    <a:pt x="12" y="21"/>
                    <a:pt x="13" y="17"/>
                  </a:cubicBezTo>
                  <a:cubicBezTo>
                    <a:pt x="14" y="14"/>
                    <a:pt x="18" y="12"/>
                    <a:pt x="21" y="14"/>
                  </a:cubicBezTo>
                  <a:cubicBezTo>
                    <a:pt x="24" y="15"/>
                    <a:pt x="26" y="19"/>
                    <a:pt x="25" y="22"/>
                  </a:cubicBezTo>
                  <a:cubicBezTo>
                    <a:pt x="23" y="25"/>
                    <a:pt x="20" y="27"/>
                    <a:pt x="17" y="2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1" name="Freeform 28"/>
            <p:cNvSpPr>
              <a:spLocks noEditPoints="1"/>
            </p:cNvSpPr>
            <p:nvPr/>
          </p:nvSpPr>
          <p:spPr bwMode="auto">
            <a:xfrm>
              <a:off x="1265238" y="2665413"/>
              <a:ext cx="36513" cy="38100"/>
            </a:xfrm>
            <a:custGeom>
              <a:avLst/>
              <a:gdLst>
                <a:gd name="T0" fmla="*/ 29 w 35"/>
                <a:gd name="T1" fmla="*/ 23 h 36"/>
                <a:gd name="T2" fmla="*/ 29 w 35"/>
                <a:gd name="T3" fmla="*/ 22 h 36"/>
                <a:gd name="T4" fmla="*/ 30 w 35"/>
                <a:gd name="T5" fmla="*/ 20 h 36"/>
                <a:gd name="T6" fmla="*/ 34 w 35"/>
                <a:gd name="T7" fmla="*/ 18 h 36"/>
                <a:gd name="T8" fmla="*/ 34 w 35"/>
                <a:gd name="T9" fmla="*/ 13 h 36"/>
                <a:gd name="T10" fmla="*/ 29 w 35"/>
                <a:gd name="T11" fmla="*/ 13 h 36"/>
                <a:gd name="T12" fmla="*/ 27 w 35"/>
                <a:gd name="T13" fmla="*/ 10 h 36"/>
                <a:gd name="T14" fmla="*/ 30 w 35"/>
                <a:gd name="T15" fmla="*/ 6 h 36"/>
                <a:gd name="T16" fmla="*/ 26 w 35"/>
                <a:gd name="T17" fmla="*/ 2 h 36"/>
                <a:gd name="T18" fmla="*/ 22 w 35"/>
                <a:gd name="T19" fmla="*/ 6 h 36"/>
                <a:gd name="T20" fmla="*/ 21 w 35"/>
                <a:gd name="T21" fmla="*/ 5 h 36"/>
                <a:gd name="T22" fmla="*/ 19 w 35"/>
                <a:gd name="T23" fmla="*/ 5 h 36"/>
                <a:gd name="T24" fmla="*/ 18 w 35"/>
                <a:gd name="T25" fmla="*/ 0 h 36"/>
                <a:gd name="T26" fmla="*/ 13 w 35"/>
                <a:gd name="T27" fmla="*/ 1 h 36"/>
                <a:gd name="T28" fmla="*/ 13 w 35"/>
                <a:gd name="T29" fmla="*/ 6 h 36"/>
                <a:gd name="T30" fmla="*/ 10 w 35"/>
                <a:gd name="T31" fmla="*/ 7 h 36"/>
                <a:gd name="T32" fmla="*/ 6 w 35"/>
                <a:gd name="T33" fmla="*/ 5 h 36"/>
                <a:gd name="T34" fmla="*/ 2 w 35"/>
                <a:gd name="T35" fmla="*/ 9 h 36"/>
                <a:gd name="T36" fmla="*/ 6 w 35"/>
                <a:gd name="T37" fmla="*/ 13 h 36"/>
                <a:gd name="T38" fmla="*/ 6 w 35"/>
                <a:gd name="T39" fmla="*/ 14 h 36"/>
                <a:gd name="T40" fmla="*/ 5 w 35"/>
                <a:gd name="T41" fmla="*/ 16 h 36"/>
                <a:gd name="T42" fmla="*/ 0 w 35"/>
                <a:gd name="T43" fmla="*/ 17 h 36"/>
                <a:gd name="T44" fmla="*/ 1 w 35"/>
                <a:gd name="T45" fmla="*/ 23 h 36"/>
                <a:gd name="T46" fmla="*/ 6 w 35"/>
                <a:gd name="T47" fmla="*/ 23 h 36"/>
                <a:gd name="T48" fmla="*/ 7 w 35"/>
                <a:gd name="T49" fmla="*/ 25 h 36"/>
                <a:gd name="T50" fmla="*/ 5 w 35"/>
                <a:gd name="T51" fmla="*/ 30 h 36"/>
                <a:gd name="T52" fmla="*/ 9 w 35"/>
                <a:gd name="T53" fmla="*/ 33 h 36"/>
                <a:gd name="T54" fmla="*/ 13 w 35"/>
                <a:gd name="T55" fmla="*/ 30 h 36"/>
                <a:gd name="T56" fmla="*/ 14 w 35"/>
                <a:gd name="T57" fmla="*/ 30 h 36"/>
                <a:gd name="T58" fmla="*/ 15 w 35"/>
                <a:gd name="T59" fmla="*/ 30 h 36"/>
                <a:gd name="T60" fmla="*/ 17 w 35"/>
                <a:gd name="T61" fmla="*/ 36 h 36"/>
                <a:gd name="T62" fmla="*/ 22 w 35"/>
                <a:gd name="T63" fmla="*/ 35 h 36"/>
                <a:gd name="T64" fmla="*/ 22 w 35"/>
                <a:gd name="T65" fmla="*/ 30 h 36"/>
                <a:gd name="T66" fmla="*/ 25 w 35"/>
                <a:gd name="T67" fmla="*/ 28 h 36"/>
                <a:gd name="T68" fmla="*/ 29 w 35"/>
                <a:gd name="T69" fmla="*/ 31 h 36"/>
                <a:gd name="T70" fmla="*/ 32 w 35"/>
                <a:gd name="T71" fmla="*/ 26 h 36"/>
                <a:gd name="T72" fmla="*/ 29 w 35"/>
                <a:gd name="T73" fmla="*/ 23 h 36"/>
                <a:gd name="T74" fmla="*/ 16 w 35"/>
                <a:gd name="T75" fmla="*/ 23 h 36"/>
                <a:gd name="T76" fmla="*/ 12 w 35"/>
                <a:gd name="T77" fmla="*/ 16 h 36"/>
                <a:gd name="T78" fmla="*/ 19 w 35"/>
                <a:gd name="T79" fmla="*/ 12 h 36"/>
                <a:gd name="T80" fmla="*/ 23 w 35"/>
                <a:gd name="T81" fmla="*/ 19 h 36"/>
                <a:gd name="T82" fmla="*/ 16 w 35"/>
                <a:gd name="T83"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5" h="36">
                  <a:moveTo>
                    <a:pt x="29" y="23"/>
                  </a:moveTo>
                  <a:cubicBezTo>
                    <a:pt x="29" y="22"/>
                    <a:pt x="29" y="22"/>
                    <a:pt x="29" y="22"/>
                  </a:cubicBezTo>
                  <a:cubicBezTo>
                    <a:pt x="29" y="21"/>
                    <a:pt x="29" y="20"/>
                    <a:pt x="30" y="20"/>
                  </a:cubicBezTo>
                  <a:cubicBezTo>
                    <a:pt x="34" y="18"/>
                    <a:pt x="34" y="18"/>
                    <a:pt x="34" y="18"/>
                  </a:cubicBezTo>
                  <a:cubicBezTo>
                    <a:pt x="35" y="17"/>
                    <a:pt x="34" y="15"/>
                    <a:pt x="34" y="13"/>
                  </a:cubicBezTo>
                  <a:cubicBezTo>
                    <a:pt x="29" y="13"/>
                    <a:pt x="29" y="13"/>
                    <a:pt x="29" y="13"/>
                  </a:cubicBezTo>
                  <a:cubicBezTo>
                    <a:pt x="28" y="12"/>
                    <a:pt x="28" y="11"/>
                    <a:pt x="27" y="10"/>
                  </a:cubicBezTo>
                  <a:cubicBezTo>
                    <a:pt x="30" y="6"/>
                    <a:pt x="30" y="6"/>
                    <a:pt x="30" y="6"/>
                  </a:cubicBezTo>
                  <a:cubicBezTo>
                    <a:pt x="29" y="4"/>
                    <a:pt x="27" y="3"/>
                    <a:pt x="26" y="2"/>
                  </a:cubicBezTo>
                  <a:cubicBezTo>
                    <a:pt x="22" y="6"/>
                    <a:pt x="22" y="6"/>
                    <a:pt x="22" y="6"/>
                  </a:cubicBezTo>
                  <a:cubicBezTo>
                    <a:pt x="22" y="6"/>
                    <a:pt x="21" y="6"/>
                    <a:pt x="21" y="5"/>
                  </a:cubicBezTo>
                  <a:cubicBezTo>
                    <a:pt x="20" y="5"/>
                    <a:pt x="20" y="5"/>
                    <a:pt x="19" y="5"/>
                  </a:cubicBezTo>
                  <a:cubicBezTo>
                    <a:pt x="18" y="0"/>
                    <a:pt x="18" y="0"/>
                    <a:pt x="18" y="0"/>
                  </a:cubicBezTo>
                  <a:cubicBezTo>
                    <a:pt x="16" y="0"/>
                    <a:pt x="14" y="0"/>
                    <a:pt x="13" y="1"/>
                  </a:cubicBezTo>
                  <a:cubicBezTo>
                    <a:pt x="13" y="6"/>
                    <a:pt x="13" y="6"/>
                    <a:pt x="13" y="6"/>
                  </a:cubicBezTo>
                  <a:cubicBezTo>
                    <a:pt x="12" y="6"/>
                    <a:pt x="11" y="7"/>
                    <a:pt x="10" y="7"/>
                  </a:cubicBezTo>
                  <a:cubicBezTo>
                    <a:pt x="6" y="5"/>
                    <a:pt x="6" y="5"/>
                    <a:pt x="6" y="5"/>
                  </a:cubicBezTo>
                  <a:cubicBezTo>
                    <a:pt x="4" y="6"/>
                    <a:pt x="3" y="7"/>
                    <a:pt x="2" y="9"/>
                  </a:cubicBezTo>
                  <a:cubicBezTo>
                    <a:pt x="6" y="13"/>
                    <a:pt x="6" y="13"/>
                    <a:pt x="6" y="13"/>
                  </a:cubicBezTo>
                  <a:cubicBezTo>
                    <a:pt x="6" y="13"/>
                    <a:pt x="6" y="14"/>
                    <a:pt x="6" y="14"/>
                  </a:cubicBezTo>
                  <a:cubicBezTo>
                    <a:pt x="5" y="14"/>
                    <a:pt x="5" y="15"/>
                    <a:pt x="5" y="16"/>
                  </a:cubicBezTo>
                  <a:cubicBezTo>
                    <a:pt x="0" y="17"/>
                    <a:pt x="0" y="17"/>
                    <a:pt x="0" y="17"/>
                  </a:cubicBezTo>
                  <a:cubicBezTo>
                    <a:pt x="0" y="19"/>
                    <a:pt x="0" y="21"/>
                    <a:pt x="1" y="23"/>
                  </a:cubicBezTo>
                  <a:cubicBezTo>
                    <a:pt x="6" y="23"/>
                    <a:pt x="6" y="23"/>
                    <a:pt x="6" y="23"/>
                  </a:cubicBezTo>
                  <a:cubicBezTo>
                    <a:pt x="6" y="24"/>
                    <a:pt x="7" y="24"/>
                    <a:pt x="7" y="25"/>
                  </a:cubicBezTo>
                  <a:cubicBezTo>
                    <a:pt x="5" y="30"/>
                    <a:pt x="5" y="30"/>
                    <a:pt x="5" y="30"/>
                  </a:cubicBezTo>
                  <a:cubicBezTo>
                    <a:pt x="6" y="31"/>
                    <a:pt x="7" y="32"/>
                    <a:pt x="9" y="33"/>
                  </a:cubicBezTo>
                  <a:cubicBezTo>
                    <a:pt x="13" y="30"/>
                    <a:pt x="13" y="30"/>
                    <a:pt x="13" y="30"/>
                  </a:cubicBezTo>
                  <a:cubicBezTo>
                    <a:pt x="13" y="30"/>
                    <a:pt x="13" y="30"/>
                    <a:pt x="14" y="30"/>
                  </a:cubicBezTo>
                  <a:cubicBezTo>
                    <a:pt x="14" y="30"/>
                    <a:pt x="15" y="30"/>
                    <a:pt x="15" y="30"/>
                  </a:cubicBezTo>
                  <a:cubicBezTo>
                    <a:pt x="17" y="36"/>
                    <a:pt x="17" y="36"/>
                    <a:pt x="17" y="36"/>
                  </a:cubicBezTo>
                  <a:cubicBezTo>
                    <a:pt x="18" y="36"/>
                    <a:pt x="20" y="35"/>
                    <a:pt x="22" y="35"/>
                  </a:cubicBezTo>
                  <a:cubicBezTo>
                    <a:pt x="22" y="30"/>
                    <a:pt x="22" y="30"/>
                    <a:pt x="22" y="30"/>
                  </a:cubicBezTo>
                  <a:cubicBezTo>
                    <a:pt x="23" y="29"/>
                    <a:pt x="24" y="29"/>
                    <a:pt x="25" y="28"/>
                  </a:cubicBezTo>
                  <a:cubicBezTo>
                    <a:pt x="29" y="31"/>
                    <a:pt x="29" y="31"/>
                    <a:pt x="29" y="31"/>
                  </a:cubicBezTo>
                  <a:cubicBezTo>
                    <a:pt x="30" y="30"/>
                    <a:pt x="31" y="28"/>
                    <a:pt x="32" y="26"/>
                  </a:cubicBezTo>
                  <a:lnTo>
                    <a:pt x="29" y="23"/>
                  </a:lnTo>
                  <a:close/>
                  <a:moveTo>
                    <a:pt x="16" y="23"/>
                  </a:moveTo>
                  <a:cubicBezTo>
                    <a:pt x="13" y="22"/>
                    <a:pt x="11" y="19"/>
                    <a:pt x="12" y="16"/>
                  </a:cubicBezTo>
                  <a:cubicBezTo>
                    <a:pt x="13" y="13"/>
                    <a:pt x="16" y="11"/>
                    <a:pt x="19" y="12"/>
                  </a:cubicBezTo>
                  <a:cubicBezTo>
                    <a:pt x="22" y="13"/>
                    <a:pt x="24" y="16"/>
                    <a:pt x="23" y="19"/>
                  </a:cubicBezTo>
                  <a:cubicBezTo>
                    <a:pt x="22" y="23"/>
                    <a:pt x="19" y="24"/>
                    <a:pt x="16" y="23"/>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2" name="Freeform 29"/>
            <p:cNvSpPr/>
            <p:nvPr/>
          </p:nvSpPr>
          <p:spPr bwMode="auto">
            <a:xfrm>
              <a:off x="1076325" y="2314576"/>
              <a:ext cx="141288" cy="146050"/>
            </a:xfrm>
            <a:custGeom>
              <a:avLst/>
              <a:gdLst>
                <a:gd name="T0" fmla="*/ 133 w 133"/>
                <a:gd name="T1" fmla="*/ 64 h 139"/>
                <a:gd name="T2" fmla="*/ 132 w 133"/>
                <a:gd name="T3" fmla="*/ 57 h 139"/>
                <a:gd name="T4" fmla="*/ 122 w 133"/>
                <a:gd name="T5" fmla="*/ 49 h 139"/>
                <a:gd name="T6" fmla="*/ 119 w 133"/>
                <a:gd name="T7" fmla="*/ 43 h 139"/>
                <a:gd name="T8" fmla="*/ 121 w 133"/>
                <a:gd name="T9" fmla="*/ 29 h 139"/>
                <a:gd name="T10" fmla="*/ 117 w 133"/>
                <a:gd name="T11" fmla="*/ 24 h 139"/>
                <a:gd name="T12" fmla="*/ 104 w 133"/>
                <a:gd name="T13" fmla="*/ 23 h 139"/>
                <a:gd name="T14" fmla="*/ 98 w 133"/>
                <a:gd name="T15" fmla="*/ 19 h 139"/>
                <a:gd name="T16" fmla="*/ 94 w 133"/>
                <a:gd name="T17" fmla="*/ 6 h 139"/>
                <a:gd name="T18" fmla="*/ 87 w 133"/>
                <a:gd name="T19" fmla="*/ 3 h 139"/>
                <a:gd name="T20" fmla="*/ 76 w 133"/>
                <a:gd name="T21" fmla="*/ 9 h 139"/>
                <a:gd name="T22" fmla="*/ 69 w 133"/>
                <a:gd name="T23" fmla="*/ 9 h 139"/>
                <a:gd name="T24" fmla="*/ 64 w 133"/>
                <a:gd name="T25" fmla="*/ 0 h 139"/>
                <a:gd name="T26" fmla="*/ 55 w 133"/>
                <a:gd name="T27" fmla="*/ 10 h 139"/>
                <a:gd name="T28" fmla="*/ 48 w 133"/>
                <a:gd name="T29" fmla="*/ 12 h 139"/>
                <a:gd name="T30" fmla="*/ 36 w 133"/>
                <a:gd name="T31" fmla="*/ 8 h 139"/>
                <a:gd name="T32" fmla="*/ 30 w 133"/>
                <a:gd name="T33" fmla="*/ 11 h 139"/>
                <a:gd name="T34" fmla="*/ 27 w 133"/>
                <a:gd name="T35" fmla="*/ 25 h 139"/>
                <a:gd name="T36" fmla="*/ 23 w 133"/>
                <a:gd name="T37" fmla="*/ 30 h 139"/>
                <a:gd name="T38" fmla="*/ 10 w 133"/>
                <a:gd name="T39" fmla="*/ 33 h 139"/>
                <a:gd name="T40" fmla="*/ 7 w 133"/>
                <a:gd name="T41" fmla="*/ 39 h 139"/>
                <a:gd name="T42" fmla="*/ 11 w 133"/>
                <a:gd name="T43" fmla="*/ 52 h 139"/>
                <a:gd name="T44" fmla="*/ 9 w 133"/>
                <a:gd name="T45" fmla="*/ 59 h 139"/>
                <a:gd name="T46" fmla="*/ 0 w 133"/>
                <a:gd name="T47" fmla="*/ 69 h 139"/>
                <a:gd name="T48" fmla="*/ 0 w 133"/>
                <a:gd name="T49" fmla="*/ 76 h 139"/>
                <a:gd name="T50" fmla="*/ 10 w 133"/>
                <a:gd name="T51" fmla="*/ 85 h 139"/>
                <a:gd name="T52" fmla="*/ 12 w 133"/>
                <a:gd name="T53" fmla="*/ 91 h 139"/>
                <a:gd name="T54" fmla="*/ 9 w 133"/>
                <a:gd name="T55" fmla="*/ 104 h 139"/>
                <a:gd name="T56" fmla="*/ 13 w 133"/>
                <a:gd name="T57" fmla="*/ 110 h 139"/>
                <a:gd name="T58" fmla="*/ 25 w 133"/>
                <a:gd name="T59" fmla="*/ 113 h 139"/>
                <a:gd name="T60" fmla="*/ 30 w 133"/>
                <a:gd name="T61" fmla="*/ 118 h 139"/>
                <a:gd name="T62" fmla="*/ 34 w 133"/>
                <a:gd name="T63" fmla="*/ 130 h 139"/>
                <a:gd name="T64" fmla="*/ 40 w 133"/>
                <a:gd name="T65" fmla="*/ 134 h 139"/>
                <a:gd name="T66" fmla="*/ 52 w 133"/>
                <a:gd name="T67" fmla="*/ 129 h 139"/>
                <a:gd name="T68" fmla="*/ 59 w 133"/>
                <a:gd name="T69" fmla="*/ 130 h 139"/>
                <a:gd name="T70" fmla="*/ 67 w 133"/>
                <a:gd name="T71" fmla="*/ 139 h 139"/>
                <a:gd name="T72" fmla="*/ 73 w 133"/>
                <a:gd name="T73" fmla="*/ 130 h 139"/>
                <a:gd name="T74" fmla="*/ 80 w 133"/>
                <a:gd name="T75" fmla="*/ 129 h 139"/>
                <a:gd name="T76" fmla="*/ 92 w 133"/>
                <a:gd name="T77" fmla="*/ 134 h 139"/>
                <a:gd name="T78" fmla="*/ 98 w 133"/>
                <a:gd name="T79" fmla="*/ 131 h 139"/>
                <a:gd name="T80" fmla="*/ 102 w 133"/>
                <a:gd name="T81" fmla="*/ 118 h 139"/>
                <a:gd name="T82" fmla="*/ 107 w 133"/>
                <a:gd name="T83" fmla="*/ 114 h 139"/>
                <a:gd name="T84" fmla="*/ 120 w 133"/>
                <a:gd name="T85" fmla="*/ 111 h 139"/>
                <a:gd name="T86" fmla="*/ 124 w 133"/>
                <a:gd name="T87" fmla="*/ 105 h 139"/>
                <a:gd name="T88" fmla="*/ 121 w 133"/>
                <a:gd name="T89" fmla="*/ 92 h 139"/>
                <a:gd name="T90" fmla="*/ 123 w 133"/>
                <a:gd name="T91" fmla="*/ 86 h 139"/>
                <a:gd name="T92" fmla="*/ 133 w 133"/>
                <a:gd name="T93" fmla="*/ 7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3" h="139">
                  <a:moveTo>
                    <a:pt x="125" y="71"/>
                  </a:moveTo>
                  <a:cubicBezTo>
                    <a:pt x="133" y="70"/>
                    <a:pt x="133" y="70"/>
                    <a:pt x="133" y="70"/>
                  </a:cubicBezTo>
                  <a:cubicBezTo>
                    <a:pt x="133" y="68"/>
                    <a:pt x="133" y="66"/>
                    <a:pt x="133" y="64"/>
                  </a:cubicBezTo>
                  <a:cubicBezTo>
                    <a:pt x="125" y="64"/>
                    <a:pt x="125" y="64"/>
                    <a:pt x="125" y="64"/>
                  </a:cubicBezTo>
                  <a:cubicBezTo>
                    <a:pt x="125" y="62"/>
                    <a:pt x="124" y="61"/>
                    <a:pt x="124" y="60"/>
                  </a:cubicBezTo>
                  <a:cubicBezTo>
                    <a:pt x="132" y="57"/>
                    <a:pt x="132" y="57"/>
                    <a:pt x="132" y="57"/>
                  </a:cubicBezTo>
                  <a:cubicBezTo>
                    <a:pt x="132" y="55"/>
                    <a:pt x="131" y="54"/>
                    <a:pt x="131" y="52"/>
                  </a:cubicBezTo>
                  <a:cubicBezTo>
                    <a:pt x="123" y="53"/>
                    <a:pt x="123" y="53"/>
                    <a:pt x="123" y="53"/>
                  </a:cubicBezTo>
                  <a:cubicBezTo>
                    <a:pt x="122" y="52"/>
                    <a:pt x="122" y="50"/>
                    <a:pt x="122" y="49"/>
                  </a:cubicBezTo>
                  <a:cubicBezTo>
                    <a:pt x="129" y="45"/>
                    <a:pt x="129" y="45"/>
                    <a:pt x="129" y="45"/>
                  </a:cubicBezTo>
                  <a:cubicBezTo>
                    <a:pt x="128" y="43"/>
                    <a:pt x="128" y="42"/>
                    <a:pt x="127" y="40"/>
                  </a:cubicBezTo>
                  <a:cubicBezTo>
                    <a:pt x="119" y="43"/>
                    <a:pt x="119" y="43"/>
                    <a:pt x="119" y="43"/>
                  </a:cubicBezTo>
                  <a:cubicBezTo>
                    <a:pt x="119" y="42"/>
                    <a:pt x="118" y="40"/>
                    <a:pt x="117" y="39"/>
                  </a:cubicBezTo>
                  <a:cubicBezTo>
                    <a:pt x="124" y="34"/>
                    <a:pt x="124" y="34"/>
                    <a:pt x="124" y="34"/>
                  </a:cubicBezTo>
                  <a:cubicBezTo>
                    <a:pt x="123" y="32"/>
                    <a:pt x="122" y="31"/>
                    <a:pt x="121" y="29"/>
                  </a:cubicBezTo>
                  <a:cubicBezTo>
                    <a:pt x="114" y="33"/>
                    <a:pt x="114" y="33"/>
                    <a:pt x="114" y="33"/>
                  </a:cubicBezTo>
                  <a:cubicBezTo>
                    <a:pt x="113" y="32"/>
                    <a:pt x="112" y="31"/>
                    <a:pt x="111" y="30"/>
                  </a:cubicBezTo>
                  <a:cubicBezTo>
                    <a:pt x="117" y="24"/>
                    <a:pt x="117" y="24"/>
                    <a:pt x="117" y="24"/>
                  </a:cubicBezTo>
                  <a:cubicBezTo>
                    <a:pt x="116" y="23"/>
                    <a:pt x="114" y="21"/>
                    <a:pt x="113" y="20"/>
                  </a:cubicBezTo>
                  <a:cubicBezTo>
                    <a:pt x="107" y="25"/>
                    <a:pt x="107" y="25"/>
                    <a:pt x="107" y="25"/>
                  </a:cubicBezTo>
                  <a:cubicBezTo>
                    <a:pt x="106" y="24"/>
                    <a:pt x="105" y="23"/>
                    <a:pt x="104" y="23"/>
                  </a:cubicBezTo>
                  <a:cubicBezTo>
                    <a:pt x="108" y="15"/>
                    <a:pt x="108" y="15"/>
                    <a:pt x="108" y="15"/>
                  </a:cubicBezTo>
                  <a:cubicBezTo>
                    <a:pt x="107" y="14"/>
                    <a:pt x="105" y="13"/>
                    <a:pt x="104" y="12"/>
                  </a:cubicBezTo>
                  <a:cubicBezTo>
                    <a:pt x="98" y="19"/>
                    <a:pt x="98" y="19"/>
                    <a:pt x="98" y="19"/>
                  </a:cubicBezTo>
                  <a:cubicBezTo>
                    <a:pt x="97" y="18"/>
                    <a:pt x="96" y="17"/>
                    <a:pt x="95" y="16"/>
                  </a:cubicBezTo>
                  <a:cubicBezTo>
                    <a:pt x="98" y="8"/>
                    <a:pt x="98" y="8"/>
                    <a:pt x="98" y="8"/>
                  </a:cubicBezTo>
                  <a:cubicBezTo>
                    <a:pt x="97" y="8"/>
                    <a:pt x="95" y="7"/>
                    <a:pt x="94" y="6"/>
                  </a:cubicBezTo>
                  <a:cubicBezTo>
                    <a:pt x="89" y="13"/>
                    <a:pt x="89" y="13"/>
                    <a:pt x="89" y="13"/>
                  </a:cubicBezTo>
                  <a:cubicBezTo>
                    <a:pt x="88" y="13"/>
                    <a:pt x="87" y="12"/>
                    <a:pt x="86" y="12"/>
                  </a:cubicBezTo>
                  <a:cubicBezTo>
                    <a:pt x="87" y="3"/>
                    <a:pt x="87" y="3"/>
                    <a:pt x="87" y="3"/>
                  </a:cubicBezTo>
                  <a:cubicBezTo>
                    <a:pt x="86" y="3"/>
                    <a:pt x="84" y="2"/>
                    <a:pt x="82" y="2"/>
                  </a:cubicBezTo>
                  <a:cubicBezTo>
                    <a:pt x="79" y="10"/>
                    <a:pt x="79" y="10"/>
                    <a:pt x="79" y="10"/>
                  </a:cubicBezTo>
                  <a:cubicBezTo>
                    <a:pt x="78" y="10"/>
                    <a:pt x="77" y="10"/>
                    <a:pt x="76" y="9"/>
                  </a:cubicBezTo>
                  <a:cubicBezTo>
                    <a:pt x="76" y="1"/>
                    <a:pt x="76" y="1"/>
                    <a:pt x="76" y="1"/>
                  </a:cubicBezTo>
                  <a:cubicBezTo>
                    <a:pt x="74" y="0"/>
                    <a:pt x="72" y="0"/>
                    <a:pt x="70" y="0"/>
                  </a:cubicBezTo>
                  <a:cubicBezTo>
                    <a:pt x="69" y="9"/>
                    <a:pt x="69" y="9"/>
                    <a:pt x="69" y="9"/>
                  </a:cubicBezTo>
                  <a:cubicBezTo>
                    <a:pt x="68" y="9"/>
                    <a:pt x="67" y="9"/>
                    <a:pt x="67" y="9"/>
                  </a:cubicBezTo>
                  <a:cubicBezTo>
                    <a:pt x="66" y="9"/>
                    <a:pt x="66" y="9"/>
                    <a:pt x="65" y="9"/>
                  </a:cubicBezTo>
                  <a:cubicBezTo>
                    <a:pt x="64" y="0"/>
                    <a:pt x="64" y="0"/>
                    <a:pt x="64" y="0"/>
                  </a:cubicBezTo>
                  <a:cubicBezTo>
                    <a:pt x="62" y="0"/>
                    <a:pt x="60" y="0"/>
                    <a:pt x="59" y="1"/>
                  </a:cubicBezTo>
                  <a:cubicBezTo>
                    <a:pt x="58" y="9"/>
                    <a:pt x="58" y="9"/>
                    <a:pt x="58" y="9"/>
                  </a:cubicBezTo>
                  <a:cubicBezTo>
                    <a:pt x="57" y="9"/>
                    <a:pt x="56" y="10"/>
                    <a:pt x="55" y="10"/>
                  </a:cubicBezTo>
                  <a:cubicBezTo>
                    <a:pt x="52" y="2"/>
                    <a:pt x="52" y="2"/>
                    <a:pt x="52" y="2"/>
                  </a:cubicBezTo>
                  <a:cubicBezTo>
                    <a:pt x="50" y="2"/>
                    <a:pt x="49" y="3"/>
                    <a:pt x="47" y="3"/>
                  </a:cubicBezTo>
                  <a:cubicBezTo>
                    <a:pt x="48" y="12"/>
                    <a:pt x="48" y="12"/>
                    <a:pt x="48" y="12"/>
                  </a:cubicBezTo>
                  <a:cubicBezTo>
                    <a:pt x="47" y="12"/>
                    <a:pt x="46" y="13"/>
                    <a:pt x="45" y="13"/>
                  </a:cubicBezTo>
                  <a:cubicBezTo>
                    <a:pt x="41" y="6"/>
                    <a:pt x="41" y="6"/>
                    <a:pt x="41" y="6"/>
                  </a:cubicBezTo>
                  <a:cubicBezTo>
                    <a:pt x="39" y="6"/>
                    <a:pt x="37" y="7"/>
                    <a:pt x="36" y="8"/>
                  </a:cubicBezTo>
                  <a:cubicBezTo>
                    <a:pt x="39" y="16"/>
                    <a:pt x="39" y="16"/>
                    <a:pt x="39" y="16"/>
                  </a:cubicBezTo>
                  <a:cubicBezTo>
                    <a:pt x="38" y="17"/>
                    <a:pt x="37" y="17"/>
                    <a:pt x="35" y="18"/>
                  </a:cubicBezTo>
                  <a:cubicBezTo>
                    <a:pt x="30" y="11"/>
                    <a:pt x="30" y="11"/>
                    <a:pt x="30" y="11"/>
                  </a:cubicBezTo>
                  <a:cubicBezTo>
                    <a:pt x="29" y="12"/>
                    <a:pt x="27" y="14"/>
                    <a:pt x="26" y="15"/>
                  </a:cubicBezTo>
                  <a:cubicBezTo>
                    <a:pt x="30" y="22"/>
                    <a:pt x="30" y="22"/>
                    <a:pt x="30" y="22"/>
                  </a:cubicBezTo>
                  <a:cubicBezTo>
                    <a:pt x="29" y="23"/>
                    <a:pt x="28" y="24"/>
                    <a:pt x="27" y="25"/>
                  </a:cubicBezTo>
                  <a:cubicBezTo>
                    <a:pt x="21" y="19"/>
                    <a:pt x="21" y="19"/>
                    <a:pt x="21" y="19"/>
                  </a:cubicBezTo>
                  <a:cubicBezTo>
                    <a:pt x="20" y="20"/>
                    <a:pt x="18" y="22"/>
                    <a:pt x="17" y="23"/>
                  </a:cubicBezTo>
                  <a:cubicBezTo>
                    <a:pt x="23" y="30"/>
                    <a:pt x="23" y="30"/>
                    <a:pt x="23" y="30"/>
                  </a:cubicBezTo>
                  <a:cubicBezTo>
                    <a:pt x="22" y="31"/>
                    <a:pt x="21" y="32"/>
                    <a:pt x="20" y="33"/>
                  </a:cubicBezTo>
                  <a:cubicBezTo>
                    <a:pt x="13" y="29"/>
                    <a:pt x="13" y="29"/>
                    <a:pt x="13" y="29"/>
                  </a:cubicBezTo>
                  <a:cubicBezTo>
                    <a:pt x="12" y="30"/>
                    <a:pt x="11" y="32"/>
                    <a:pt x="10" y="33"/>
                  </a:cubicBezTo>
                  <a:cubicBezTo>
                    <a:pt x="16" y="39"/>
                    <a:pt x="16" y="39"/>
                    <a:pt x="16" y="39"/>
                  </a:cubicBezTo>
                  <a:cubicBezTo>
                    <a:pt x="16" y="40"/>
                    <a:pt x="15" y="41"/>
                    <a:pt x="15" y="42"/>
                  </a:cubicBezTo>
                  <a:cubicBezTo>
                    <a:pt x="7" y="39"/>
                    <a:pt x="7" y="39"/>
                    <a:pt x="7" y="39"/>
                  </a:cubicBezTo>
                  <a:cubicBezTo>
                    <a:pt x="6" y="41"/>
                    <a:pt x="5" y="43"/>
                    <a:pt x="5" y="44"/>
                  </a:cubicBezTo>
                  <a:cubicBezTo>
                    <a:pt x="12" y="48"/>
                    <a:pt x="12" y="48"/>
                    <a:pt x="12" y="48"/>
                  </a:cubicBezTo>
                  <a:cubicBezTo>
                    <a:pt x="11" y="50"/>
                    <a:pt x="11" y="51"/>
                    <a:pt x="11" y="52"/>
                  </a:cubicBezTo>
                  <a:cubicBezTo>
                    <a:pt x="2" y="51"/>
                    <a:pt x="2" y="51"/>
                    <a:pt x="2" y="51"/>
                  </a:cubicBezTo>
                  <a:cubicBezTo>
                    <a:pt x="2" y="53"/>
                    <a:pt x="2" y="54"/>
                    <a:pt x="1" y="56"/>
                  </a:cubicBezTo>
                  <a:cubicBezTo>
                    <a:pt x="9" y="59"/>
                    <a:pt x="9" y="59"/>
                    <a:pt x="9" y="59"/>
                  </a:cubicBezTo>
                  <a:cubicBezTo>
                    <a:pt x="9" y="60"/>
                    <a:pt x="9" y="62"/>
                    <a:pt x="9" y="63"/>
                  </a:cubicBezTo>
                  <a:cubicBezTo>
                    <a:pt x="0" y="63"/>
                    <a:pt x="0" y="63"/>
                    <a:pt x="0" y="63"/>
                  </a:cubicBezTo>
                  <a:cubicBezTo>
                    <a:pt x="0" y="65"/>
                    <a:pt x="0" y="67"/>
                    <a:pt x="0" y="69"/>
                  </a:cubicBezTo>
                  <a:cubicBezTo>
                    <a:pt x="8" y="70"/>
                    <a:pt x="8" y="70"/>
                    <a:pt x="8" y="70"/>
                  </a:cubicBezTo>
                  <a:cubicBezTo>
                    <a:pt x="8" y="71"/>
                    <a:pt x="8" y="72"/>
                    <a:pt x="8" y="74"/>
                  </a:cubicBezTo>
                  <a:cubicBezTo>
                    <a:pt x="0" y="76"/>
                    <a:pt x="0" y="76"/>
                    <a:pt x="0" y="76"/>
                  </a:cubicBezTo>
                  <a:cubicBezTo>
                    <a:pt x="0" y="77"/>
                    <a:pt x="1" y="79"/>
                    <a:pt x="1" y="81"/>
                  </a:cubicBezTo>
                  <a:cubicBezTo>
                    <a:pt x="9" y="81"/>
                    <a:pt x="9" y="81"/>
                    <a:pt x="9" y="81"/>
                  </a:cubicBezTo>
                  <a:cubicBezTo>
                    <a:pt x="9" y="82"/>
                    <a:pt x="10" y="83"/>
                    <a:pt x="10" y="85"/>
                  </a:cubicBezTo>
                  <a:cubicBezTo>
                    <a:pt x="2" y="88"/>
                    <a:pt x="2" y="88"/>
                    <a:pt x="2" y="88"/>
                  </a:cubicBezTo>
                  <a:cubicBezTo>
                    <a:pt x="3" y="90"/>
                    <a:pt x="3" y="91"/>
                    <a:pt x="4" y="93"/>
                  </a:cubicBezTo>
                  <a:cubicBezTo>
                    <a:pt x="12" y="91"/>
                    <a:pt x="12" y="91"/>
                    <a:pt x="12" y="91"/>
                  </a:cubicBezTo>
                  <a:cubicBezTo>
                    <a:pt x="12" y="93"/>
                    <a:pt x="13" y="94"/>
                    <a:pt x="13" y="95"/>
                  </a:cubicBezTo>
                  <a:cubicBezTo>
                    <a:pt x="7" y="100"/>
                    <a:pt x="7" y="100"/>
                    <a:pt x="7" y="100"/>
                  </a:cubicBezTo>
                  <a:cubicBezTo>
                    <a:pt x="7" y="101"/>
                    <a:pt x="8" y="103"/>
                    <a:pt x="9" y="104"/>
                  </a:cubicBezTo>
                  <a:cubicBezTo>
                    <a:pt x="17" y="101"/>
                    <a:pt x="17" y="101"/>
                    <a:pt x="17" y="101"/>
                  </a:cubicBezTo>
                  <a:cubicBezTo>
                    <a:pt x="17" y="102"/>
                    <a:pt x="18" y="103"/>
                    <a:pt x="19" y="105"/>
                  </a:cubicBezTo>
                  <a:cubicBezTo>
                    <a:pt x="13" y="110"/>
                    <a:pt x="13" y="110"/>
                    <a:pt x="13" y="110"/>
                  </a:cubicBezTo>
                  <a:cubicBezTo>
                    <a:pt x="14" y="112"/>
                    <a:pt x="15" y="113"/>
                    <a:pt x="16" y="115"/>
                  </a:cubicBezTo>
                  <a:cubicBezTo>
                    <a:pt x="23" y="110"/>
                    <a:pt x="23" y="110"/>
                    <a:pt x="23" y="110"/>
                  </a:cubicBezTo>
                  <a:cubicBezTo>
                    <a:pt x="24" y="111"/>
                    <a:pt x="24" y="112"/>
                    <a:pt x="25" y="113"/>
                  </a:cubicBezTo>
                  <a:cubicBezTo>
                    <a:pt x="20" y="120"/>
                    <a:pt x="20" y="120"/>
                    <a:pt x="20" y="120"/>
                  </a:cubicBezTo>
                  <a:cubicBezTo>
                    <a:pt x="22" y="121"/>
                    <a:pt x="23" y="122"/>
                    <a:pt x="24" y="123"/>
                  </a:cubicBezTo>
                  <a:cubicBezTo>
                    <a:pt x="30" y="118"/>
                    <a:pt x="30" y="118"/>
                    <a:pt x="30" y="118"/>
                  </a:cubicBezTo>
                  <a:cubicBezTo>
                    <a:pt x="31" y="118"/>
                    <a:pt x="32" y="119"/>
                    <a:pt x="33" y="120"/>
                  </a:cubicBezTo>
                  <a:cubicBezTo>
                    <a:pt x="30" y="128"/>
                    <a:pt x="30" y="128"/>
                    <a:pt x="30" y="128"/>
                  </a:cubicBezTo>
                  <a:cubicBezTo>
                    <a:pt x="31" y="129"/>
                    <a:pt x="33" y="130"/>
                    <a:pt x="34" y="130"/>
                  </a:cubicBezTo>
                  <a:cubicBezTo>
                    <a:pt x="39" y="124"/>
                    <a:pt x="39" y="124"/>
                    <a:pt x="39" y="124"/>
                  </a:cubicBezTo>
                  <a:cubicBezTo>
                    <a:pt x="40" y="124"/>
                    <a:pt x="41" y="125"/>
                    <a:pt x="43" y="125"/>
                  </a:cubicBezTo>
                  <a:cubicBezTo>
                    <a:pt x="40" y="134"/>
                    <a:pt x="40" y="134"/>
                    <a:pt x="40" y="134"/>
                  </a:cubicBezTo>
                  <a:cubicBezTo>
                    <a:pt x="42" y="134"/>
                    <a:pt x="43" y="135"/>
                    <a:pt x="45" y="136"/>
                  </a:cubicBezTo>
                  <a:cubicBezTo>
                    <a:pt x="49" y="128"/>
                    <a:pt x="49" y="128"/>
                    <a:pt x="49" y="128"/>
                  </a:cubicBezTo>
                  <a:cubicBezTo>
                    <a:pt x="50" y="128"/>
                    <a:pt x="51" y="129"/>
                    <a:pt x="52" y="129"/>
                  </a:cubicBezTo>
                  <a:cubicBezTo>
                    <a:pt x="52" y="138"/>
                    <a:pt x="52" y="138"/>
                    <a:pt x="52" y="138"/>
                  </a:cubicBezTo>
                  <a:cubicBezTo>
                    <a:pt x="53" y="138"/>
                    <a:pt x="55" y="138"/>
                    <a:pt x="57" y="139"/>
                  </a:cubicBezTo>
                  <a:cubicBezTo>
                    <a:pt x="59" y="130"/>
                    <a:pt x="59" y="130"/>
                    <a:pt x="59" y="130"/>
                  </a:cubicBezTo>
                  <a:cubicBezTo>
                    <a:pt x="60" y="130"/>
                    <a:pt x="62" y="131"/>
                    <a:pt x="63" y="131"/>
                  </a:cubicBezTo>
                  <a:cubicBezTo>
                    <a:pt x="64" y="139"/>
                    <a:pt x="64" y="139"/>
                    <a:pt x="64" y="139"/>
                  </a:cubicBezTo>
                  <a:cubicBezTo>
                    <a:pt x="65" y="139"/>
                    <a:pt x="66" y="139"/>
                    <a:pt x="67" y="139"/>
                  </a:cubicBezTo>
                  <a:cubicBezTo>
                    <a:pt x="67" y="139"/>
                    <a:pt x="68" y="139"/>
                    <a:pt x="69" y="139"/>
                  </a:cubicBezTo>
                  <a:cubicBezTo>
                    <a:pt x="69" y="131"/>
                    <a:pt x="69" y="131"/>
                    <a:pt x="69" y="131"/>
                  </a:cubicBezTo>
                  <a:cubicBezTo>
                    <a:pt x="71" y="131"/>
                    <a:pt x="72" y="131"/>
                    <a:pt x="73" y="130"/>
                  </a:cubicBezTo>
                  <a:cubicBezTo>
                    <a:pt x="75" y="139"/>
                    <a:pt x="75" y="139"/>
                    <a:pt x="75" y="139"/>
                  </a:cubicBezTo>
                  <a:cubicBezTo>
                    <a:pt x="77" y="138"/>
                    <a:pt x="79" y="138"/>
                    <a:pt x="81" y="138"/>
                  </a:cubicBezTo>
                  <a:cubicBezTo>
                    <a:pt x="80" y="129"/>
                    <a:pt x="80" y="129"/>
                    <a:pt x="80" y="129"/>
                  </a:cubicBezTo>
                  <a:cubicBezTo>
                    <a:pt x="81" y="129"/>
                    <a:pt x="82" y="129"/>
                    <a:pt x="84" y="128"/>
                  </a:cubicBezTo>
                  <a:cubicBezTo>
                    <a:pt x="87" y="136"/>
                    <a:pt x="87" y="136"/>
                    <a:pt x="87" y="136"/>
                  </a:cubicBezTo>
                  <a:cubicBezTo>
                    <a:pt x="89" y="135"/>
                    <a:pt x="90" y="135"/>
                    <a:pt x="92" y="134"/>
                  </a:cubicBezTo>
                  <a:cubicBezTo>
                    <a:pt x="90" y="126"/>
                    <a:pt x="90" y="126"/>
                    <a:pt x="90" y="126"/>
                  </a:cubicBezTo>
                  <a:cubicBezTo>
                    <a:pt x="91" y="125"/>
                    <a:pt x="92" y="125"/>
                    <a:pt x="93" y="124"/>
                  </a:cubicBezTo>
                  <a:cubicBezTo>
                    <a:pt x="98" y="131"/>
                    <a:pt x="98" y="131"/>
                    <a:pt x="98" y="131"/>
                  </a:cubicBezTo>
                  <a:cubicBezTo>
                    <a:pt x="100" y="130"/>
                    <a:pt x="101" y="129"/>
                    <a:pt x="103" y="128"/>
                  </a:cubicBezTo>
                  <a:cubicBezTo>
                    <a:pt x="99" y="121"/>
                    <a:pt x="99" y="121"/>
                    <a:pt x="99" y="121"/>
                  </a:cubicBezTo>
                  <a:cubicBezTo>
                    <a:pt x="100" y="120"/>
                    <a:pt x="101" y="119"/>
                    <a:pt x="102" y="118"/>
                  </a:cubicBezTo>
                  <a:cubicBezTo>
                    <a:pt x="108" y="124"/>
                    <a:pt x="108" y="124"/>
                    <a:pt x="108" y="124"/>
                  </a:cubicBezTo>
                  <a:cubicBezTo>
                    <a:pt x="109" y="123"/>
                    <a:pt x="111" y="122"/>
                    <a:pt x="112" y="121"/>
                  </a:cubicBezTo>
                  <a:cubicBezTo>
                    <a:pt x="107" y="114"/>
                    <a:pt x="107" y="114"/>
                    <a:pt x="107" y="114"/>
                  </a:cubicBezTo>
                  <a:cubicBezTo>
                    <a:pt x="108" y="113"/>
                    <a:pt x="109" y="112"/>
                    <a:pt x="110" y="111"/>
                  </a:cubicBezTo>
                  <a:cubicBezTo>
                    <a:pt x="117" y="116"/>
                    <a:pt x="117" y="116"/>
                    <a:pt x="117" y="116"/>
                  </a:cubicBezTo>
                  <a:cubicBezTo>
                    <a:pt x="118" y="114"/>
                    <a:pt x="119" y="113"/>
                    <a:pt x="120" y="111"/>
                  </a:cubicBezTo>
                  <a:cubicBezTo>
                    <a:pt x="114" y="105"/>
                    <a:pt x="114" y="105"/>
                    <a:pt x="114" y="105"/>
                  </a:cubicBezTo>
                  <a:cubicBezTo>
                    <a:pt x="115" y="104"/>
                    <a:pt x="116" y="103"/>
                    <a:pt x="116" y="102"/>
                  </a:cubicBezTo>
                  <a:cubicBezTo>
                    <a:pt x="124" y="105"/>
                    <a:pt x="124" y="105"/>
                    <a:pt x="124" y="105"/>
                  </a:cubicBezTo>
                  <a:cubicBezTo>
                    <a:pt x="125" y="104"/>
                    <a:pt x="126" y="102"/>
                    <a:pt x="126" y="101"/>
                  </a:cubicBezTo>
                  <a:cubicBezTo>
                    <a:pt x="119" y="96"/>
                    <a:pt x="119" y="96"/>
                    <a:pt x="119" y="96"/>
                  </a:cubicBezTo>
                  <a:cubicBezTo>
                    <a:pt x="120" y="95"/>
                    <a:pt x="120" y="93"/>
                    <a:pt x="121" y="92"/>
                  </a:cubicBezTo>
                  <a:cubicBezTo>
                    <a:pt x="129" y="94"/>
                    <a:pt x="129" y="94"/>
                    <a:pt x="129" y="94"/>
                  </a:cubicBezTo>
                  <a:cubicBezTo>
                    <a:pt x="130" y="92"/>
                    <a:pt x="130" y="91"/>
                    <a:pt x="131" y="89"/>
                  </a:cubicBezTo>
                  <a:cubicBezTo>
                    <a:pt x="123" y="86"/>
                    <a:pt x="123" y="86"/>
                    <a:pt x="123" y="86"/>
                  </a:cubicBezTo>
                  <a:cubicBezTo>
                    <a:pt x="123" y="84"/>
                    <a:pt x="124" y="83"/>
                    <a:pt x="124" y="82"/>
                  </a:cubicBezTo>
                  <a:cubicBezTo>
                    <a:pt x="132" y="82"/>
                    <a:pt x="132" y="82"/>
                    <a:pt x="132" y="82"/>
                  </a:cubicBezTo>
                  <a:cubicBezTo>
                    <a:pt x="132" y="80"/>
                    <a:pt x="133" y="79"/>
                    <a:pt x="133" y="77"/>
                  </a:cubicBezTo>
                  <a:cubicBezTo>
                    <a:pt x="125" y="75"/>
                    <a:pt x="125" y="75"/>
                    <a:pt x="125" y="75"/>
                  </a:cubicBezTo>
                  <a:cubicBezTo>
                    <a:pt x="125" y="73"/>
                    <a:pt x="125" y="72"/>
                    <a:pt x="125" y="71"/>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3" name="Freeform 30"/>
            <p:cNvSpPr/>
            <p:nvPr/>
          </p:nvSpPr>
          <p:spPr bwMode="auto">
            <a:xfrm>
              <a:off x="1157288" y="2359026"/>
              <a:ext cx="46038" cy="28575"/>
            </a:xfrm>
            <a:custGeom>
              <a:avLst/>
              <a:gdLst>
                <a:gd name="T0" fmla="*/ 44 w 44"/>
                <a:gd name="T1" fmla="*/ 26 h 26"/>
                <a:gd name="T2" fmla="*/ 1 w 44"/>
                <a:gd name="T3" fmla="*/ 26 h 26"/>
                <a:gd name="T4" fmla="*/ 0 w 44"/>
                <a:gd name="T5" fmla="*/ 22 h 26"/>
                <a:gd name="T6" fmla="*/ 37 w 44"/>
                <a:gd name="T7" fmla="*/ 0 h 26"/>
                <a:gd name="T8" fmla="*/ 44 w 44"/>
                <a:gd name="T9" fmla="*/ 26 h 26"/>
              </a:gdLst>
              <a:ahLst/>
              <a:cxnLst>
                <a:cxn ang="0">
                  <a:pos x="T0" y="T1"/>
                </a:cxn>
                <a:cxn ang="0">
                  <a:pos x="T2" y="T3"/>
                </a:cxn>
                <a:cxn ang="0">
                  <a:pos x="T4" y="T5"/>
                </a:cxn>
                <a:cxn ang="0">
                  <a:pos x="T6" y="T7"/>
                </a:cxn>
                <a:cxn ang="0">
                  <a:pos x="T8" y="T9"/>
                </a:cxn>
              </a:cxnLst>
              <a:rect l="0" t="0" r="r" b="b"/>
              <a:pathLst>
                <a:path w="44" h="26">
                  <a:moveTo>
                    <a:pt x="44" y="26"/>
                  </a:moveTo>
                  <a:cubicBezTo>
                    <a:pt x="1" y="26"/>
                    <a:pt x="1" y="26"/>
                    <a:pt x="1" y="26"/>
                  </a:cubicBezTo>
                  <a:cubicBezTo>
                    <a:pt x="1" y="25"/>
                    <a:pt x="0" y="23"/>
                    <a:pt x="0" y="22"/>
                  </a:cubicBezTo>
                  <a:cubicBezTo>
                    <a:pt x="37" y="0"/>
                    <a:pt x="37" y="0"/>
                    <a:pt x="37" y="0"/>
                  </a:cubicBezTo>
                  <a:cubicBezTo>
                    <a:pt x="41" y="7"/>
                    <a:pt x="44" y="16"/>
                    <a:pt x="44" y="26"/>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4" name="Oval 31"/>
            <p:cNvSpPr>
              <a:spLocks noChangeArrowheads="1"/>
            </p:cNvSpPr>
            <p:nvPr/>
          </p:nvSpPr>
          <p:spPr bwMode="auto">
            <a:xfrm>
              <a:off x="1143000" y="2382838"/>
              <a:ext cx="9525" cy="11113"/>
            </a:xfrm>
            <a:prstGeom prst="ellipse">
              <a:avLst/>
            </a:pr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5" name="Freeform 32"/>
            <p:cNvSpPr/>
            <p:nvPr/>
          </p:nvSpPr>
          <p:spPr bwMode="auto">
            <a:xfrm>
              <a:off x="1152525" y="2336801"/>
              <a:ext cx="42863" cy="44450"/>
            </a:xfrm>
            <a:custGeom>
              <a:avLst/>
              <a:gdLst>
                <a:gd name="T0" fmla="*/ 40 w 40"/>
                <a:gd name="T1" fmla="*/ 19 h 42"/>
                <a:gd name="T2" fmla="*/ 3 w 40"/>
                <a:gd name="T3" fmla="*/ 42 h 42"/>
                <a:gd name="T4" fmla="*/ 0 w 40"/>
                <a:gd name="T5" fmla="*/ 39 h 42"/>
                <a:gd name="T6" fmla="*/ 22 w 40"/>
                <a:gd name="T7" fmla="*/ 0 h 42"/>
                <a:gd name="T8" fmla="*/ 40 w 40"/>
                <a:gd name="T9" fmla="*/ 19 h 42"/>
              </a:gdLst>
              <a:ahLst/>
              <a:cxnLst>
                <a:cxn ang="0">
                  <a:pos x="T0" y="T1"/>
                </a:cxn>
                <a:cxn ang="0">
                  <a:pos x="T2" y="T3"/>
                </a:cxn>
                <a:cxn ang="0">
                  <a:pos x="T4" y="T5"/>
                </a:cxn>
                <a:cxn ang="0">
                  <a:pos x="T6" y="T7"/>
                </a:cxn>
                <a:cxn ang="0">
                  <a:pos x="T8" y="T9"/>
                </a:cxn>
              </a:cxnLst>
              <a:rect l="0" t="0" r="r" b="b"/>
              <a:pathLst>
                <a:path w="40" h="42">
                  <a:moveTo>
                    <a:pt x="40" y="19"/>
                  </a:moveTo>
                  <a:cubicBezTo>
                    <a:pt x="3" y="42"/>
                    <a:pt x="3" y="42"/>
                    <a:pt x="3" y="42"/>
                  </a:cubicBezTo>
                  <a:cubicBezTo>
                    <a:pt x="2" y="41"/>
                    <a:pt x="1" y="40"/>
                    <a:pt x="0" y="39"/>
                  </a:cubicBezTo>
                  <a:cubicBezTo>
                    <a:pt x="22" y="0"/>
                    <a:pt x="22" y="0"/>
                    <a:pt x="22" y="0"/>
                  </a:cubicBezTo>
                  <a:cubicBezTo>
                    <a:pt x="30" y="5"/>
                    <a:pt x="36" y="11"/>
                    <a:pt x="40" y="19"/>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6" name="Freeform 33"/>
            <p:cNvSpPr/>
            <p:nvPr/>
          </p:nvSpPr>
          <p:spPr bwMode="auto">
            <a:xfrm>
              <a:off x="1147763" y="2328863"/>
              <a:ext cx="26988" cy="49213"/>
            </a:xfrm>
            <a:custGeom>
              <a:avLst/>
              <a:gdLst>
                <a:gd name="T0" fmla="*/ 26 w 26"/>
                <a:gd name="T1" fmla="*/ 7 h 46"/>
                <a:gd name="T2" fmla="*/ 4 w 26"/>
                <a:gd name="T3" fmla="*/ 46 h 46"/>
                <a:gd name="T4" fmla="*/ 0 w 26"/>
                <a:gd name="T5" fmla="*/ 45 h 46"/>
                <a:gd name="T6" fmla="*/ 0 w 26"/>
                <a:gd name="T7" fmla="*/ 0 h 46"/>
                <a:gd name="T8" fmla="*/ 26 w 26"/>
                <a:gd name="T9" fmla="*/ 7 h 46"/>
              </a:gdLst>
              <a:ahLst/>
              <a:cxnLst>
                <a:cxn ang="0">
                  <a:pos x="T0" y="T1"/>
                </a:cxn>
                <a:cxn ang="0">
                  <a:pos x="T2" y="T3"/>
                </a:cxn>
                <a:cxn ang="0">
                  <a:pos x="T4" y="T5"/>
                </a:cxn>
                <a:cxn ang="0">
                  <a:pos x="T6" y="T7"/>
                </a:cxn>
                <a:cxn ang="0">
                  <a:pos x="T8" y="T9"/>
                </a:cxn>
              </a:cxnLst>
              <a:rect l="0" t="0" r="r" b="b"/>
              <a:pathLst>
                <a:path w="26" h="46">
                  <a:moveTo>
                    <a:pt x="26" y="7"/>
                  </a:moveTo>
                  <a:cubicBezTo>
                    <a:pt x="4" y="46"/>
                    <a:pt x="4" y="46"/>
                    <a:pt x="4" y="46"/>
                  </a:cubicBezTo>
                  <a:cubicBezTo>
                    <a:pt x="3" y="46"/>
                    <a:pt x="2" y="45"/>
                    <a:pt x="0" y="45"/>
                  </a:cubicBezTo>
                  <a:cubicBezTo>
                    <a:pt x="0" y="0"/>
                    <a:pt x="0" y="0"/>
                    <a:pt x="0" y="0"/>
                  </a:cubicBezTo>
                  <a:cubicBezTo>
                    <a:pt x="10" y="0"/>
                    <a:pt x="18" y="3"/>
                    <a:pt x="26" y="7"/>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7" name="Freeform 34"/>
            <p:cNvSpPr/>
            <p:nvPr/>
          </p:nvSpPr>
          <p:spPr bwMode="auto">
            <a:xfrm>
              <a:off x="1120775" y="2328863"/>
              <a:ext cx="25400" cy="49213"/>
            </a:xfrm>
            <a:custGeom>
              <a:avLst/>
              <a:gdLst>
                <a:gd name="T0" fmla="*/ 25 w 25"/>
                <a:gd name="T1" fmla="*/ 0 h 46"/>
                <a:gd name="T2" fmla="*/ 25 w 25"/>
                <a:gd name="T3" fmla="*/ 45 h 46"/>
                <a:gd name="T4" fmla="*/ 21 w 25"/>
                <a:gd name="T5" fmla="*/ 46 h 46"/>
                <a:gd name="T6" fmla="*/ 0 w 25"/>
                <a:gd name="T7" fmla="*/ 7 h 46"/>
                <a:gd name="T8" fmla="*/ 25 w 25"/>
                <a:gd name="T9" fmla="*/ 0 h 46"/>
              </a:gdLst>
              <a:ahLst/>
              <a:cxnLst>
                <a:cxn ang="0">
                  <a:pos x="T0" y="T1"/>
                </a:cxn>
                <a:cxn ang="0">
                  <a:pos x="T2" y="T3"/>
                </a:cxn>
                <a:cxn ang="0">
                  <a:pos x="T4" y="T5"/>
                </a:cxn>
                <a:cxn ang="0">
                  <a:pos x="T6" y="T7"/>
                </a:cxn>
                <a:cxn ang="0">
                  <a:pos x="T8" y="T9"/>
                </a:cxn>
              </a:cxnLst>
              <a:rect l="0" t="0" r="r" b="b"/>
              <a:pathLst>
                <a:path w="25" h="46">
                  <a:moveTo>
                    <a:pt x="25" y="0"/>
                  </a:moveTo>
                  <a:cubicBezTo>
                    <a:pt x="25" y="45"/>
                    <a:pt x="25" y="45"/>
                    <a:pt x="25" y="45"/>
                  </a:cubicBezTo>
                  <a:cubicBezTo>
                    <a:pt x="24" y="45"/>
                    <a:pt x="22" y="46"/>
                    <a:pt x="21" y="46"/>
                  </a:cubicBezTo>
                  <a:cubicBezTo>
                    <a:pt x="0" y="7"/>
                    <a:pt x="0" y="7"/>
                    <a:pt x="0" y="7"/>
                  </a:cubicBezTo>
                  <a:cubicBezTo>
                    <a:pt x="7" y="3"/>
                    <a:pt x="16" y="0"/>
                    <a:pt x="25"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8" name="Freeform 35"/>
            <p:cNvSpPr/>
            <p:nvPr/>
          </p:nvSpPr>
          <p:spPr bwMode="auto">
            <a:xfrm>
              <a:off x="1098550" y="2336801"/>
              <a:ext cx="42863" cy="44450"/>
            </a:xfrm>
            <a:custGeom>
              <a:avLst/>
              <a:gdLst>
                <a:gd name="T0" fmla="*/ 18 w 40"/>
                <a:gd name="T1" fmla="*/ 0 h 42"/>
                <a:gd name="T2" fmla="*/ 40 w 40"/>
                <a:gd name="T3" fmla="*/ 39 h 42"/>
                <a:gd name="T4" fmla="*/ 37 w 40"/>
                <a:gd name="T5" fmla="*/ 42 h 42"/>
                <a:gd name="T6" fmla="*/ 0 w 40"/>
                <a:gd name="T7" fmla="*/ 19 h 42"/>
                <a:gd name="T8" fmla="*/ 18 w 40"/>
                <a:gd name="T9" fmla="*/ 0 h 42"/>
              </a:gdLst>
              <a:ahLst/>
              <a:cxnLst>
                <a:cxn ang="0">
                  <a:pos x="T0" y="T1"/>
                </a:cxn>
                <a:cxn ang="0">
                  <a:pos x="T2" y="T3"/>
                </a:cxn>
                <a:cxn ang="0">
                  <a:pos x="T4" y="T5"/>
                </a:cxn>
                <a:cxn ang="0">
                  <a:pos x="T6" y="T7"/>
                </a:cxn>
                <a:cxn ang="0">
                  <a:pos x="T8" y="T9"/>
                </a:cxn>
              </a:cxnLst>
              <a:rect l="0" t="0" r="r" b="b"/>
              <a:pathLst>
                <a:path w="40" h="42">
                  <a:moveTo>
                    <a:pt x="18" y="0"/>
                  </a:moveTo>
                  <a:cubicBezTo>
                    <a:pt x="40" y="39"/>
                    <a:pt x="40" y="39"/>
                    <a:pt x="40" y="39"/>
                  </a:cubicBezTo>
                  <a:cubicBezTo>
                    <a:pt x="39" y="40"/>
                    <a:pt x="38" y="41"/>
                    <a:pt x="37" y="42"/>
                  </a:cubicBezTo>
                  <a:cubicBezTo>
                    <a:pt x="0" y="19"/>
                    <a:pt x="0" y="19"/>
                    <a:pt x="0" y="19"/>
                  </a:cubicBezTo>
                  <a:cubicBezTo>
                    <a:pt x="4" y="11"/>
                    <a:pt x="11" y="5"/>
                    <a:pt x="18"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9" name="Freeform 36"/>
            <p:cNvSpPr/>
            <p:nvPr/>
          </p:nvSpPr>
          <p:spPr bwMode="auto">
            <a:xfrm>
              <a:off x="1090613" y="2359026"/>
              <a:ext cx="47625" cy="28575"/>
            </a:xfrm>
            <a:custGeom>
              <a:avLst/>
              <a:gdLst>
                <a:gd name="T0" fmla="*/ 7 w 45"/>
                <a:gd name="T1" fmla="*/ 0 h 26"/>
                <a:gd name="T2" fmla="*/ 45 w 45"/>
                <a:gd name="T3" fmla="*/ 22 h 26"/>
                <a:gd name="T4" fmla="*/ 44 w 45"/>
                <a:gd name="T5" fmla="*/ 26 h 26"/>
                <a:gd name="T6" fmla="*/ 0 w 45"/>
                <a:gd name="T7" fmla="*/ 26 h 26"/>
                <a:gd name="T8" fmla="*/ 7 w 45"/>
                <a:gd name="T9" fmla="*/ 0 h 26"/>
              </a:gdLst>
              <a:ahLst/>
              <a:cxnLst>
                <a:cxn ang="0">
                  <a:pos x="T0" y="T1"/>
                </a:cxn>
                <a:cxn ang="0">
                  <a:pos x="T2" y="T3"/>
                </a:cxn>
                <a:cxn ang="0">
                  <a:pos x="T4" y="T5"/>
                </a:cxn>
                <a:cxn ang="0">
                  <a:pos x="T6" y="T7"/>
                </a:cxn>
                <a:cxn ang="0">
                  <a:pos x="T8" y="T9"/>
                </a:cxn>
              </a:cxnLst>
              <a:rect l="0" t="0" r="r" b="b"/>
              <a:pathLst>
                <a:path w="45" h="26">
                  <a:moveTo>
                    <a:pt x="7" y="0"/>
                  </a:moveTo>
                  <a:cubicBezTo>
                    <a:pt x="45" y="22"/>
                    <a:pt x="45" y="22"/>
                    <a:pt x="45" y="22"/>
                  </a:cubicBezTo>
                  <a:cubicBezTo>
                    <a:pt x="44" y="23"/>
                    <a:pt x="44" y="25"/>
                    <a:pt x="44" y="26"/>
                  </a:cubicBezTo>
                  <a:cubicBezTo>
                    <a:pt x="0" y="26"/>
                    <a:pt x="0" y="26"/>
                    <a:pt x="0" y="26"/>
                  </a:cubicBezTo>
                  <a:cubicBezTo>
                    <a:pt x="0" y="16"/>
                    <a:pt x="3" y="7"/>
                    <a:pt x="7"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0" name="Freeform 37"/>
            <p:cNvSpPr/>
            <p:nvPr/>
          </p:nvSpPr>
          <p:spPr bwMode="auto">
            <a:xfrm>
              <a:off x="1090613" y="2389188"/>
              <a:ext cx="47625" cy="26988"/>
            </a:xfrm>
            <a:custGeom>
              <a:avLst/>
              <a:gdLst>
                <a:gd name="T0" fmla="*/ 0 w 45"/>
                <a:gd name="T1" fmla="*/ 0 h 26"/>
                <a:gd name="T2" fmla="*/ 44 w 45"/>
                <a:gd name="T3" fmla="*/ 0 h 26"/>
                <a:gd name="T4" fmla="*/ 45 w 45"/>
                <a:gd name="T5" fmla="*/ 3 h 26"/>
                <a:gd name="T6" fmla="*/ 7 w 45"/>
                <a:gd name="T7" fmla="*/ 26 h 26"/>
                <a:gd name="T8" fmla="*/ 0 w 45"/>
                <a:gd name="T9" fmla="*/ 0 h 26"/>
              </a:gdLst>
              <a:ahLst/>
              <a:cxnLst>
                <a:cxn ang="0">
                  <a:pos x="T0" y="T1"/>
                </a:cxn>
                <a:cxn ang="0">
                  <a:pos x="T2" y="T3"/>
                </a:cxn>
                <a:cxn ang="0">
                  <a:pos x="T4" y="T5"/>
                </a:cxn>
                <a:cxn ang="0">
                  <a:pos x="T6" y="T7"/>
                </a:cxn>
                <a:cxn ang="0">
                  <a:pos x="T8" y="T9"/>
                </a:cxn>
              </a:cxnLst>
              <a:rect l="0" t="0" r="r" b="b"/>
              <a:pathLst>
                <a:path w="45" h="26">
                  <a:moveTo>
                    <a:pt x="0" y="0"/>
                  </a:moveTo>
                  <a:cubicBezTo>
                    <a:pt x="44" y="0"/>
                    <a:pt x="44" y="0"/>
                    <a:pt x="44" y="0"/>
                  </a:cubicBezTo>
                  <a:cubicBezTo>
                    <a:pt x="44" y="1"/>
                    <a:pt x="44" y="2"/>
                    <a:pt x="45" y="3"/>
                  </a:cubicBezTo>
                  <a:cubicBezTo>
                    <a:pt x="7" y="26"/>
                    <a:pt x="7" y="26"/>
                    <a:pt x="7" y="26"/>
                  </a:cubicBezTo>
                  <a:cubicBezTo>
                    <a:pt x="3" y="18"/>
                    <a:pt x="0" y="9"/>
                    <a:pt x="0"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1" name="Freeform 38"/>
            <p:cNvSpPr/>
            <p:nvPr/>
          </p:nvSpPr>
          <p:spPr bwMode="auto">
            <a:xfrm>
              <a:off x="1098550" y="2393951"/>
              <a:ext cx="42863" cy="44450"/>
            </a:xfrm>
            <a:custGeom>
              <a:avLst/>
              <a:gdLst>
                <a:gd name="T0" fmla="*/ 0 w 40"/>
                <a:gd name="T1" fmla="*/ 22 h 42"/>
                <a:gd name="T2" fmla="*/ 37 w 40"/>
                <a:gd name="T3" fmla="*/ 0 h 42"/>
                <a:gd name="T4" fmla="*/ 40 w 40"/>
                <a:gd name="T5" fmla="*/ 3 h 42"/>
                <a:gd name="T6" fmla="*/ 18 w 40"/>
                <a:gd name="T7" fmla="*/ 42 h 42"/>
                <a:gd name="T8" fmla="*/ 0 w 40"/>
                <a:gd name="T9" fmla="*/ 22 h 42"/>
              </a:gdLst>
              <a:ahLst/>
              <a:cxnLst>
                <a:cxn ang="0">
                  <a:pos x="T0" y="T1"/>
                </a:cxn>
                <a:cxn ang="0">
                  <a:pos x="T2" y="T3"/>
                </a:cxn>
                <a:cxn ang="0">
                  <a:pos x="T4" y="T5"/>
                </a:cxn>
                <a:cxn ang="0">
                  <a:pos x="T6" y="T7"/>
                </a:cxn>
                <a:cxn ang="0">
                  <a:pos x="T8" y="T9"/>
                </a:cxn>
              </a:cxnLst>
              <a:rect l="0" t="0" r="r" b="b"/>
              <a:pathLst>
                <a:path w="40" h="42">
                  <a:moveTo>
                    <a:pt x="0" y="22"/>
                  </a:moveTo>
                  <a:cubicBezTo>
                    <a:pt x="37" y="0"/>
                    <a:pt x="37" y="0"/>
                    <a:pt x="37" y="0"/>
                  </a:cubicBezTo>
                  <a:cubicBezTo>
                    <a:pt x="38" y="1"/>
                    <a:pt x="39" y="2"/>
                    <a:pt x="40" y="3"/>
                  </a:cubicBezTo>
                  <a:cubicBezTo>
                    <a:pt x="18" y="42"/>
                    <a:pt x="18" y="42"/>
                    <a:pt x="18" y="42"/>
                  </a:cubicBezTo>
                  <a:cubicBezTo>
                    <a:pt x="11" y="37"/>
                    <a:pt x="4" y="30"/>
                    <a:pt x="0" y="22"/>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2" name="Freeform 39"/>
            <p:cNvSpPr/>
            <p:nvPr/>
          </p:nvSpPr>
          <p:spPr bwMode="auto">
            <a:xfrm>
              <a:off x="1120775" y="2397126"/>
              <a:ext cx="25400" cy="49213"/>
            </a:xfrm>
            <a:custGeom>
              <a:avLst/>
              <a:gdLst>
                <a:gd name="T0" fmla="*/ 0 w 25"/>
                <a:gd name="T1" fmla="*/ 39 h 46"/>
                <a:gd name="T2" fmla="*/ 21 w 25"/>
                <a:gd name="T3" fmla="*/ 0 h 46"/>
                <a:gd name="T4" fmla="*/ 25 w 25"/>
                <a:gd name="T5" fmla="*/ 1 h 46"/>
                <a:gd name="T6" fmla="*/ 25 w 25"/>
                <a:gd name="T7" fmla="*/ 46 h 46"/>
                <a:gd name="T8" fmla="*/ 0 w 25"/>
                <a:gd name="T9" fmla="*/ 39 h 46"/>
              </a:gdLst>
              <a:ahLst/>
              <a:cxnLst>
                <a:cxn ang="0">
                  <a:pos x="T0" y="T1"/>
                </a:cxn>
                <a:cxn ang="0">
                  <a:pos x="T2" y="T3"/>
                </a:cxn>
                <a:cxn ang="0">
                  <a:pos x="T4" y="T5"/>
                </a:cxn>
                <a:cxn ang="0">
                  <a:pos x="T6" y="T7"/>
                </a:cxn>
                <a:cxn ang="0">
                  <a:pos x="T8" y="T9"/>
                </a:cxn>
              </a:cxnLst>
              <a:rect l="0" t="0" r="r" b="b"/>
              <a:pathLst>
                <a:path w="25" h="46">
                  <a:moveTo>
                    <a:pt x="0" y="39"/>
                  </a:moveTo>
                  <a:cubicBezTo>
                    <a:pt x="21" y="0"/>
                    <a:pt x="21" y="0"/>
                    <a:pt x="21" y="0"/>
                  </a:cubicBezTo>
                  <a:cubicBezTo>
                    <a:pt x="22" y="1"/>
                    <a:pt x="24" y="1"/>
                    <a:pt x="25" y="1"/>
                  </a:cubicBezTo>
                  <a:cubicBezTo>
                    <a:pt x="25" y="46"/>
                    <a:pt x="25" y="46"/>
                    <a:pt x="25" y="46"/>
                  </a:cubicBezTo>
                  <a:cubicBezTo>
                    <a:pt x="16" y="46"/>
                    <a:pt x="7" y="44"/>
                    <a:pt x="0" y="39"/>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3" name="Freeform 40"/>
            <p:cNvSpPr/>
            <p:nvPr/>
          </p:nvSpPr>
          <p:spPr bwMode="auto">
            <a:xfrm>
              <a:off x="1147763" y="2397126"/>
              <a:ext cx="26988" cy="49213"/>
            </a:xfrm>
            <a:custGeom>
              <a:avLst/>
              <a:gdLst>
                <a:gd name="T0" fmla="*/ 0 w 26"/>
                <a:gd name="T1" fmla="*/ 46 h 46"/>
                <a:gd name="T2" fmla="*/ 0 w 26"/>
                <a:gd name="T3" fmla="*/ 1 h 46"/>
                <a:gd name="T4" fmla="*/ 4 w 26"/>
                <a:gd name="T5" fmla="*/ 0 h 46"/>
                <a:gd name="T6" fmla="*/ 26 w 26"/>
                <a:gd name="T7" fmla="*/ 39 h 46"/>
                <a:gd name="T8" fmla="*/ 0 w 26"/>
                <a:gd name="T9" fmla="*/ 46 h 46"/>
              </a:gdLst>
              <a:ahLst/>
              <a:cxnLst>
                <a:cxn ang="0">
                  <a:pos x="T0" y="T1"/>
                </a:cxn>
                <a:cxn ang="0">
                  <a:pos x="T2" y="T3"/>
                </a:cxn>
                <a:cxn ang="0">
                  <a:pos x="T4" y="T5"/>
                </a:cxn>
                <a:cxn ang="0">
                  <a:pos x="T6" y="T7"/>
                </a:cxn>
                <a:cxn ang="0">
                  <a:pos x="T8" y="T9"/>
                </a:cxn>
              </a:cxnLst>
              <a:rect l="0" t="0" r="r" b="b"/>
              <a:pathLst>
                <a:path w="26" h="46">
                  <a:moveTo>
                    <a:pt x="0" y="46"/>
                  </a:moveTo>
                  <a:cubicBezTo>
                    <a:pt x="0" y="1"/>
                    <a:pt x="0" y="1"/>
                    <a:pt x="0" y="1"/>
                  </a:cubicBezTo>
                  <a:cubicBezTo>
                    <a:pt x="2" y="1"/>
                    <a:pt x="3" y="1"/>
                    <a:pt x="4" y="0"/>
                  </a:cubicBezTo>
                  <a:cubicBezTo>
                    <a:pt x="26" y="39"/>
                    <a:pt x="26" y="39"/>
                    <a:pt x="26" y="39"/>
                  </a:cubicBezTo>
                  <a:cubicBezTo>
                    <a:pt x="18" y="44"/>
                    <a:pt x="10" y="46"/>
                    <a:pt x="0" y="46"/>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4" name="Freeform 41"/>
            <p:cNvSpPr/>
            <p:nvPr/>
          </p:nvSpPr>
          <p:spPr bwMode="auto">
            <a:xfrm>
              <a:off x="1152525" y="2393951"/>
              <a:ext cx="42863" cy="44450"/>
            </a:xfrm>
            <a:custGeom>
              <a:avLst/>
              <a:gdLst>
                <a:gd name="T0" fmla="*/ 22 w 40"/>
                <a:gd name="T1" fmla="*/ 42 h 42"/>
                <a:gd name="T2" fmla="*/ 0 w 40"/>
                <a:gd name="T3" fmla="*/ 3 h 42"/>
                <a:gd name="T4" fmla="*/ 3 w 40"/>
                <a:gd name="T5" fmla="*/ 0 h 42"/>
                <a:gd name="T6" fmla="*/ 40 w 40"/>
                <a:gd name="T7" fmla="*/ 22 h 42"/>
                <a:gd name="T8" fmla="*/ 22 w 40"/>
                <a:gd name="T9" fmla="*/ 42 h 42"/>
              </a:gdLst>
              <a:ahLst/>
              <a:cxnLst>
                <a:cxn ang="0">
                  <a:pos x="T0" y="T1"/>
                </a:cxn>
                <a:cxn ang="0">
                  <a:pos x="T2" y="T3"/>
                </a:cxn>
                <a:cxn ang="0">
                  <a:pos x="T4" y="T5"/>
                </a:cxn>
                <a:cxn ang="0">
                  <a:pos x="T6" y="T7"/>
                </a:cxn>
                <a:cxn ang="0">
                  <a:pos x="T8" y="T9"/>
                </a:cxn>
              </a:cxnLst>
              <a:rect l="0" t="0" r="r" b="b"/>
              <a:pathLst>
                <a:path w="40" h="42">
                  <a:moveTo>
                    <a:pt x="22" y="42"/>
                  </a:moveTo>
                  <a:cubicBezTo>
                    <a:pt x="0" y="3"/>
                    <a:pt x="0" y="3"/>
                    <a:pt x="0" y="3"/>
                  </a:cubicBezTo>
                  <a:cubicBezTo>
                    <a:pt x="1" y="2"/>
                    <a:pt x="2" y="1"/>
                    <a:pt x="3" y="0"/>
                  </a:cubicBezTo>
                  <a:cubicBezTo>
                    <a:pt x="40" y="22"/>
                    <a:pt x="40" y="22"/>
                    <a:pt x="40" y="22"/>
                  </a:cubicBezTo>
                  <a:cubicBezTo>
                    <a:pt x="36" y="30"/>
                    <a:pt x="30" y="37"/>
                    <a:pt x="22" y="42"/>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5" name="Freeform 42"/>
            <p:cNvSpPr/>
            <p:nvPr/>
          </p:nvSpPr>
          <p:spPr bwMode="auto">
            <a:xfrm>
              <a:off x="1157288" y="2389188"/>
              <a:ext cx="46038" cy="26988"/>
            </a:xfrm>
            <a:custGeom>
              <a:avLst/>
              <a:gdLst>
                <a:gd name="T0" fmla="*/ 37 w 44"/>
                <a:gd name="T1" fmla="*/ 26 h 26"/>
                <a:gd name="T2" fmla="*/ 0 w 44"/>
                <a:gd name="T3" fmla="*/ 3 h 26"/>
                <a:gd name="T4" fmla="*/ 1 w 44"/>
                <a:gd name="T5" fmla="*/ 0 h 26"/>
                <a:gd name="T6" fmla="*/ 44 w 44"/>
                <a:gd name="T7" fmla="*/ 0 h 26"/>
                <a:gd name="T8" fmla="*/ 37 w 44"/>
                <a:gd name="T9" fmla="*/ 26 h 26"/>
              </a:gdLst>
              <a:ahLst/>
              <a:cxnLst>
                <a:cxn ang="0">
                  <a:pos x="T0" y="T1"/>
                </a:cxn>
                <a:cxn ang="0">
                  <a:pos x="T2" y="T3"/>
                </a:cxn>
                <a:cxn ang="0">
                  <a:pos x="T4" y="T5"/>
                </a:cxn>
                <a:cxn ang="0">
                  <a:pos x="T6" y="T7"/>
                </a:cxn>
                <a:cxn ang="0">
                  <a:pos x="T8" y="T9"/>
                </a:cxn>
              </a:cxnLst>
              <a:rect l="0" t="0" r="r" b="b"/>
              <a:pathLst>
                <a:path w="44" h="26">
                  <a:moveTo>
                    <a:pt x="37" y="26"/>
                  </a:moveTo>
                  <a:cubicBezTo>
                    <a:pt x="0" y="3"/>
                    <a:pt x="0" y="3"/>
                    <a:pt x="0" y="3"/>
                  </a:cubicBezTo>
                  <a:cubicBezTo>
                    <a:pt x="0" y="2"/>
                    <a:pt x="1" y="1"/>
                    <a:pt x="1" y="0"/>
                  </a:cubicBezTo>
                  <a:cubicBezTo>
                    <a:pt x="44" y="0"/>
                    <a:pt x="44" y="0"/>
                    <a:pt x="44" y="0"/>
                  </a:cubicBezTo>
                  <a:cubicBezTo>
                    <a:pt x="44" y="9"/>
                    <a:pt x="41" y="18"/>
                    <a:pt x="37" y="26"/>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6" name="Freeform 43"/>
            <p:cNvSpPr/>
            <p:nvPr/>
          </p:nvSpPr>
          <p:spPr bwMode="auto">
            <a:xfrm>
              <a:off x="1211263" y="2414588"/>
              <a:ext cx="98425" cy="103188"/>
            </a:xfrm>
            <a:custGeom>
              <a:avLst/>
              <a:gdLst>
                <a:gd name="T0" fmla="*/ 93 w 93"/>
                <a:gd name="T1" fmla="*/ 45 h 97"/>
                <a:gd name="T2" fmla="*/ 92 w 93"/>
                <a:gd name="T3" fmla="*/ 40 h 97"/>
                <a:gd name="T4" fmla="*/ 85 w 93"/>
                <a:gd name="T5" fmla="*/ 34 h 97"/>
                <a:gd name="T6" fmla="*/ 83 w 93"/>
                <a:gd name="T7" fmla="*/ 30 h 97"/>
                <a:gd name="T8" fmla="*/ 84 w 93"/>
                <a:gd name="T9" fmla="*/ 21 h 97"/>
                <a:gd name="T10" fmla="*/ 81 w 93"/>
                <a:gd name="T11" fmla="*/ 17 h 97"/>
                <a:gd name="T12" fmla="*/ 72 w 93"/>
                <a:gd name="T13" fmla="*/ 16 h 97"/>
                <a:gd name="T14" fmla="*/ 69 w 93"/>
                <a:gd name="T15" fmla="*/ 13 h 97"/>
                <a:gd name="T16" fmla="*/ 65 w 93"/>
                <a:gd name="T17" fmla="*/ 4 h 97"/>
                <a:gd name="T18" fmla="*/ 61 w 93"/>
                <a:gd name="T19" fmla="*/ 3 h 97"/>
                <a:gd name="T20" fmla="*/ 53 w 93"/>
                <a:gd name="T21" fmla="*/ 7 h 97"/>
                <a:gd name="T22" fmla="*/ 48 w 93"/>
                <a:gd name="T23" fmla="*/ 6 h 97"/>
                <a:gd name="T24" fmla="*/ 44 w 93"/>
                <a:gd name="T25" fmla="*/ 0 h 97"/>
                <a:gd name="T26" fmla="*/ 38 w 93"/>
                <a:gd name="T27" fmla="*/ 7 h 97"/>
                <a:gd name="T28" fmla="*/ 34 w 93"/>
                <a:gd name="T29" fmla="*/ 8 h 97"/>
                <a:gd name="T30" fmla="*/ 25 w 93"/>
                <a:gd name="T31" fmla="*/ 6 h 97"/>
                <a:gd name="T32" fmla="*/ 21 w 93"/>
                <a:gd name="T33" fmla="*/ 8 h 97"/>
                <a:gd name="T34" fmla="*/ 19 w 93"/>
                <a:gd name="T35" fmla="*/ 17 h 97"/>
                <a:gd name="T36" fmla="*/ 16 w 93"/>
                <a:gd name="T37" fmla="*/ 21 h 97"/>
                <a:gd name="T38" fmla="*/ 7 w 93"/>
                <a:gd name="T39" fmla="*/ 23 h 97"/>
                <a:gd name="T40" fmla="*/ 5 w 93"/>
                <a:gd name="T41" fmla="*/ 27 h 97"/>
                <a:gd name="T42" fmla="*/ 8 w 93"/>
                <a:gd name="T43" fmla="*/ 36 h 97"/>
                <a:gd name="T44" fmla="*/ 6 w 93"/>
                <a:gd name="T45" fmla="*/ 41 h 97"/>
                <a:gd name="T46" fmla="*/ 0 w 93"/>
                <a:gd name="T47" fmla="*/ 48 h 97"/>
                <a:gd name="T48" fmla="*/ 0 w 93"/>
                <a:gd name="T49" fmla="*/ 53 h 97"/>
                <a:gd name="T50" fmla="*/ 7 w 93"/>
                <a:gd name="T51" fmla="*/ 59 h 97"/>
                <a:gd name="T52" fmla="*/ 8 w 93"/>
                <a:gd name="T53" fmla="*/ 64 h 97"/>
                <a:gd name="T54" fmla="*/ 6 w 93"/>
                <a:gd name="T55" fmla="*/ 73 h 97"/>
                <a:gd name="T56" fmla="*/ 9 w 93"/>
                <a:gd name="T57" fmla="*/ 77 h 97"/>
                <a:gd name="T58" fmla="*/ 18 w 93"/>
                <a:gd name="T59" fmla="*/ 79 h 97"/>
                <a:gd name="T60" fmla="*/ 21 w 93"/>
                <a:gd name="T61" fmla="*/ 82 h 97"/>
                <a:gd name="T62" fmla="*/ 24 w 93"/>
                <a:gd name="T63" fmla="*/ 91 h 97"/>
                <a:gd name="T64" fmla="*/ 28 w 93"/>
                <a:gd name="T65" fmla="*/ 93 h 97"/>
                <a:gd name="T66" fmla="*/ 37 w 93"/>
                <a:gd name="T67" fmla="*/ 90 h 97"/>
                <a:gd name="T68" fmla="*/ 41 w 93"/>
                <a:gd name="T69" fmla="*/ 91 h 97"/>
                <a:gd name="T70" fmla="*/ 46 w 93"/>
                <a:gd name="T71" fmla="*/ 97 h 97"/>
                <a:gd name="T72" fmla="*/ 51 w 93"/>
                <a:gd name="T73" fmla="*/ 91 h 97"/>
                <a:gd name="T74" fmla="*/ 56 w 93"/>
                <a:gd name="T75" fmla="*/ 90 h 97"/>
                <a:gd name="T76" fmla="*/ 64 w 93"/>
                <a:gd name="T77" fmla="*/ 93 h 97"/>
                <a:gd name="T78" fmla="*/ 68 w 93"/>
                <a:gd name="T79" fmla="*/ 91 h 97"/>
                <a:gd name="T80" fmla="*/ 71 w 93"/>
                <a:gd name="T81" fmla="*/ 82 h 97"/>
                <a:gd name="T82" fmla="*/ 75 w 93"/>
                <a:gd name="T83" fmla="*/ 79 h 97"/>
                <a:gd name="T84" fmla="*/ 84 w 93"/>
                <a:gd name="T85" fmla="*/ 78 h 97"/>
                <a:gd name="T86" fmla="*/ 86 w 93"/>
                <a:gd name="T87" fmla="*/ 73 h 97"/>
                <a:gd name="T88" fmla="*/ 84 w 93"/>
                <a:gd name="T89" fmla="*/ 64 h 97"/>
                <a:gd name="T90" fmla="*/ 86 w 93"/>
                <a:gd name="T91" fmla="*/ 60 h 97"/>
                <a:gd name="T92" fmla="*/ 93 w 93"/>
                <a:gd name="T93" fmla="*/ 5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3" h="97">
                  <a:moveTo>
                    <a:pt x="87" y="49"/>
                  </a:moveTo>
                  <a:cubicBezTo>
                    <a:pt x="93" y="49"/>
                    <a:pt x="93" y="49"/>
                    <a:pt x="93" y="49"/>
                  </a:cubicBezTo>
                  <a:cubicBezTo>
                    <a:pt x="93" y="47"/>
                    <a:pt x="93" y="46"/>
                    <a:pt x="93" y="45"/>
                  </a:cubicBezTo>
                  <a:cubicBezTo>
                    <a:pt x="87" y="45"/>
                    <a:pt x="87" y="45"/>
                    <a:pt x="87" y="45"/>
                  </a:cubicBezTo>
                  <a:cubicBezTo>
                    <a:pt x="87" y="44"/>
                    <a:pt x="87" y="43"/>
                    <a:pt x="87" y="42"/>
                  </a:cubicBezTo>
                  <a:cubicBezTo>
                    <a:pt x="92" y="40"/>
                    <a:pt x="92" y="40"/>
                    <a:pt x="92" y="40"/>
                  </a:cubicBezTo>
                  <a:cubicBezTo>
                    <a:pt x="92" y="39"/>
                    <a:pt x="92" y="37"/>
                    <a:pt x="91" y="36"/>
                  </a:cubicBezTo>
                  <a:cubicBezTo>
                    <a:pt x="86" y="37"/>
                    <a:pt x="86" y="37"/>
                    <a:pt x="86" y="37"/>
                  </a:cubicBezTo>
                  <a:cubicBezTo>
                    <a:pt x="85" y="36"/>
                    <a:pt x="85" y="35"/>
                    <a:pt x="85" y="34"/>
                  </a:cubicBezTo>
                  <a:cubicBezTo>
                    <a:pt x="90" y="32"/>
                    <a:pt x="90" y="32"/>
                    <a:pt x="90" y="32"/>
                  </a:cubicBezTo>
                  <a:cubicBezTo>
                    <a:pt x="89" y="30"/>
                    <a:pt x="89" y="29"/>
                    <a:pt x="88" y="28"/>
                  </a:cubicBezTo>
                  <a:cubicBezTo>
                    <a:pt x="83" y="30"/>
                    <a:pt x="83" y="30"/>
                    <a:pt x="83" y="30"/>
                  </a:cubicBezTo>
                  <a:cubicBezTo>
                    <a:pt x="83" y="29"/>
                    <a:pt x="82" y="28"/>
                    <a:pt x="82" y="27"/>
                  </a:cubicBezTo>
                  <a:cubicBezTo>
                    <a:pt x="86" y="24"/>
                    <a:pt x="86" y="24"/>
                    <a:pt x="86" y="24"/>
                  </a:cubicBezTo>
                  <a:cubicBezTo>
                    <a:pt x="86" y="23"/>
                    <a:pt x="85" y="22"/>
                    <a:pt x="84" y="21"/>
                  </a:cubicBezTo>
                  <a:cubicBezTo>
                    <a:pt x="79" y="23"/>
                    <a:pt x="79" y="23"/>
                    <a:pt x="79" y="23"/>
                  </a:cubicBezTo>
                  <a:cubicBezTo>
                    <a:pt x="79" y="23"/>
                    <a:pt x="78" y="22"/>
                    <a:pt x="78" y="21"/>
                  </a:cubicBezTo>
                  <a:cubicBezTo>
                    <a:pt x="81" y="17"/>
                    <a:pt x="81" y="17"/>
                    <a:pt x="81" y="17"/>
                  </a:cubicBezTo>
                  <a:cubicBezTo>
                    <a:pt x="81" y="16"/>
                    <a:pt x="80" y="15"/>
                    <a:pt x="79" y="14"/>
                  </a:cubicBezTo>
                  <a:cubicBezTo>
                    <a:pt x="74" y="18"/>
                    <a:pt x="74" y="18"/>
                    <a:pt x="74" y="18"/>
                  </a:cubicBezTo>
                  <a:cubicBezTo>
                    <a:pt x="74" y="17"/>
                    <a:pt x="73" y="16"/>
                    <a:pt x="72" y="16"/>
                  </a:cubicBezTo>
                  <a:cubicBezTo>
                    <a:pt x="75" y="11"/>
                    <a:pt x="75" y="11"/>
                    <a:pt x="75" y="11"/>
                  </a:cubicBezTo>
                  <a:cubicBezTo>
                    <a:pt x="74" y="10"/>
                    <a:pt x="73" y="9"/>
                    <a:pt x="72" y="9"/>
                  </a:cubicBezTo>
                  <a:cubicBezTo>
                    <a:pt x="69" y="13"/>
                    <a:pt x="69" y="13"/>
                    <a:pt x="69" y="13"/>
                  </a:cubicBezTo>
                  <a:cubicBezTo>
                    <a:pt x="68" y="13"/>
                    <a:pt x="67" y="12"/>
                    <a:pt x="66" y="12"/>
                  </a:cubicBezTo>
                  <a:cubicBezTo>
                    <a:pt x="68" y="6"/>
                    <a:pt x="68" y="6"/>
                    <a:pt x="68" y="6"/>
                  </a:cubicBezTo>
                  <a:cubicBezTo>
                    <a:pt x="67" y="5"/>
                    <a:pt x="66" y="5"/>
                    <a:pt x="65" y="4"/>
                  </a:cubicBezTo>
                  <a:cubicBezTo>
                    <a:pt x="62" y="9"/>
                    <a:pt x="62" y="9"/>
                    <a:pt x="62" y="9"/>
                  </a:cubicBezTo>
                  <a:cubicBezTo>
                    <a:pt x="61" y="9"/>
                    <a:pt x="61" y="9"/>
                    <a:pt x="60" y="8"/>
                  </a:cubicBezTo>
                  <a:cubicBezTo>
                    <a:pt x="61" y="3"/>
                    <a:pt x="61" y="3"/>
                    <a:pt x="61" y="3"/>
                  </a:cubicBezTo>
                  <a:cubicBezTo>
                    <a:pt x="60" y="2"/>
                    <a:pt x="59" y="2"/>
                    <a:pt x="57" y="2"/>
                  </a:cubicBezTo>
                  <a:cubicBezTo>
                    <a:pt x="55" y="7"/>
                    <a:pt x="55" y="7"/>
                    <a:pt x="55" y="7"/>
                  </a:cubicBezTo>
                  <a:cubicBezTo>
                    <a:pt x="54" y="7"/>
                    <a:pt x="54" y="7"/>
                    <a:pt x="53" y="7"/>
                  </a:cubicBezTo>
                  <a:cubicBezTo>
                    <a:pt x="53" y="1"/>
                    <a:pt x="53" y="1"/>
                    <a:pt x="53" y="1"/>
                  </a:cubicBezTo>
                  <a:cubicBezTo>
                    <a:pt x="52" y="0"/>
                    <a:pt x="50" y="0"/>
                    <a:pt x="49" y="0"/>
                  </a:cubicBezTo>
                  <a:cubicBezTo>
                    <a:pt x="48" y="6"/>
                    <a:pt x="48" y="6"/>
                    <a:pt x="48" y="6"/>
                  </a:cubicBezTo>
                  <a:cubicBezTo>
                    <a:pt x="48" y="6"/>
                    <a:pt x="47" y="6"/>
                    <a:pt x="46" y="6"/>
                  </a:cubicBezTo>
                  <a:cubicBezTo>
                    <a:pt x="46" y="6"/>
                    <a:pt x="46" y="6"/>
                    <a:pt x="45" y="6"/>
                  </a:cubicBezTo>
                  <a:cubicBezTo>
                    <a:pt x="44" y="0"/>
                    <a:pt x="44" y="0"/>
                    <a:pt x="44" y="0"/>
                  </a:cubicBezTo>
                  <a:cubicBezTo>
                    <a:pt x="43" y="0"/>
                    <a:pt x="42" y="0"/>
                    <a:pt x="41" y="1"/>
                  </a:cubicBezTo>
                  <a:cubicBezTo>
                    <a:pt x="41" y="7"/>
                    <a:pt x="41" y="7"/>
                    <a:pt x="41" y="7"/>
                  </a:cubicBezTo>
                  <a:cubicBezTo>
                    <a:pt x="40" y="7"/>
                    <a:pt x="39" y="7"/>
                    <a:pt x="38" y="7"/>
                  </a:cubicBezTo>
                  <a:cubicBezTo>
                    <a:pt x="36" y="1"/>
                    <a:pt x="36" y="1"/>
                    <a:pt x="36" y="1"/>
                  </a:cubicBezTo>
                  <a:cubicBezTo>
                    <a:pt x="35" y="2"/>
                    <a:pt x="34" y="2"/>
                    <a:pt x="33" y="2"/>
                  </a:cubicBezTo>
                  <a:cubicBezTo>
                    <a:pt x="34" y="8"/>
                    <a:pt x="34" y="8"/>
                    <a:pt x="34" y="8"/>
                  </a:cubicBezTo>
                  <a:cubicBezTo>
                    <a:pt x="33" y="9"/>
                    <a:pt x="32" y="9"/>
                    <a:pt x="31" y="9"/>
                  </a:cubicBezTo>
                  <a:cubicBezTo>
                    <a:pt x="28" y="4"/>
                    <a:pt x="28" y="4"/>
                    <a:pt x="28" y="4"/>
                  </a:cubicBezTo>
                  <a:cubicBezTo>
                    <a:pt x="27" y="5"/>
                    <a:pt x="26" y="5"/>
                    <a:pt x="25" y="6"/>
                  </a:cubicBezTo>
                  <a:cubicBezTo>
                    <a:pt x="27" y="11"/>
                    <a:pt x="27" y="11"/>
                    <a:pt x="27" y="11"/>
                  </a:cubicBezTo>
                  <a:cubicBezTo>
                    <a:pt x="26" y="12"/>
                    <a:pt x="26" y="12"/>
                    <a:pt x="25" y="13"/>
                  </a:cubicBezTo>
                  <a:cubicBezTo>
                    <a:pt x="21" y="8"/>
                    <a:pt x="21" y="8"/>
                    <a:pt x="21" y="8"/>
                  </a:cubicBezTo>
                  <a:cubicBezTo>
                    <a:pt x="20" y="9"/>
                    <a:pt x="19" y="10"/>
                    <a:pt x="18" y="10"/>
                  </a:cubicBezTo>
                  <a:cubicBezTo>
                    <a:pt x="21" y="15"/>
                    <a:pt x="21" y="15"/>
                    <a:pt x="21" y="15"/>
                  </a:cubicBezTo>
                  <a:cubicBezTo>
                    <a:pt x="20" y="16"/>
                    <a:pt x="20" y="17"/>
                    <a:pt x="19" y="17"/>
                  </a:cubicBezTo>
                  <a:cubicBezTo>
                    <a:pt x="15" y="14"/>
                    <a:pt x="15" y="14"/>
                    <a:pt x="15" y="14"/>
                  </a:cubicBezTo>
                  <a:cubicBezTo>
                    <a:pt x="14" y="14"/>
                    <a:pt x="13" y="15"/>
                    <a:pt x="12" y="16"/>
                  </a:cubicBezTo>
                  <a:cubicBezTo>
                    <a:pt x="16" y="21"/>
                    <a:pt x="16" y="21"/>
                    <a:pt x="16" y="21"/>
                  </a:cubicBezTo>
                  <a:cubicBezTo>
                    <a:pt x="15" y="21"/>
                    <a:pt x="15" y="22"/>
                    <a:pt x="14" y="23"/>
                  </a:cubicBezTo>
                  <a:cubicBezTo>
                    <a:pt x="9" y="20"/>
                    <a:pt x="9" y="20"/>
                    <a:pt x="9" y="20"/>
                  </a:cubicBezTo>
                  <a:cubicBezTo>
                    <a:pt x="8" y="21"/>
                    <a:pt x="8" y="22"/>
                    <a:pt x="7" y="23"/>
                  </a:cubicBezTo>
                  <a:cubicBezTo>
                    <a:pt x="12" y="27"/>
                    <a:pt x="12" y="27"/>
                    <a:pt x="12" y="27"/>
                  </a:cubicBezTo>
                  <a:cubicBezTo>
                    <a:pt x="11" y="28"/>
                    <a:pt x="11" y="29"/>
                    <a:pt x="10" y="29"/>
                  </a:cubicBezTo>
                  <a:cubicBezTo>
                    <a:pt x="5" y="27"/>
                    <a:pt x="5" y="27"/>
                    <a:pt x="5" y="27"/>
                  </a:cubicBezTo>
                  <a:cubicBezTo>
                    <a:pt x="4" y="29"/>
                    <a:pt x="4" y="30"/>
                    <a:pt x="3" y="31"/>
                  </a:cubicBezTo>
                  <a:cubicBezTo>
                    <a:pt x="8" y="34"/>
                    <a:pt x="8" y="34"/>
                    <a:pt x="8" y="34"/>
                  </a:cubicBezTo>
                  <a:cubicBezTo>
                    <a:pt x="8" y="35"/>
                    <a:pt x="8" y="36"/>
                    <a:pt x="8" y="36"/>
                  </a:cubicBezTo>
                  <a:cubicBezTo>
                    <a:pt x="2" y="36"/>
                    <a:pt x="2" y="36"/>
                    <a:pt x="2" y="36"/>
                  </a:cubicBezTo>
                  <a:cubicBezTo>
                    <a:pt x="2" y="37"/>
                    <a:pt x="1" y="38"/>
                    <a:pt x="1" y="39"/>
                  </a:cubicBezTo>
                  <a:cubicBezTo>
                    <a:pt x="6" y="41"/>
                    <a:pt x="6" y="41"/>
                    <a:pt x="6" y="41"/>
                  </a:cubicBezTo>
                  <a:cubicBezTo>
                    <a:pt x="6" y="42"/>
                    <a:pt x="6" y="43"/>
                    <a:pt x="6" y="44"/>
                  </a:cubicBezTo>
                  <a:cubicBezTo>
                    <a:pt x="0" y="44"/>
                    <a:pt x="0" y="44"/>
                    <a:pt x="0" y="44"/>
                  </a:cubicBezTo>
                  <a:cubicBezTo>
                    <a:pt x="0" y="45"/>
                    <a:pt x="0" y="47"/>
                    <a:pt x="0" y="48"/>
                  </a:cubicBezTo>
                  <a:cubicBezTo>
                    <a:pt x="6" y="49"/>
                    <a:pt x="6" y="49"/>
                    <a:pt x="6" y="49"/>
                  </a:cubicBezTo>
                  <a:cubicBezTo>
                    <a:pt x="6" y="50"/>
                    <a:pt x="6" y="51"/>
                    <a:pt x="6" y="51"/>
                  </a:cubicBezTo>
                  <a:cubicBezTo>
                    <a:pt x="0" y="53"/>
                    <a:pt x="0" y="53"/>
                    <a:pt x="0" y="53"/>
                  </a:cubicBezTo>
                  <a:cubicBezTo>
                    <a:pt x="0" y="54"/>
                    <a:pt x="1" y="55"/>
                    <a:pt x="1" y="57"/>
                  </a:cubicBezTo>
                  <a:cubicBezTo>
                    <a:pt x="6" y="56"/>
                    <a:pt x="6" y="56"/>
                    <a:pt x="6" y="56"/>
                  </a:cubicBezTo>
                  <a:cubicBezTo>
                    <a:pt x="7" y="57"/>
                    <a:pt x="7" y="58"/>
                    <a:pt x="7" y="59"/>
                  </a:cubicBezTo>
                  <a:cubicBezTo>
                    <a:pt x="2" y="61"/>
                    <a:pt x="2" y="61"/>
                    <a:pt x="2" y="61"/>
                  </a:cubicBezTo>
                  <a:cubicBezTo>
                    <a:pt x="2" y="63"/>
                    <a:pt x="2" y="64"/>
                    <a:pt x="3" y="65"/>
                  </a:cubicBezTo>
                  <a:cubicBezTo>
                    <a:pt x="8" y="64"/>
                    <a:pt x="8" y="64"/>
                    <a:pt x="8" y="64"/>
                  </a:cubicBezTo>
                  <a:cubicBezTo>
                    <a:pt x="9" y="65"/>
                    <a:pt x="9" y="65"/>
                    <a:pt x="9" y="66"/>
                  </a:cubicBezTo>
                  <a:cubicBezTo>
                    <a:pt x="5" y="69"/>
                    <a:pt x="5" y="69"/>
                    <a:pt x="5" y="69"/>
                  </a:cubicBezTo>
                  <a:cubicBezTo>
                    <a:pt x="5" y="71"/>
                    <a:pt x="6" y="72"/>
                    <a:pt x="6" y="73"/>
                  </a:cubicBezTo>
                  <a:cubicBezTo>
                    <a:pt x="12" y="70"/>
                    <a:pt x="12" y="70"/>
                    <a:pt x="12" y="70"/>
                  </a:cubicBezTo>
                  <a:cubicBezTo>
                    <a:pt x="12" y="71"/>
                    <a:pt x="13" y="72"/>
                    <a:pt x="13" y="73"/>
                  </a:cubicBezTo>
                  <a:cubicBezTo>
                    <a:pt x="9" y="77"/>
                    <a:pt x="9" y="77"/>
                    <a:pt x="9" y="77"/>
                  </a:cubicBezTo>
                  <a:cubicBezTo>
                    <a:pt x="10" y="78"/>
                    <a:pt x="10" y="79"/>
                    <a:pt x="11" y="80"/>
                  </a:cubicBezTo>
                  <a:cubicBezTo>
                    <a:pt x="16" y="77"/>
                    <a:pt x="16" y="77"/>
                    <a:pt x="16" y="77"/>
                  </a:cubicBezTo>
                  <a:cubicBezTo>
                    <a:pt x="17" y="77"/>
                    <a:pt x="17" y="78"/>
                    <a:pt x="18" y="79"/>
                  </a:cubicBezTo>
                  <a:cubicBezTo>
                    <a:pt x="14" y="84"/>
                    <a:pt x="14" y="84"/>
                    <a:pt x="14" y="84"/>
                  </a:cubicBezTo>
                  <a:cubicBezTo>
                    <a:pt x="15" y="84"/>
                    <a:pt x="16" y="85"/>
                    <a:pt x="17" y="86"/>
                  </a:cubicBezTo>
                  <a:cubicBezTo>
                    <a:pt x="21" y="82"/>
                    <a:pt x="21" y="82"/>
                    <a:pt x="21" y="82"/>
                  </a:cubicBezTo>
                  <a:cubicBezTo>
                    <a:pt x="22" y="82"/>
                    <a:pt x="23" y="83"/>
                    <a:pt x="23" y="84"/>
                  </a:cubicBezTo>
                  <a:cubicBezTo>
                    <a:pt x="21" y="89"/>
                    <a:pt x="21" y="89"/>
                    <a:pt x="21" y="89"/>
                  </a:cubicBezTo>
                  <a:cubicBezTo>
                    <a:pt x="22" y="90"/>
                    <a:pt x="23" y="90"/>
                    <a:pt x="24" y="91"/>
                  </a:cubicBezTo>
                  <a:cubicBezTo>
                    <a:pt x="27" y="86"/>
                    <a:pt x="27" y="86"/>
                    <a:pt x="27" y="86"/>
                  </a:cubicBezTo>
                  <a:cubicBezTo>
                    <a:pt x="28" y="87"/>
                    <a:pt x="29" y="87"/>
                    <a:pt x="30" y="87"/>
                  </a:cubicBezTo>
                  <a:cubicBezTo>
                    <a:pt x="28" y="93"/>
                    <a:pt x="28" y="93"/>
                    <a:pt x="28" y="93"/>
                  </a:cubicBezTo>
                  <a:cubicBezTo>
                    <a:pt x="29" y="94"/>
                    <a:pt x="30" y="94"/>
                    <a:pt x="31" y="94"/>
                  </a:cubicBezTo>
                  <a:cubicBezTo>
                    <a:pt x="34" y="89"/>
                    <a:pt x="34" y="89"/>
                    <a:pt x="34" y="89"/>
                  </a:cubicBezTo>
                  <a:cubicBezTo>
                    <a:pt x="35" y="89"/>
                    <a:pt x="36" y="90"/>
                    <a:pt x="37" y="90"/>
                  </a:cubicBezTo>
                  <a:cubicBezTo>
                    <a:pt x="36" y="96"/>
                    <a:pt x="36" y="96"/>
                    <a:pt x="36" y="96"/>
                  </a:cubicBezTo>
                  <a:cubicBezTo>
                    <a:pt x="37" y="96"/>
                    <a:pt x="38" y="96"/>
                    <a:pt x="40" y="97"/>
                  </a:cubicBezTo>
                  <a:cubicBezTo>
                    <a:pt x="41" y="91"/>
                    <a:pt x="41" y="91"/>
                    <a:pt x="41" y="91"/>
                  </a:cubicBezTo>
                  <a:cubicBezTo>
                    <a:pt x="42" y="91"/>
                    <a:pt x="43" y="91"/>
                    <a:pt x="44" y="91"/>
                  </a:cubicBezTo>
                  <a:cubicBezTo>
                    <a:pt x="44" y="97"/>
                    <a:pt x="44" y="97"/>
                    <a:pt x="44" y="97"/>
                  </a:cubicBezTo>
                  <a:cubicBezTo>
                    <a:pt x="45" y="97"/>
                    <a:pt x="46" y="97"/>
                    <a:pt x="46" y="97"/>
                  </a:cubicBezTo>
                  <a:cubicBezTo>
                    <a:pt x="47" y="97"/>
                    <a:pt x="47" y="97"/>
                    <a:pt x="48" y="97"/>
                  </a:cubicBezTo>
                  <a:cubicBezTo>
                    <a:pt x="48" y="91"/>
                    <a:pt x="48" y="91"/>
                    <a:pt x="48" y="91"/>
                  </a:cubicBezTo>
                  <a:cubicBezTo>
                    <a:pt x="49" y="91"/>
                    <a:pt x="50" y="91"/>
                    <a:pt x="51" y="91"/>
                  </a:cubicBezTo>
                  <a:cubicBezTo>
                    <a:pt x="53" y="97"/>
                    <a:pt x="53" y="97"/>
                    <a:pt x="53" y="97"/>
                  </a:cubicBezTo>
                  <a:cubicBezTo>
                    <a:pt x="54" y="96"/>
                    <a:pt x="55" y="96"/>
                    <a:pt x="56" y="96"/>
                  </a:cubicBezTo>
                  <a:cubicBezTo>
                    <a:pt x="56" y="90"/>
                    <a:pt x="56" y="90"/>
                    <a:pt x="56" y="90"/>
                  </a:cubicBezTo>
                  <a:cubicBezTo>
                    <a:pt x="57" y="90"/>
                    <a:pt x="57" y="90"/>
                    <a:pt x="58" y="89"/>
                  </a:cubicBezTo>
                  <a:cubicBezTo>
                    <a:pt x="61" y="95"/>
                    <a:pt x="61" y="95"/>
                    <a:pt x="61" y="95"/>
                  </a:cubicBezTo>
                  <a:cubicBezTo>
                    <a:pt x="62" y="94"/>
                    <a:pt x="63" y="94"/>
                    <a:pt x="64" y="93"/>
                  </a:cubicBezTo>
                  <a:cubicBezTo>
                    <a:pt x="63" y="88"/>
                    <a:pt x="63" y="88"/>
                    <a:pt x="63" y="88"/>
                  </a:cubicBezTo>
                  <a:cubicBezTo>
                    <a:pt x="63" y="87"/>
                    <a:pt x="64" y="87"/>
                    <a:pt x="65" y="86"/>
                  </a:cubicBezTo>
                  <a:cubicBezTo>
                    <a:pt x="68" y="91"/>
                    <a:pt x="68" y="91"/>
                    <a:pt x="68" y="91"/>
                  </a:cubicBezTo>
                  <a:cubicBezTo>
                    <a:pt x="69" y="91"/>
                    <a:pt x="71" y="90"/>
                    <a:pt x="72" y="89"/>
                  </a:cubicBezTo>
                  <a:cubicBezTo>
                    <a:pt x="69" y="84"/>
                    <a:pt x="69" y="84"/>
                    <a:pt x="69" y="84"/>
                  </a:cubicBezTo>
                  <a:cubicBezTo>
                    <a:pt x="70" y="83"/>
                    <a:pt x="71" y="83"/>
                    <a:pt x="71" y="82"/>
                  </a:cubicBezTo>
                  <a:cubicBezTo>
                    <a:pt x="75" y="87"/>
                    <a:pt x="75" y="87"/>
                    <a:pt x="75" y="87"/>
                  </a:cubicBezTo>
                  <a:cubicBezTo>
                    <a:pt x="76" y="86"/>
                    <a:pt x="77" y="85"/>
                    <a:pt x="78" y="84"/>
                  </a:cubicBezTo>
                  <a:cubicBezTo>
                    <a:pt x="75" y="79"/>
                    <a:pt x="75" y="79"/>
                    <a:pt x="75" y="79"/>
                  </a:cubicBezTo>
                  <a:cubicBezTo>
                    <a:pt x="75" y="79"/>
                    <a:pt x="76" y="78"/>
                    <a:pt x="77" y="77"/>
                  </a:cubicBezTo>
                  <a:cubicBezTo>
                    <a:pt x="81" y="81"/>
                    <a:pt x="81" y="81"/>
                    <a:pt x="81" y="81"/>
                  </a:cubicBezTo>
                  <a:cubicBezTo>
                    <a:pt x="82" y="80"/>
                    <a:pt x="83" y="79"/>
                    <a:pt x="84" y="78"/>
                  </a:cubicBezTo>
                  <a:cubicBezTo>
                    <a:pt x="80" y="73"/>
                    <a:pt x="80" y="73"/>
                    <a:pt x="80" y="73"/>
                  </a:cubicBezTo>
                  <a:cubicBezTo>
                    <a:pt x="80" y="73"/>
                    <a:pt x="81" y="72"/>
                    <a:pt x="81" y="71"/>
                  </a:cubicBezTo>
                  <a:cubicBezTo>
                    <a:pt x="86" y="73"/>
                    <a:pt x="86" y="73"/>
                    <a:pt x="86" y="73"/>
                  </a:cubicBezTo>
                  <a:cubicBezTo>
                    <a:pt x="87" y="72"/>
                    <a:pt x="87" y="71"/>
                    <a:pt x="88" y="70"/>
                  </a:cubicBezTo>
                  <a:cubicBezTo>
                    <a:pt x="83" y="67"/>
                    <a:pt x="83" y="67"/>
                    <a:pt x="83" y="67"/>
                  </a:cubicBezTo>
                  <a:cubicBezTo>
                    <a:pt x="84" y="66"/>
                    <a:pt x="84" y="65"/>
                    <a:pt x="84" y="64"/>
                  </a:cubicBezTo>
                  <a:cubicBezTo>
                    <a:pt x="90" y="66"/>
                    <a:pt x="90" y="66"/>
                    <a:pt x="90" y="66"/>
                  </a:cubicBezTo>
                  <a:cubicBezTo>
                    <a:pt x="90" y="64"/>
                    <a:pt x="91" y="63"/>
                    <a:pt x="91" y="62"/>
                  </a:cubicBezTo>
                  <a:cubicBezTo>
                    <a:pt x="86" y="60"/>
                    <a:pt x="86" y="60"/>
                    <a:pt x="86" y="60"/>
                  </a:cubicBezTo>
                  <a:cubicBezTo>
                    <a:pt x="86" y="59"/>
                    <a:pt x="86" y="58"/>
                    <a:pt x="86" y="57"/>
                  </a:cubicBezTo>
                  <a:cubicBezTo>
                    <a:pt x="92" y="57"/>
                    <a:pt x="92" y="57"/>
                    <a:pt x="92" y="57"/>
                  </a:cubicBezTo>
                  <a:cubicBezTo>
                    <a:pt x="92" y="56"/>
                    <a:pt x="92" y="55"/>
                    <a:pt x="93" y="54"/>
                  </a:cubicBezTo>
                  <a:cubicBezTo>
                    <a:pt x="87" y="52"/>
                    <a:pt x="87" y="52"/>
                    <a:pt x="87" y="52"/>
                  </a:cubicBezTo>
                  <a:cubicBezTo>
                    <a:pt x="87" y="51"/>
                    <a:pt x="87" y="50"/>
                    <a:pt x="87" y="49"/>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7" name="Freeform 44"/>
            <p:cNvSpPr/>
            <p:nvPr/>
          </p:nvSpPr>
          <p:spPr bwMode="auto">
            <a:xfrm>
              <a:off x="1268413" y="2446338"/>
              <a:ext cx="31750" cy="19050"/>
            </a:xfrm>
            <a:custGeom>
              <a:avLst/>
              <a:gdLst>
                <a:gd name="T0" fmla="*/ 31 w 31"/>
                <a:gd name="T1" fmla="*/ 18 h 18"/>
                <a:gd name="T2" fmla="*/ 1 w 31"/>
                <a:gd name="T3" fmla="*/ 18 h 18"/>
                <a:gd name="T4" fmla="*/ 0 w 31"/>
                <a:gd name="T5" fmla="*/ 15 h 18"/>
                <a:gd name="T6" fmla="*/ 26 w 31"/>
                <a:gd name="T7" fmla="*/ 0 h 18"/>
                <a:gd name="T8" fmla="*/ 31 w 31"/>
                <a:gd name="T9" fmla="*/ 18 h 18"/>
              </a:gdLst>
              <a:ahLst/>
              <a:cxnLst>
                <a:cxn ang="0">
                  <a:pos x="T0" y="T1"/>
                </a:cxn>
                <a:cxn ang="0">
                  <a:pos x="T2" y="T3"/>
                </a:cxn>
                <a:cxn ang="0">
                  <a:pos x="T4" y="T5"/>
                </a:cxn>
                <a:cxn ang="0">
                  <a:pos x="T6" y="T7"/>
                </a:cxn>
                <a:cxn ang="0">
                  <a:pos x="T8" y="T9"/>
                </a:cxn>
              </a:cxnLst>
              <a:rect l="0" t="0" r="r" b="b"/>
              <a:pathLst>
                <a:path w="31" h="18">
                  <a:moveTo>
                    <a:pt x="31" y="18"/>
                  </a:moveTo>
                  <a:cubicBezTo>
                    <a:pt x="1" y="18"/>
                    <a:pt x="1" y="18"/>
                    <a:pt x="1" y="18"/>
                  </a:cubicBezTo>
                  <a:cubicBezTo>
                    <a:pt x="0" y="17"/>
                    <a:pt x="0" y="16"/>
                    <a:pt x="0" y="15"/>
                  </a:cubicBezTo>
                  <a:cubicBezTo>
                    <a:pt x="26" y="0"/>
                    <a:pt x="26" y="0"/>
                    <a:pt x="26" y="0"/>
                  </a:cubicBezTo>
                  <a:cubicBezTo>
                    <a:pt x="29" y="5"/>
                    <a:pt x="30" y="11"/>
                    <a:pt x="31" y="18"/>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8" name="Oval 45"/>
            <p:cNvSpPr>
              <a:spLocks noChangeArrowheads="1"/>
            </p:cNvSpPr>
            <p:nvPr/>
          </p:nvSpPr>
          <p:spPr bwMode="auto">
            <a:xfrm>
              <a:off x="1257300" y="2462213"/>
              <a:ext cx="7938" cy="7938"/>
            </a:xfrm>
            <a:prstGeom prst="ellipse">
              <a:avLst/>
            </a:pr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9" name="Freeform 46"/>
            <p:cNvSpPr/>
            <p:nvPr/>
          </p:nvSpPr>
          <p:spPr bwMode="auto">
            <a:xfrm>
              <a:off x="1265238" y="2430463"/>
              <a:ext cx="28575" cy="31750"/>
            </a:xfrm>
            <a:custGeom>
              <a:avLst/>
              <a:gdLst>
                <a:gd name="T0" fmla="*/ 28 w 28"/>
                <a:gd name="T1" fmla="*/ 14 h 30"/>
                <a:gd name="T2" fmla="*/ 2 w 28"/>
                <a:gd name="T3" fmla="*/ 30 h 30"/>
                <a:gd name="T4" fmla="*/ 0 w 28"/>
                <a:gd name="T5" fmla="*/ 28 h 30"/>
                <a:gd name="T6" fmla="*/ 15 w 28"/>
                <a:gd name="T7" fmla="*/ 0 h 30"/>
                <a:gd name="T8" fmla="*/ 28 w 28"/>
                <a:gd name="T9" fmla="*/ 14 h 30"/>
              </a:gdLst>
              <a:ahLst/>
              <a:cxnLst>
                <a:cxn ang="0">
                  <a:pos x="T0" y="T1"/>
                </a:cxn>
                <a:cxn ang="0">
                  <a:pos x="T2" y="T3"/>
                </a:cxn>
                <a:cxn ang="0">
                  <a:pos x="T4" y="T5"/>
                </a:cxn>
                <a:cxn ang="0">
                  <a:pos x="T6" y="T7"/>
                </a:cxn>
                <a:cxn ang="0">
                  <a:pos x="T8" y="T9"/>
                </a:cxn>
              </a:cxnLst>
              <a:rect l="0" t="0" r="r" b="b"/>
              <a:pathLst>
                <a:path w="28" h="30">
                  <a:moveTo>
                    <a:pt x="28" y="14"/>
                  </a:moveTo>
                  <a:cubicBezTo>
                    <a:pt x="2" y="30"/>
                    <a:pt x="2" y="30"/>
                    <a:pt x="2" y="30"/>
                  </a:cubicBezTo>
                  <a:cubicBezTo>
                    <a:pt x="2" y="29"/>
                    <a:pt x="1" y="28"/>
                    <a:pt x="0" y="28"/>
                  </a:cubicBezTo>
                  <a:cubicBezTo>
                    <a:pt x="15" y="0"/>
                    <a:pt x="15" y="0"/>
                    <a:pt x="15" y="0"/>
                  </a:cubicBezTo>
                  <a:cubicBezTo>
                    <a:pt x="21" y="4"/>
                    <a:pt x="25" y="8"/>
                    <a:pt x="28" y="14"/>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0" name="Freeform 47"/>
            <p:cNvSpPr/>
            <p:nvPr/>
          </p:nvSpPr>
          <p:spPr bwMode="auto">
            <a:xfrm>
              <a:off x="1262063" y="2425701"/>
              <a:ext cx="19050" cy="33338"/>
            </a:xfrm>
            <a:custGeom>
              <a:avLst/>
              <a:gdLst>
                <a:gd name="T0" fmla="*/ 18 w 18"/>
                <a:gd name="T1" fmla="*/ 5 h 32"/>
                <a:gd name="T2" fmla="*/ 3 w 18"/>
                <a:gd name="T3" fmla="*/ 32 h 32"/>
                <a:gd name="T4" fmla="*/ 0 w 18"/>
                <a:gd name="T5" fmla="*/ 31 h 32"/>
                <a:gd name="T6" fmla="*/ 0 w 18"/>
                <a:gd name="T7" fmla="*/ 0 h 32"/>
                <a:gd name="T8" fmla="*/ 18 w 18"/>
                <a:gd name="T9" fmla="*/ 5 h 32"/>
              </a:gdLst>
              <a:ahLst/>
              <a:cxnLst>
                <a:cxn ang="0">
                  <a:pos x="T0" y="T1"/>
                </a:cxn>
                <a:cxn ang="0">
                  <a:pos x="T2" y="T3"/>
                </a:cxn>
                <a:cxn ang="0">
                  <a:pos x="T4" y="T5"/>
                </a:cxn>
                <a:cxn ang="0">
                  <a:pos x="T6" y="T7"/>
                </a:cxn>
                <a:cxn ang="0">
                  <a:pos x="T8" y="T9"/>
                </a:cxn>
              </a:cxnLst>
              <a:rect l="0" t="0" r="r" b="b"/>
              <a:pathLst>
                <a:path w="18" h="32">
                  <a:moveTo>
                    <a:pt x="18" y="5"/>
                  </a:moveTo>
                  <a:cubicBezTo>
                    <a:pt x="3" y="32"/>
                    <a:pt x="3" y="32"/>
                    <a:pt x="3" y="32"/>
                  </a:cubicBezTo>
                  <a:cubicBezTo>
                    <a:pt x="2" y="32"/>
                    <a:pt x="1" y="31"/>
                    <a:pt x="0" y="31"/>
                  </a:cubicBezTo>
                  <a:cubicBezTo>
                    <a:pt x="0" y="0"/>
                    <a:pt x="0" y="0"/>
                    <a:pt x="0" y="0"/>
                  </a:cubicBezTo>
                  <a:cubicBezTo>
                    <a:pt x="6" y="0"/>
                    <a:pt x="12" y="2"/>
                    <a:pt x="18" y="5"/>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1" name="Freeform 48"/>
            <p:cNvSpPr/>
            <p:nvPr/>
          </p:nvSpPr>
          <p:spPr bwMode="auto">
            <a:xfrm>
              <a:off x="1241425" y="2425701"/>
              <a:ext cx="19050" cy="33338"/>
            </a:xfrm>
            <a:custGeom>
              <a:avLst/>
              <a:gdLst>
                <a:gd name="T0" fmla="*/ 18 w 18"/>
                <a:gd name="T1" fmla="*/ 0 h 32"/>
                <a:gd name="T2" fmla="*/ 18 w 18"/>
                <a:gd name="T3" fmla="*/ 31 h 32"/>
                <a:gd name="T4" fmla="*/ 15 w 18"/>
                <a:gd name="T5" fmla="*/ 32 h 32"/>
                <a:gd name="T6" fmla="*/ 0 w 18"/>
                <a:gd name="T7" fmla="*/ 5 h 32"/>
                <a:gd name="T8" fmla="*/ 18 w 18"/>
                <a:gd name="T9" fmla="*/ 0 h 32"/>
              </a:gdLst>
              <a:ahLst/>
              <a:cxnLst>
                <a:cxn ang="0">
                  <a:pos x="T0" y="T1"/>
                </a:cxn>
                <a:cxn ang="0">
                  <a:pos x="T2" y="T3"/>
                </a:cxn>
                <a:cxn ang="0">
                  <a:pos x="T4" y="T5"/>
                </a:cxn>
                <a:cxn ang="0">
                  <a:pos x="T6" y="T7"/>
                </a:cxn>
                <a:cxn ang="0">
                  <a:pos x="T8" y="T9"/>
                </a:cxn>
              </a:cxnLst>
              <a:rect l="0" t="0" r="r" b="b"/>
              <a:pathLst>
                <a:path w="18" h="32">
                  <a:moveTo>
                    <a:pt x="18" y="0"/>
                  </a:moveTo>
                  <a:cubicBezTo>
                    <a:pt x="18" y="31"/>
                    <a:pt x="18" y="31"/>
                    <a:pt x="18" y="31"/>
                  </a:cubicBezTo>
                  <a:cubicBezTo>
                    <a:pt x="17" y="31"/>
                    <a:pt x="16" y="32"/>
                    <a:pt x="15" y="32"/>
                  </a:cubicBezTo>
                  <a:cubicBezTo>
                    <a:pt x="0" y="5"/>
                    <a:pt x="0" y="5"/>
                    <a:pt x="0" y="5"/>
                  </a:cubicBezTo>
                  <a:cubicBezTo>
                    <a:pt x="6" y="2"/>
                    <a:pt x="12" y="0"/>
                    <a:pt x="18"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2" name="Freeform 49"/>
            <p:cNvSpPr/>
            <p:nvPr/>
          </p:nvSpPr>
          <p:spPr bwMode="auto">
            <a:xfrm>
              <a:off x="1227138" y="2430463"/>
              <a:ext cx="30163" cy="31750"/>
            </a:xfrm>
            <a:custGeom>
              <a:avLst/>
              <a:gdLst>
                <a:gd name="T0" fmla="*/ 13 w 28"/>
                <a:gd name="T1" fmla="*/ 0 h 30"/>
                <a:gd name="T2" fmla="*/ 28 w 28"/>
                <a:gd name="T3" fmla="*/ 28 h 30"/>
                <a:gd name="T4" fmla="*/ 26 w 28"/>
                <a:gd name="T5" fmla="*/ 30 h 30"/>
                <a:gd name="T6" fmla="*/ 0 w 28"/>
                <a:gd name="T7" fmla="*/ 14 h 30"/>
                <a:gd name="T8" fmla="*/ 13 w 28"/>
                <a:gd name="T9" fmla="*/ 0 h 30"/>
              </a:gdLst>
              <a:ahLst/>
              <a:cxnLst>
                <a:cxn ang="0">
                  <a:pos x="T0" y="T1"/>
                </a:cxn>
                <a:cxn ang="0">
                  <a:pos x="T2" y="T3"/>
                </a:cxn>
                <a:cxn ang="0">
                  <a:pos x="T4" y="T5"/>
                </a:cxn>
                <a:cxn ang="0">
                  <a:pos x="T6" y="T7"/>
                </a:cxn>
                <a:cxn ang="0">
                  <a:pos x="T8" y="T9"/>
                </a:cxn>
              </a:cxnLst>
              <a:rect l="0" t="0" r="r" b="b"/>
              <a:pathLst>
                <a:path w="28" h="30">
                  <a:moveTo>
                    <a:pt x="13" y="0"/>
                  </a:moveTo>
                  <a:cubicBezTo>
                    <a:pt x="28" y="28"/>
                    <a:pt x="28" y="28"/>
                    <a:pt x="28" y="28"/>
                  </a:cubicBezTo>
                  <a:cubicBezTo>
                    <a:pt x="27" y="28"/>
                    <a:pt x="26" y="29"/>
                    <a:pt x="26" y="30"/>
                  </a:cubicBezTo>
                  <a:cubicBezTo>
                    <a:pt x="0" y="14"/>
                    <a:pt x="0" y="14"/>
                    <a:pt x="0" y="14"/>
                  </a:cubicBezTo>
                  <a:cubicBezTo>
                    <a:pt x="3" y="8"/>
                    <a:pt x="7" y="4"/>
                    <a:pt x="13"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3" name="Freeform 50"/>
            <p:cNvSpPr/>
            <p:nvPr/>
          </p:nvSpPr>
          <p:spPr bwMode="auto">
            <a:xfrm>
              <a:off x="1220788" y="2446338"/>
              <a:ext cx="33338" cy="19050"/>
            </a:xfrm>
            <a:custGeom>
              <a:avLst/>
              <a:gdLst>
                <a:gd name="T0" fmla="*/ 5 w 31"/>
                <a:gd name="T1" fmla="*/ 0 h 18"/>
                <a:gd name="T2" fmla="*/ 31 w 31"/>
                <a:gd name="T3" fmla="*/ 15 h 18"/>
                <a:gd name="T4" fmla="*/ 30 w 31"/>
                <a:gd name="T5" fmla="*/ 18 h 18"/>
                <a:gd name="T6" fmla="*/ 0 w 31"/>
                <a:gd name="T7" fmla="*/ 18 h 18"/>
                <a:gd name="T8" fmla="*/ 5 w 31"/>
                <a:gd name="T9" fmla="*/ 0 h 18"/>
              </a:gdLst>
              <a:ahLst/>
              <a:cxnLst>
                <a:cxn ang="0">
                  <a:pos x="T0" y="T1"/>
                </a:cxn>
                <a:cxn ang="0">
                  <a:pos x="T2" y="T3"/>
                </a:cxn>
                <a:cxn ang="0">
                  <a:pos x="T4" y="T5"/>
                </a:cxn>
                <a:cxn ang="0">
                  <a:pos x="T6" y="T7"/>
                </a:cxn>
                <a:cxn ang="0">
                  <a:pos x="T8" y="T9"/>
                </a:cxn>
              </a:cxnLst>
              <a:rect l="0" t="0" r="r" b="b"/>
              <a:pathLst>
                <a:path w="31" h="18">
                  <a:moveTo>
                    <a:pt x="5" y="0"/>
                  </a:moveTo>
                  <a:cubicBezTo>
                    <a:pt x="31" y="15"/>
                    <a:pt x="31" y="15"/>
                    <a:pt x="31" y="15"/>
                  </a:cubicBezTo>
                  <a:cubicBezTo>
                    <a:pt x="31" y="16"/>
                    <a:pt x="31" y="17"/>
                    <a:pt x="30" y="18"/>
                  </a:cubicBezTo>
                  <a:cubicBezTo>
                    <a:pt x="0" y="18"/>
                    <a:pt x="0" y="18"/>
                    <a:pt x="0" y="18"/>
                  </a:cubicBezTo>
                  <a:cubicBezTo>
                    <a:pt x="1" y="11"/>
                    <a:pt x="2" y="5"/>
                    <a:pt x="5"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4" name="Freeform 51"/>
            <p:cNvSpPr/>
            <p:nvPr/>
          </p:nvSpPr>
          <p:spPr bwMode="auto">
            <a:xfrm>
              <a:off x="1220788" y="2466976"/>
              <a:ext cx="33338" cy="19050"/>
            </a:xfrm>
            <a:custGeom>
              <a:avLst/>
              <a:gdLst>
                <a:gd name="T0" fmla="*/ 0 w 31"/>
                <a:gd name="T1" fmla="*/ 0 h 19"/>
                <a:gd name="T2" fmla="*/ 30 w 31"/>
                <a:gd name="T3" fmla="*/ 0 h 19"/>
                <a:gd name="T4" fmla="*/ 31 w 31"/>
                <a:gd name="T5" fmla="*/ 3 h 19"/>
                <a:gd name="T6" fmla="*/ 5 w 31"/>
                <a:gd name="T7" fmla="*/ 19 h 19"/>
                <a:gd name="T8" fmla="*/ 0 w 31"/>
                <a:gd name="T9" fmla="*/ 0 h 19"/>
              </a:gdLst>
              <a:ahLst/>
              <a:cxnLst>
                <a:cxn ang="0">
                  <a:pos x="T0" y="T1"/>
                </a:cxn>
                <a:cxn ang="0">
                  <a:pos x="T2" y="T3"/>
                </a:cxn>
                <a:cxn ang="0">
                  <a:pos x="T4" y="T5"/>
                </a:cxn>
                <a:cxn ang="0">
                  <a:pos x="T6" y="T7"/>
                </a:cxn>
                <a:cxn ang="0">
                  <a:pos x="T8" y="T9"/>
                </a:cxn>
              </a:cxnLst>
              <a:rect l="0" t="0" r="r" b="b"/>
              <a:pathLst>
                <a:path w="31" h="19">
                  <a:moveTo>
                    <a:pt x="0" y="0"/>
                  </a:moveTo>
                  <a:cubicBezTo>
                    <a:pt x="30" y="0"/>
                    <a:pt x="30" y="0"/>
                    <a:pt x="30" y="0"/>
                  </a:cubicBezTo>
                  <a:cubicBezTo>
                    <a:pt x="31" y="1"/>
                    <a:pt x="31" y="2"/>
                    <a:pt x="31" y="3"/>
                  </a:cubicBezTo>
                  <a:cubicBezTo>
                    <a:pt x="5" y="19"/>
                    <a:pt x="5" y="19"/>
                    <a:pt x="5" y="19"/>
                  </a:cubicBezTo>
                  <a:cubicBezTo>
                    <a:pt x="2" y="13"/>
                    <a:pt x="1" y="7"/>
                    <a:pt x="0"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5" name="Freeform 52"/>
            <p:cNvSpPr/>
            <p:nvPr/>
          </p:nvSpPr>
          <p:spPr bwMode="auto">
            <a:xfrm>
              <a:off x="1227138" y="2470151"/>
              <a:ext cx="30163" cy="31750"/>
            </a:xfrm>
            <a:custGeom>
              <a:avLst/>
              <a:gdLst>
                <a:gd name="T0" fmla="*/ 0 w 28"/>
                <a:gd name="T1" fmla="*/ 16 h 29"/>
                <a:gd name="T2" fmla="*/ 26 w 28"/>
                <a:gd name="T3" fmla="*/ 0 h 29"/>
                <a:gd name="T4" fmla="*/ 28 w 28"/>
                <a:gd name="T5" fmla="*/ 2 h 29"/>
                <a:gd name="T6" fmla="*/ 13 w 28"/>
                <a:gd name="T7" fmla="*/ 29 h 29"/>
                <a:gd name="T8" fmla="*/ 0 w 28"/>
                <a:gd name="T9" fmla="*/ 16 h 29"/>
              </a:gdLst>
              <a:ahLst/>
              <a:cxnLst>
                <a:cxn ang="0">
                  <a:pos x="T0" y="T1"/>
                </a:cxn>
                <a:cxn ang="0">
                  <a:pos x="T2" y="T3"/>
                </a:cxn>
                <a:cxn ang="0">
                  <a:pos x="T4" y="T5"/>
                </a:cxn>
                <a:cxn ang="0">
                  <a:pos x="T6" y="T7"/>
                </a:cxn>
                <a:cxn ang="0">
                  <a:pos x="T8" y="T9"/>
                </a:cxn>
              </a:cxnLst>
              <a:rect l="0" t="0" r="r" b="b"/>
              <a:pathLst>
                <a:path w="28" h="29">
                  <a:moveTo>
                    <a:pt x="0" y="16"/>
                  </a:moveTo>
                  <a:cubicBezTo>
                    <a:pt x="26" y="0"/>
                    <a:pt x="26" y="0"/>
                    <a:pt x="26" y="0"/>
                  </a:cubicBezTo>
                  <a:cubicBezTo>
                    <a:pt x="26" y="1"/>
                    <a:pt x="27" y="1"/>
                    <a:pt x="28" y="2"/>
                  </a:cubicBezTo>
                  <a:cubicBezTo>
                    <a:pt x="13" y="29"/>
                    <a:pt x="13" y="29"/>
                    <a:pt x="13" y="29"/>
                  </a:cubicBezTo>
                  <a:cubicBezTo>
                    <a:pt x="7" y="26"/>
                    <a:pt x="3" y="21"/>
                    <a:pt x="0" y="16"/>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6" name="Freeform 53"/>
            <p:cNvSpPr/>
            <p:nvPr/>
          </p:nvSpPr>
          <p:spPr bwMode="auto">
            <a:xfrm>
              <a:off x="1241425" y="2473326"/>
              <a:ext cx="19050" cy="33338"/>
            </a:xfrm>
            <a:custGeom>
              <a:avLst/>
              <a:gdLst>
                <a:gd name="T0" fmla="*/ 0 w 18"/>
                <a:gd name="T1" fmla="*/ 27 h 32"/>
                <a:gd name="T2" fmla="*/ 15 w 18"/>
                <a:gd name="T3" fmla="*/ 0 h 32"/>
                <a:gd name="T4" fmla="*/ 18 w 18"/>
                <a:gd name="T5" fmla="*/ 1 h 32"/>
                <a:gd name="T6" fmla="*/ 18 w 18"/>
                <a:gd name="T7" fmla="*/ 32 h 32"/>
                <a:gd name="T8" fmla="*/ 0 w 18"/>
                <a:gd name="T9" fmla="*/ 27 h 32"/>
              </a:gdLst>
              <a:ahLst/>
              <a:cxnLst>
                <a:cxn ang="0">
                  <a:pos x="T0" y="T1"/>
                </a:cxn>
                <a:cxn ang="0">
                  <a:pos x="T2" y="T3"/>
                </a:cxn>
                <a:cxn ang="0">
                  <a:pos x="T4" y="T5"/>
                </a:cxn>
                <a:cxn ang="0">
                  <a:pos x="T6" y="T7"/>
                </a:cxn>
                <a:cxn ang="0">
                  <a:pos x="T8" y="T9"/>
                </a:cxn>
              </a:cxnLst>
              <a:rect l="0" t="0" r="r" b="b"/>
              <a:pathLst>
                <a:path w="18" h="32">
                  <a:moveTo>
                    <a:pt x="0" y="27"/>
                  </a:moveTo>
                  <a:cubicBezTo>
                    <a:pt x="15" y="0"/>
                    <a:pt x="15" y="0"/>
                    <a:pt x="15" y="0"/>
                  </a:cubicBezTo>
                  <a:cubicBezTo>
                    <a:pt x="16" y="1"/>
                    <a:pt x="17" y="1"/>
                    <a:pt x="18" y="1"/>
                  </a:cubicBezTo>
                  <a:cubicBezTo>
                    <a:pt x="18" y="32"/>
                    <a:pt x="18" y="32"/>
                    <a:pt x="18" y="32"/>
                  </a:cubicBezTo>
                  <a:cubicBezTo>
                    <a:pt x="12" y="32"/>
                    <a:pt x="6" y="31"/>
                    <a:pt x="0" y="27"/>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7" name="Freeform 54"/>
            <p:cNvSpPr/>
            <p:nvPr/>
          </p:nvSpPr>
          <p:spPr bwMode="auto">
            <a:xfrm>
              <a:off x="1262063" y="2473326"/>
              <a:ext cx="19050" cy="33338"/>
            </a:xfrm>
            <a:custGeom>
              <a:avLst/>
              <a:gdLst>
                <a:gd name="T0" fmla="*/ 0 w 18"/>
                <a:gd name="T1" fmla="*/ 32 h 32"/>
                <a:gd name="T2" fmla="*/ 0 w 18"/>
                <a:gd name="T3" fmla="*/ 1 h 32"/>
                <a:gd name="T4" fmla="*/ 3 w 18"/>
                <a:gd name="T5" fmla="*/ 0 h 32"/>
                <a:gd name="T6" fmla="*/ 18 w 18"/>
                <a:gd name="T7" fmla="*/ 27 h 32"/>
                <a:gd name="T8" fmla="*/ 0 w 18"/>
                <a:gd name="T9" fmla="*/ 32 h 32"/>
              </a:gdLst>
              <a:ahLst/>
              <a:cxnLst>
                <a:cxn ang="0">
                  <a:pos x="T0" y="T1"/>
                </a:cxn>
                <a:cxn ang="0">
                  <a:pos x="T2" y="T3"/>
                </a:cxn>
                <a:cxn ang="0">
                  <a:pos x="T4" y="T5"/>
                </a:cxn>
                <a:cxn ang="0">
                  <a:pos x="T6" y="T7"/>
                </a:cxn>
                <a:cxn ang="0">
                  <a:pos x="T8" y="T9"/>
                </a:cxn>
              </a:cxnLst>
              <a:rect l="0" t="0" r="r" b="b"/>
              <a:pathLst>
                <a:path w="18" h="32">
                  <a:moveTo>
                    <a:pt x="0" y="32"/>
                  </a:moveTo>
                  <a:cubicBezTo>
                    <a:pt x="0" y="1"/>
                    <a:pt x="0" y="1"/>
                    <a:pt x="0" y="1"/>
                  </a:cubicBezTo>
                  <a:cubicBezTo>
                    <a:pt x="1" y="1"/>
                    <a:pt x="2" y="1"/>
                    <a:pt x="3" y="0"/>
                  </a:cubicBezTo>
                  <a:cubicBezTo>
                    <a:pt x="18" y="27"/>
                    <a:pt x="18" y="27"/>
                    <a:pt x="18" y="27"/>
                  </a:cubicBezTo>
                  <a:cubicBezTo>
                    <a:pt x="12" y="31"/>
                    <a:pt x="6" y="32"/>
                    <a:pt x="0" y="32"/>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8" name="Freeform 55"/>
            <p:cNvSpPr/>
            <p:nvPr/>
          </p:nvSpPr>
          <p:spPr bwMode="auto">
            <a:xfrm>
              <a:off x="1265238" y="2470151"/>
              <a:ext cx="28575" cy="31750"/>
            </a:xfrm>
            <a:custGeom>
              <a:avLst/>
              <a:gdLst>
                <a:gd name="T0" fmla="*/ 15 w 28"/>
                <a:gd name="T1" fmla="*/ 29 h 29"/>
                <a:gd name="T2" fmla="*/ 0 w 28"/>
                <a:gd name="T3" fmla="*/ 2 h 29"/>
                <a:gd name="T4" fmla="*/ 2 w 28"/>
                <a:gd name="T5" fmla="*/ 0 h 29"/>
                <a:gd name="T6" fmla="*/ 28 w 28"/>
                <a:gd name="T7" fmla="*/ 16 h 29"/>
                <a:gd name="T8" fmla="*/ 15 w 28"/>
                <a:gd name="T9" fmla="*/ 29 h 29"/>
              </a:gdLst>
              <a:ahLst/>
              <a:cxnLst>
                <a:cxn ang="0">
                  <a:pos x="T0" y="T1"/>
                </a:cxn>
                <a:cxn ang="0">
                  <a:pos x="T2" y="T3"/>
                </a:cxn>
                <a:cxn ang="0">
                  <a:pos x="T4" y="T5"/>
                </a:cxn>
                <a:cxn ang="0">
                  <a:pos x="T6" y="T7"/>
                </a:cxn>
                <a:cxn ang="0">
                  <a:pos x="T8" y="T9"/>
                </a:cxn>
              </a:cxnLst>
              <a:rect l="0" t="0" r="r" b="b"/>
              <a:pathLst>
                <a:path w="28" h="29">
                  <a:moveTo>
                    <a:pt x="15" y="29"/>
                  </a:moveTo>
                  <a:cubicBezTo>
                    <a:pt x="0" y="2"/>
                    <a:pt x="0" y="2"/>
                    <a:pt x="0" y="2"/>
                  </a:cubicBezTo>
                  <a:cubicBezTo>
                    <a:pt x="1" y="1"/>
                    <a:pt x="2" y="1"/>
                    <a:pt x="2" y="0"/>
                  </a:cubicBezTo>
                  <a:cubicBezTo>
                    <a:pt x="28" y="16"/>
                    <a:pt x="28" y="16"/>
                    <a:pt x="28" y="16"/>
                  </a:cubicBezTo>
                  <a:cubicBezTo>
                    <a:pt x="25" y="21"/>
                    <a:pt x="21" y="26"/>
                    <a:pt x="15" y="29"/>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9" name="Freeform 56"/>
            <p:cNvSpPr/>
            <p:nvPr/>
          </p:nvSpPr>
          <p:spPr bwMode="auto">
            <a:xfrm>
              <a:off x="1268413" y="2466976"/>
              <a:ext cx="31750" cy="19050"/>
            </a:xfrm>
            <a:custGeom>
              <a:avLst/>
              <a:gdLst>
                <a:gd name="T0" fmla="*/ 26 w 31"/>
                <a:gd name="T1" fmla="*/ 19 h 19"/>
                <a:gd name="T2" fmla="*/ 0 w 31"/>
                <a:gd name="T3" fmla="*/ 3 h 19"/>
                <a:gd name="T4" fmla="*/ 1 w 31"/>
                <a:gd name="T5" fmla="*/ 0 h 19"/>
                <a:gd name="T6" fmla="*/ 31 w 31"/>
                <a:gd name="T7" fmla="*/ 0 h 19"/>
                <a:gd name="T8" fmla="*/ 26 w 31"/>
                <a:gd name="T9" fmla="*/ 19 h 19"/>
              </a:gdLst>
              <a:ahLst/>
              <a:cxnLst>
                <a:cxn ang="0">
                  <a:pos x="T0" y="T1"/>
                </a:cxn>
                <a:cxn ang="0">
                  <a:pos x="T2" y="T3"/>
                </a:cxn>
                <a:cxn ang="0">
                  <a:pos x="T4" y="T5"/>
                </a:cxn>
                <a:cxn ang="0">
                  <a:pos x="T6" y="T7"/>
                </a:cxn>
                <a:cxn ang="0">
                  <a:pos x="T8" y="T9"/>
                </a:cxn>
              </a:cxnLst>
              <a:rect l="0" t="0" r="r" b="b"/>
              <a:pathLst>
                <a:path w="31" h="19">
                  <a:moveTo>
                    <a:pt x="26" y="19"/>
                  </a:moveTo>
                  <a:cubicBezTo>
                    <a:pt x="0" y="3"/>
                    <a:pt x="0" y="3"/>
                    <a:pt x="0" y="3"/>
                  </a:cubicBezTo>
                  <a:cubicBezTo>
                    <a:pt x="0" y="2"/>
                    <a:pt x="0" y="1"/>
                    <a:pt x="1" y="0"/>
                  </a:cubicBezTo>
                  <a:cubicBezTo>
                    <a:pt x="31" y="0"/>
                    <a:pt x="31" y="0"/>
                    <a:pt x="31" y="0"/>
                  </a:cubicBezTo>
                  <a:cubicBezTo>
                    <a:pt x="30" y="7"/>
                    <a:pt x="29" y="13"/>
                    <a:pt x="26" y="19"/>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0" name="Freeform 57"/>
            <p:cNvSpPr>
              <a:spLocks noEditPoints="1"/>
            </p:cNvSpPr>
            <p:nvPr/>
          </p:nvSpPr>
          <p:spPr bwMode="auto">
            <a:xfrm>
              <a:off x="1100138" y="2582863"/>
              <a:ext cx="74613" cy="76200"/>
            </a:xfrm>
            <a:custGeom>
              <a:avLst/>
              <a:gdLst>
                <a:gd name="T0" fmla="*/ 63 w 70"/>
                <a:gd name="T1" fmla="*/ 24 h 72"/>
                <a:gd name="T2" fmla="*/ 61 w 70"/>
                <a:gd name="T3" fmla="*/ 19 h 72"/>
                <a:gd name="T4" fmla="*/ 58 w 70"/>
                <a:gd name="T5" fmla="*/ 15 h 72"/>
                <a:gd name="T6" fmla="*/ 54 w 70"/>
                <a:gd name="T7" fmla="*/ 11 h 72"/>
                <a:gd name="T8" fmla="*/ 49 w 70"/>
                <a:gd name="T9" fmla="*/ 8 h 72"/>
                <a:gd name="T10" fmla="*/ 44 w 70"/>
                <a:gd name="T11" fmla="*/ 5 h 72"/>
                <a:gd name="T12" fmla="*/ 39 w 70"/>
                <a:gd name="T13" fmla="*/ 4 h 72"/>
                <a:gd name="T14" fmla="*/ 33 w 70"/>
                <a:gd name="T15" fmla="*/ 4 h 72"/>
                <a:gd name="T16" fmla="*/ 28 w 70"/>
                <a:gd name="T17" fmla="*/ 5 h 72"/>
                <a:gd name="T18" fmla="*/ 22 w 70"/>
                <a:gd name="T19" fmla="*/ 2 h 72"/>
                <a:gd name="T20" fmla="*/ 16 w 70"/>
                <a:gd name="T21" fmla="*/ 5 h 72"/>
                <a:gd name="T22" fmla="*/ 11 w 70"/>
                <a:gd name="T23" fmla="*/ 9 h 72"/>
                <a:gd name="T24" fmla="*/ 7 w 70"/>
                <a:gd name="T25" fmla="*/ 14 h 72"/>
                <a:gd name="T26" fmla="*/ 4 w 70"/>
                <a:gd name="T27" fmla="*/ 20 h 72"/>
                <a:gd name="T28" fmla="*/ 2 w 70"/>
                <a:gd name="T29" fmla="*/ 26 h 72"/>
                <a:gd name="T30" fmla="*/ 1 w 70"/>
                <a:gd name="T31" fmla="*/ 32 h 72"/>
                <a:gd name="T32" fmla="*/ 1 w 70"/>
                <a:gd name="T33" fmla="*/ 39 h 72"/>
                <a:gd name="T34" fmla="*/ 2 w 70"/>
                <a:gd name="T35" fmla="*/ 45 h 72"/>
                <a:gd name="T36" fmla="*/ 4 w 70"/>
                <a:gd name="T37" fmla="*/ 51 h 72"/>
                <a:gd name="T38" fmla="*/ 7 w 70"/>
                <a:gd name="T39" fmla="*/ 57 h 72"/>
                <a:gd name="T40" fmla="*/ 11 w 70"/>
                <a:gd name="T41" fmla="*/ 62 h 72"/>
                <a:gd name="T42" fmla="*/ 16 w 70"/>
                <a:gd name="T43" fmla="*/ 66 h 72"/>
                <a:gd name="T44" fmla="*/ 21 w 70"/>
                <a:gd name="T45" fmla="*/ 69 h 72"/>
                <a:gd name="T46" fmla="*/ 27 w 70"/>
                <a:gd name="T47" fmla="*/ 71 h 72"/>
                <a:gd name="T48" fmla="*/ 33 w 70"/>
                <a:gd name="T49" fmla="*/ 72 h 72"/>
                <a:gd name="T50" fmla="*/ 39 w 70"/>
                <a:gd name="T51" fmla="*/ 72 h 72"/>
                <a:gd name="T52" fmla="*/ 44 w 70"/>
                <a:gd name="T53" fmla="*/ 71 h 72"/>
                <a:gd name="T54" fmla="*/ 49 w 70"/>
                <a:gd name="T55" fmla="*/ 69 h 72"/>
                <a:gd name="T56" fmla="*/ 54 w 70"/>
                <a:gd name="T57" fmla="*/ 66 h 72"/>
                <a:gd name="T58" fmla="*/ 59 w 70"/>
                <a:gd name="T59" fmla="*/ 62 h 72"/>
                <a:gd name="T60" fmla="*/ 63 w 70"/>
                <a:gd name="T61" fmla="*/ 57 h 72"/>
                <a:gd name="T62" fmla="*/ 66 w 70"/>
                <a:gd name="T63" fmla="*/ 51 h 72"/>
                <a:gd name="T64" fmla="*/ 68 w 70"/>
                <a:gd name="T65" fmla="*/ 45 h 72"/>
                <a:gd name="T66" fmla="*/ 69 w 70"/>
                <a:gd name="T67" fmla="*/ 39 h 72"/>
                <a:gd name="T68" fmla="*/ 69 w 70"/>
                <a:gd name="T69" fmla="*/ 32 h 72"/>
                <a:gd name="T70" fmla="*/ 62 w 70"/>
                <a:gd name="T71" fmla="*/ 28 h 72"/>
                <a:gd name="T72" fmla="*/ 62 w 70"/>
                <a:gd name="T73" fmla="*/ 28 h 72"/>
                <a:gd name="T74" fmla="*/ 38 w 70"/>
                <a:gd name="T75" fmla="*/ 35 h 72"/>
                <a:gd name="T76" fmla="*/ 37 w 70"/>
                <a:gd name="T77" fmla="*/ 31 h 72"/>
                <a:gd name="T78" fmla="*/ 36 w 70"/>
                <a:gd name="T79" fmla="*/ 30 h 72"/>
                <a:gd name="T80" fmla="*/ 27 w 70"/>
                <a:gd name="T81" fmla="*/ 8 h 72"/>
                <a:gd name="T82" fmla="*/ 27 w 70"/>
                <a:gd name="T83" fmla="*/ 8 h 72"/>
                <a:gd name="T84" fmla="*/ 8 w 70"/>
                <a:gd name="T85" fmla="*/ 28 h 72"/>
                <a:gd name="T86" fmla="*/ 30 w 70"/>
                <a:gd name="T87" fmla="*/ 37 h 72"/>
                <a:gd name="T88" fmla="*/ 30 w 70"/>
                <a:gd name="T89" fmla="*/ 38 h 72"/>
                <a:gd name="T90" fmla="*/ 16 w 70"/>
                <a:gd name="T91" fmla="*/ 57 h 72"/>
                <a:gd name="T92" fmla="*/ 16 w 70"/>
                <a:gd name="T93" fmla="*/ 57 h 72"/>
                <a:gd name="T94" fmla="*/ 42 w 70"/>
                <a:gd name="T95" fmla="*/ 64 h 72"/>
                <a:gd name="T96" fmla="*/ 39 w 70"/>
                <a:gd name="T97" fmla="*/ 40 h 72"/>
                <a:gd name="T98" fmla="*/ 39 w 70"/>
                <a:gd name="T99" fmla="*/ 39 h 72"/>
                <a:gd name="T100" fmla="*/ 62 w 70"/>
                <a:gd name="T101" fmla="*/ 43 h 72"/>
                <a:gd name="T102" fmla="*/ 62 w 70"/>
                <a:gd name="T103" fmla="*/ 4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0" h="72">
                  <a:moveTo>
                    <a:pt x="64" y="28"/>
                  </a:moveTo>
                  <a:cubicBezTo>
                    <a:pt x="68" y="26"/>
                    <a:pt x="68" y="26"/>
                    <a:pt x="68" y="26"/>
                  </a:cubicBezTo>
                  <a:cubicBezTo>
                    <a:pt x="68" y="25"/>
                    <a:pt x="68" y="24"/>
                    <a:pt x="68" y="23"/>
                  </a:cubicBezTo>
                  <a:cubicBezTo>
                    <a:pt x="63" y="24"/>
                    <a:pt x="63" y="24"/>
                    <a:pt x="63" y="24"/>
                  </a:cubicBezTo>
                  <a:cubicBezTo>
                    <a:pt x="63" y="24"/>
                    <a:pt x="63" y="23"/>
                    <a:pt x="63" y="22"/>
                  </a:cubicBezTo>
                  <a:cubicBezTo>
                    <a:pt x="66" y="20"/>
                    <a:pt x="66" y="20"/>
                    <a:pt x="66" y="20"/>
                  </a:cubicBezTo>
                  <a:cubicBezTo>
                    <a:pt x="66" y="19"/>
                    <a:pt x="65" y="18"/>
                    <a:pt x="65" y="17"/>
                  </a:cubicBezTo>
                  <a:cubicBezTo>
                    <a:pt x="61" y="19"/>
                    <a:pt x="61" y="19"/>
                    <a:pt x="61" y="19"/>
                  </a:cubicBezTo>
                  <a:cubicBezTo>
                    <a:pt x="61" y="19"/>
                    <a:pt x="60" y="18"/>
                    <a:pt x="60" y="17"/>
                  </a:cubicBezTo>
                  <a:cubicBezTo>
                    <a:pt x="63" y="14"/>
                    <a:pt x="63" y="14"/>
                    <a:pt x="63" y="14"/>
                  </a:cubicBezTo>
                  <a:cubicBezTo>
                    <a:pt x="62" y="14"/>
                    <a:pt x="62" y="13"/>
                    <a:pt x="61" y="12"/>
                  </a:cubicBezTo>
                  <a:cubicBezTo>
                    <a:pt x="58" y="15"/>
                    <a:pt x="58" y="15"/>
                    <a:pt x="58" y="15"/>
                  </a:cubicBezTo>
                  <a:cubicBezTo>
                    <a:pt x="57" y="14"/>
                    <a:pt x="57" y="14"/>
                    <a:pt x="56" y="13"/>
                  </a:cubicBezTo>
                  <a:cubicBezTo>
                    <a:pt x="59" y="9"/>
                    <a:pt x="59" y="9"/>
                    <a:pt x="59" y="9"/>
                  </a:cubicBezTo>
                  <a:cubicBezTo>
                    <a:pt x="58" y="9"/>
                    <a:pt x="57" y="8"/>
                    <a:pt x="57" y="8"/>
                  </a:cubicBezTo>
                  <a:cubicBezTo>
                    <a:pt x="54" y="11"/>
                    <a:pt x="54" y="11"/>
                    <a:pt x="54" y="11"/>
                  </a:cubicBezTo>
                  <a:cubicBezTo>
                    <a:pt x="53" y="10"/>
                    <a:pt x="53" y="10"/>
                    <a:pt x="52" y="10"/>
                  </a:cubicBezTo>
                  <a:cubicBezTo>
                    <a:pt x="54" y="5"/>
                    <a:pt x="54" y="5"/>
                    <a:pt x="54" y="5"/>
                  </a:cubicBezTo>
                  <a:cubicBezTo>
                    <a:pt x="53" y="5"/>
                    <a:pt x="52" y="4"/>
                    <a:pt x="52" y="4"/>
                  </a:cubicBezTo>
                  <a:cubicBezTo>
                    <a:pt x="49" y="8"/>
                    <a:pt x="49" y="8"/>
                    <a:pt x="49" y="8"/>
                  </a:cubicBezTo>
                  <a:cubicBezTo>
                    <a:pt x="49" y="7"/>
                    <a:pt x="48" y="7"/>
                    <a:pt x="47" y="7"/>
                  </a:cubicBezTo>
                  <a:cubicBezTo>
                    <a:pt x="48" y="2"/>
                    <a:pt x="48" y="2"/>
                    <a:pt x="48" y="2"/>
                  </a:cubicBezTo>
                  <a:cubicBezTo>
                    <a:pt x="48" y="2"/>
                    <a:pt x="47" y="2"/>
                    <a:pt x="46" y="1"/>
                  </a:cubicBezTo>
                  <a:cubicBezTo>
                    <a:pt x="44" y="5"/>
                    <a:pt x="44" y="5"/>
                    <a:pt x="44" y="5"/>
                  </a:cubicBezTo>
                  <a:cubicBezTo>
                    <a:pt x="43" y="5"/>
                    <a:pt x="43" y="5"/>
                    <a:pt x="42" y="5"/>
                  </a:cubicBezTo>
                  <a:cubicBezTo>
                    <a:pt x="43" y="0"/>
                    <a:pt x="43" y="0"/>
                    <a:pt x="43" y="0"/>
                  </a:cubicBezTo>
                  <a:cubicBezTo>
                    <a:pt x="42" y="0"/>
                    <a:pt x="41" y="0"/>
                    <a:pt x="40" y="0"/>
                  </a:cubicBezTo>
                  <a:cubicBezTo>
                    <a:pt x="39" y="4"/>
                    <a:pt x="39" y="4"/>
                    <a:pt x="39" y="4"/>
                  </a:cubicBezTo>
                  <a:cubicBezTo>
                    <a:pt x="38" y="4"/>
                    <a:pt x="37" y="4"/>
                    <a:pt x="37" y="4"/>
                  </a:cubicBezTo>
                  <a:cubicBezTo>
                    <a:pt x="36" y="0"/>
                    <a:pt x="36" y="0"/>
                    <a:pt x="36" y="0"/>
                  </a:cubicBezTo>
                  <a:cubicBezTo>
                    <a:pt x="36" y="0"/>
                    <a:pt x="35" y="0"/>
                    <a:pt x="34" y="0"/>
                  </a:cubicBezTo>
                  <a:cubicBezTo>
                    <a:pt x="33" y="4"/>
                    <a:pt x="33" y="4"/>
                    <a:pt x="33" y="4"/>
                  </a:cubicBezTo>
                  <a:cubicBezTo>
                    <a:pt x="33" y="4"/>
                    <a:pt x="32" y="4"/>
                    <a:pt x="31" y="4"/>
                  </a:cubicBezTo>
                  <a:cubicBezTo>
                    <a:pt x="30" y="0"/>
                    <a:pt x="30" y="0"/>
                    <a:pt x="30" y="0"/>
                  </a:cubicBezTo>
                  <a:cubicBezTo>
                    <a:pt x="29" y="0"/>
                    <a:pt x="29" y="0"/>
                    <a:pt x="28" y="0"/>
                  </a:cubicBezTo>
                  <a:cubicBezTo>
                    <a:pt x="28" y="5"/>
                    <a:pt x="28" y="5"/>
                    <a:pt x="28" y="5"/>
                  </a:cubicBezTo>
                  <a:cubicBezTo>
                    <a:pt x="28" y="5"/>
                    <a:pt x="27" y="5"/>
                    <a:pt x="27" y="5"/>
                  </a:cubicBezTo>
                  <a:cubicBezTo>
                    <a:pt x="27" y="5"/>
                    <a:pt x="26" y="5"/>
                    <a:pt x="26" y="5"/>
                  </a:cubicBezTo>
                  <a:cubicBezTo>
                    <a:pt x="24" y="1"/>
                    <a:pt x="24" y="1"/>
                    <a:pt x="24" y="1"/>
                  </a:cubicBezTo>
                  <a:cubicBezTo>
                    <a:pt x="23" y="2"/>
                    <a:pt x="23" y="2"/>
                    <a:pt x="22" y="2"/>
                  </a:cubicBezTo>
                  <a:cubicBezTo>
                    <a:pt x="23" y="7"/>
                    <a:pt x="23" y="7"/>
                    <a:pt x="23" y="7"/>
                  </a:cubicBezTo>
                  <a:cubicBezTo>
                    <a:pt x="22" y="7"/>
                    <a:pt x="22" y="7"/>
                    <a:pt x="21" y="8"/>
                  </a:cubicBezTo>
                  <a:cubicBezTo>
                    <a:pt x="19" y="4"/>
                    <a:pt x="19" y="4"/>
                    <a:pt x="19" y="4"/>
                  </a:cubicBezTo>
                  <a:cubicBezTo>
                    <a:pt x="18" y="4"/>
                    <a:pt x="17" y="5"/>
                    <a:pt x="16" y="5"/>
                  </a:cubicBezTo>
                  <a:cubicBezTo>
                    <a:pt x="18" y="9"/>
                    <a:pt x="18" y="9"/>
                    <a:pt x="18" y="9"/>
                  </a:cubicBezTo>
                  <a:cubicBezTo>
                    <a:pt x="18" y="10"/>
                    <a:pt x="17" y="10"/>
                    <a:pt x="17" y="11"/>
                  </a:cubicBezTo>
                  <a:cubicBezTo>
                    <a:pt x="13" y="8"/>
                    <a:pt x="13" y="8"/>
                    <a:pt x="13" y="8"/>
                  </a:cubicBezTo>
                  <a:cubicBezTo>
                    <a:pt x="13" y="8"/>
                    <a:pt x="12" y="9"/>
                    <a:pt x="11" y="9"/>
                  </a:cubicBezTo>
                  <a:cubicBezTo>
                    <a:pt x="14" y="13"/>
                    <a:pt x="14" y="13"/>
                    <a:pt x="14" y="13"/>
                  </a:cubicBezTo>
                  <a:cubicBezTo>
                    <a:pt x="13" y="13"/>
                    <a:pt x="13" y="14"/>
                    <a:pt x="13" y="14"/>
                  </a:cubicBezTo>
                  <a:cubicBezTo>
                    <a:pt x="9" y="12"/>
                    <a:pt x="9" y="12"/>
                    <a:pt x="9" y="12"/>
                  </a:cubicBezTo>
                  <a:cubicBezTo>
                    <a:pt x="8" y="13"/>
                    <a:pt x="8" y="13"/>
                    <a:pt x="7" y="14"/>
                  </a:cubicBezTo>
                  <a:cubicBezTo>
                    <a:pt x="10" y="17"/>
                    <a:pt x="10" y="17"/>
                    <a:pt x="10" y="17"/>
                  </a:cubicBezTo>
                  <a:cubicBezTo>
                    <a:pt x="10" y="18"/>
                    <a:pt x="10" y="18"/>
                    <a:pt x="9" y="19"/>
                  </a:cubicBezTo>
                  <a:cubicBezTo>
                    <a:pt x="5" y="17"/>
                    <a:pt x="5" y="17"/>
                    <a:pt x="5" y="17"/>
                  </a:cubicBezTo>
                  <a:cubicBezTo>
                    <a:pt x="5" y="18"/>
                    <a:pt x="4" y="19"/>
                    <a:pt x="4" y="20"/>
                  </a:cubicBezTo>
                  <a:cubicBezTo>
                    <a:pt x="8" y="22"/>
                    <a:pt x="8" y="22"/>
                    <a:pt x="8" y="22"/>
                  </a:cubicBezTo>
                  <a:cubicBezTo>
                    <a:pt x="7" y="23"/>
                    <a:pt x="7" y="23"/>
                    <a:pt x="7" y="24"/>
                  </a:cubicBezTo>
                  <a:cubicBezTo>
                    <a:pt x="3" y="23"/>
                    <a:pt x="3" y="23"/>
                    <a:pt x="3" y="23"/>
                  </a:cubicBezTo>
                  <a:cubicBezTo>
                    <a:pt x="2" y="24"/>
                    <a:pt x="2" y="25"/>
                    <a:pt x="2" y="26"/>
                  </a:cubicBezTo>
                  <a:cubicBezTo>
                    <a:pt x="6" y="28"/>
                    <a:pt x="6" y="28"/>
                    <a:pt x="6" y="28"/>
                  </a:cubicBezTo>
                  <a:cubicBezTo>
                    <a:pt x="6" y="28"/>
                    <a:pt x="5" y="29"/>
                    <a:pt x="5" y="30"/>
                  </a:cubicBezTo>
                  <a:cubicBezTo>
                    <a:pt x="1" y="29"/>
                    <a:pt x="1" y="29"/>
                    <a:pt x="1" y="29"/>
                  </a:cubicBezTo>
                  <a:cubicBezTo>
                    <a:pt x="1" y="30"/>
                    <a:pt x="1" y="31"/>
                    <a:pt x="1" y="32"/>
                  </a:cubicBezTo>
                  <a:cubicBezTo>
                    <a:pt x="5" y="33"/>
                    <a:pt x="5" y="33"/>
                    <a:pt x="5" y="33"/>
                  </a:cubicBezTo>
                  <a:cubicBezTo>
                    <a:pt x="5" y="34"/>
                    <a:pt x="5" y="34"/>
                    <a:pt x="5" y="35"/>
                  </a:cubicBezTo>
                  <a:cubicBezTo>
                    <a:pt x="0" y="36"/>
                    <a:pt x="0" y="36"/>
                    <a:pt x="0" y="36"/>
                  </a:cubicBezTo>
                  <a:cubicBezTo>
                    <a:pt x="0" y="37"/>
                    <a:pt x="0" y="38"/>
                    <a:pt x="1" y="39"/>
                  </a:cubicBezTo>
                  <a:cubicBezTo>
                    <a:pt x="5" y="39"/>
                    <a:pt x="5" y="39"/>
                    <a:pt x="5" y="39"/>
                  </a:cubicBezTo>
                  <a:cubicBezTo>
                    <a:pt x="5" y="39"/>
                    <a:pt x="5" y="40"/>
                    <a:pt x="5" y="41"/>
                  </a:cubicBezTo>
                  <a:cubicBezTo>
                    <a:pt x="1" y="42"/>
                    <a:pt x="1" y="42"/>
                    <a:pt x="1" y="42"/>
                  </a:cubicBezTo>
                  <a:cubicBezTo>
                    <a:pt x="1" y="43"/>
                    <a:pt x="1" y="44"/>
                    <a:pt x="2" y="45"/>
                  </a:cubicBezTo>
                  <a:cubicBezTo>
                    <a:pt x="6" y="44"/>
                    <a:pt x="6" y="44"/>
                    <a:pt x="6" y="44"/>
                  </a:cubicBezTo>
                  <a:cubicBezTo>
                    <a:pt x="6" y="45"/>
                    <a:pt x="6" y="46"/>
                    <a:pt x="6" y="46"/>
                  </a:cubicBezTo>
                  <a:cubicBezTo>
                    <a:pt x="3" y="48"/>
                    <a:pt x="3" y="48"/>
                    <a:pt x="3" y="48"/>
                  </a:cubicBezTo>
                  <a:cubicBezTo>
                    <a:pt x="3" y="49"/>
                    <a:pt x="3" y="50"/>
                    <a:pt x="4" y="51"/>
                  </a:cubicBezTo>
                  <a:cubicBezTo>
                    <a:pt x="8" y="50"/>
                    <a:pt x="8" y="50"/>
                    <a:pt x="8" y="50"/>
                  </a:cubicBezTo>
                  <a:cubicBezTo>
                    <a:pt x="8" y="50"/>
                    <a:pt x="8" y="51"/>
                    <a:pt x="9" y="52"/>
                  </a:cubicBezTo>
                  <a:cubicBezTo>
                    <a:pt x="5" y="54"/>
                    <a:pt x="5" y="54"/>
                    <a:pt x="5" y="54"/>
                  </a:cubicBezTo>
                  <a:cubicBezTo>
                    <a:pt x="6" y="55"/>
                    <a:pt x="6" y="56"/>
                    <a:pt x="7" y="57"/>
                  </a:cubicBezTo>
                  <a:cubicBezTo>
                    <a:pt x="11" y="55"/>
                    <a:pt x="11" y="55"/>
                    <a:pt x="11" y="55"/>
                  </a:cubicBezTo>
                  <a:cubicBezTo>
                    <a:pt x="11" y="55"/>
                    <a:pt x="11" y="56"/>
                    <a:pt x="12" y="56"/>
                  </a:cubicBezTo>
                  <a:cubicBezTo>
                    <a:pt x="9" y="60"/>
                    <a:pt x="9" y="60"/>
                    <a:pt x="9" y="60"/>
                  </a:cubicBezTo>
                  <a:cubicBezTo>
                    <a:pt x="10" y="60"/>
                    <a:pt x="10" y="61"/>
                    <a:pt x="11" y="62"/>
                  </a:cubicBezTo>
                  <a:cubicBezTo>
                    <a:pt x="14" y="59"/>
                    <a:pt x="14" y="59"/>
                    <a:pt x="14" y="59"/>
                  </a:cubicBezTo>
                  <a:cubicBezTo>
                    <a:pt x="15" y="59"/>
                    <a:pt x="15" y="60"/>
                    <a:pt x="16" y="60"/>
                  </a:cubicBezTo>
                  <a:cubicBezTo>
                    <a:pt x="13" y="64"/>
                    <a:pt x="13" y="64"/>
                    <a:pt x="13" y="64"/>
                  </a:cubicBezTo>
                  <a:cubicBezTo>
                    <a:pt x="14" y="65"/>
                    <a:pt x="15" y="65"/>
                    <a:pt x="16" y="66"/>
                  </a:cubicBezTo>
                  <a:cubicBezTo>
                    <a:pt x="18" y="62"/>
                    <a:pt x="18" y="62"/>
                    <a:pt x="18" y="62"/>
                  </a:cubicBezTo>
                  <a:cubicBezTo>
                    <a:pt x="19" y="63"/>
                    <a:pt x="20" y="63"/>
                    <a:pt x="20" y="63"/>
                  </a:cubicBezTo>
                  <a:cubicBezTo>
                    <a:pt x="19" y="68"/>
                    <a:pt x="19" y="68"/>
                    <a:pt x="19" y="68"/>
                  </a:cubicBezTo>
                  <a:cubicBezTo>
                    <a:pt x="19" y="68"/>
                    <a:pt x="20" y="68"/>
                    <a:pt x="21" y="69"/>
                  </a:cubicBezTo>
                  <a:cubicBezTo>
                    <a:pt x="23" y="65"/>
                    <a:pt x="23" y="65"/>
                    <a:pt x="23" y="65"/>
                  </a:cubicBezTo>
                  <a:cubicBezTo>
                    <a:pt x="24" y="65"/>
                    <a:pt x="25" y="66"/>
                    <a:pt x="25" y="66"/>
                  </a:cubicBezTo>
                  <a:cubicBezTo>
                    <a:pt x="24" y="70"/>
                    <a:pt x="24" y="70"/>
                    <a:pt x="24" y="70"/>
                  </a:cubicBezTo>
                  <a:cubicBezTo>
                    <a:pt x="25" y="70"/>
                    <a:pt x="26" y="71"/>
                    <a:pt x="27" y="71"/>
                  </a:cubicBezTo>
                  <a:cubicBezTo>
                    <a:pt x="28" y="67"/>
                    <a:pt x="28" y="67"/>
                    <a:pt x="28" y="67"/>
                  </a:cubicBezTo>
                  <a:cubicBezTo>
                    <a:pt x="29" y="67"/>
                    <a:pt x="30" y="67"/>
                    <a:pt x="30" y="67"/>
                  </a:cubicBezTo>
                  <a:cubicBezTo>
                    <a:pt x="30" y="72"/>
                    <a:pt x="30" y="72"/>
                    <a:pt x="30" y="72"/>
                  </a:cubicBezTo>
                  <a:cubicBezTo>
                    <a:pt x="31" y="72"/>
                    <a:pt x="32" y="72"/>
                    <a:pt x="33" y="72"/>
                  </a:cubicBezTo>
                  <a:cubicBezTo>
                    <a:pt x="34" y="67"/>
                    <a:pt x="34" y="67"/>
                    <a:pt x="34" y="67"/>
                  </a:cubicBezTo>
                  <a:cubicBezTo>
                    <a:pt x="35" y="67"/>
                    <a:pt x="35" y="67"/>
                    <a:pt x="36" y="67"/>
                  </a:cubicBezTo>
                  <a:cubicBezTo>
                    <a:pt x="37" y="72"/>
                    <a:pt x="37" y="72"/>
                    <a:pt x="37" y="72"/>
                  </a:cubicBezTo>
                  <a:cubicBezTo>
                    <a:pt x="38" y="72"/>
                    <a:pt x="38" y="72"/>
                    <a:pt x="39" y="72"/>
                  </a:cubicBezTo>
                  <a:cubicBezTo>
                    <a:pt x="39" y="67"/>
                    <a:pt x="39" y="67"/>
                    <a:pt x="39" y="67"/>
                  </a:cubicBezTo>
                  <a:cubicBezTo>
                    <a:pt x="40" y="67"/>
                    <a:pt x="41" y="67"/>
                    <a:pt x="41" y="67"/>
                  </a:cubicBezTo>
                  <a:cubicBezTo>
                    <a:pt x="43" y="71"/>
                    <a:pt x="43" y="71"/>
                    <a:pt x="43" y="71"/>
                  </a:cubicBezTo>
                  <a:cubicBezTo>
                    <a:pt x="43" y="71"/>
                    <a:pt x="44" y="71"/>
                    <a:pt x="44" y="71"/>
                  </a:cubicBezTo>
                  <a:cubicBezTo>
                    <a:pt x="45" y="70"/>
                    <a:pt x="45" y="70"/>
                    <a:pt x="45" y="70"/>
                  </a:cubicBezTo>
                  <a:cubicBezTo>
                    <a:pt x="45" y="66"/>
                    <a:pt x="45" y="66"/>
                    <a:pt x="45" y="66"/>
                  </a:cubicBezTo>
                  <a:cubicBezTo>
                    <a:pt x="45" y="66"/>
                    <a:pt x="46" y="65"/>
                    <a:pt x="47" y="65"/>
                  </a:cubicBezTo>
                  <a:cubicBezTo>
                    <a:pt x="49" y="69"/>
                    <a:pt x="49" y="69"/>
                    <a:pt x="49" y="69"/>
                  </a:cubicBezTo>
                  <a:cubicBezTo>
                    <a:pt x="50" y="69"/>
                    <a:pt x="50" y="68"/>
                    <a:pt x="51" y="68"/>
                  </a:cubicBezTo>
                  <a:cubicBezTo>
                    <a:pt x="50" y="64"/>
                    <a:pt x="50" y="64"/>
                    <a:pt x="50" y="64"/>
                  </a:cubicBezTo>
                  <a:cubicBezTo>
                    <a:pt x="50" y="63"/>
                    <a:pt x="51" y="63"/>
                    <a:pt x="51" y="62"/>
                  </a:cubicBezTo>
                  <a:cubicBezTo>
                    <a:pt x="54" y="66"/>
                    <a:pt x="54" y="66"/>
                    <a:pt x="54" y="66"/>
                  </a:cubicBezTo>
                  <a:cubicBezTo>
                    <a:pt x="55" y="65"/>
                    <a:pt x="56" y="65"/>
                    <a:pt x="56" y="64"/>
                  </a:cubicBezTo>
                  <a:cubicBezTo>
                    <a:pt x="54" y="60"/>
                    <a:pt x="54" y="60"/>
                    <a:pt x="54" y="60"/>
                  </a:cubicBezTo>
                  <a:cubicBezTo>
                    <a:pt x="55" y="60"/>
                    <a:pt x="55" y="59"/>
                    <a:pt x="56" y="59"/>
                  </a:cubicBezTo>
                  <a:cubicBezTo>
                    <a:pt x="59" y="62"/>
                    <a:pt x="59" y="62"/>
                    <a:pt x="59" y="62"/>
                  </a:cubicBezTo>
                  <a:cubicBezTo>
                    <a:pt x="60" y="61"/>
                    <a:pt x="60" y="60"/>
                    <a:pt x="61" y="60"/>
                  </a:cubicBezTo>
                  <a:cubicBezTo>
                    <a:pt x="58" y="56"/>
                    <a:pt x="58" y="56"/>
                    <a:pt x="58" y="56"/>
                  </a:cubicBezTo>
                  <a:cubicBezTo>
                    <a:pt x="59" y="56"/>
                    <a:pt x="59" y="55"/>
                    <a:pt x="59" y="55"/>
                  </a:cubicBezTo>
                  <a:cubicBezTo>
                    <a:pt x="63" y="57"/>
                    <a:pt x="63" y="57"/>
                    <a:pt x="63" y="57"/>
                  </a:cubicBezTo>
                  <a:cubicBezTo>
                    <a:pt x="64" y="56"/>
                    <a:pt x="64" y="55"/>
                    <a:pt x="65" y="55"/>
                  </a:cubicBezTo>
                  <a:cubicBezTo>
                    <a:pt x="61" y="52"/>
                    <a:pt x="61" y="52"/>
                    <a:pt x="61" y="52"/>
                  </a:cubicBezTo>
                  <a:cubicBezTo>
                    <a:pt x="62" y="51"/>
                    <a:pt x="62" y="51"/>
                    <a:pt x="62" y="50"/>
                  </a:cubicBezTo>
                  <a:cubicBezTo>
                    <a:pt x="66" y="51"/>
                    <a:pt x="66" y="51"/>
                    <a:pt x="66" y="51"/>
                  </a:cubicBezTo>
                  <a:cubicBezTo>
                    <a:pt x="67" y="50"/>
                    <a:pt x="67" y="50"/>
                    <a:pt x="67" y="49"/>
                  </a:cubicBezTo>
                  <a:cubicBezTo>
                    <a:pt x="64" y="47"/>
                    <a:pt x="64" y="47"/>
                    <a:pt x="64" y="47"/>
                  </a:cubicBezTo>
                  <a:cubicBezTo>
                    <a:pt x="64" y="46"/>
                    <a:pt x="64" y="45"/>
                    <a:pt x="64" y="45"/>
                  </a:cubicBezTo>
                  <a:cubicBezTo>
                    <a:pt x="68" y="45"/>
                    <a:pt x="68" y="45"/>
                    <a:pt x="68" y="45"/>
                  </a:cubicBezTo>
                  <a:cubicBezTo>
                    <a:pt x="69" y="44"/>
                    <a:pt x="69" y="43"/>
                    <a:pt x="69" y="42"/>
                  </a:cubicBezTo>
                  <a:cubicBezTo>
                    <a:pt x="65" y="41"/>
                    <a:pt x="65" y="41"/>
                    <a:pt x="65" y="41"/>
                  </a:cubicBezTo>
                  <a:cubicBezTo>
                    <a:pt x="65" y="40"/>
                    <a:pt x="65" y="40"/>
                    <a:pt x="65" y="39"/>
                  </a:cubicBezTo>
                  <a:cubicBezTo>
                    <a:pt x="69" y="39"/>
                    <a:pt x="69" y="39"/>
                    <a:pt x="69" y="39"/>
                  </a:cubicBezTo>
                  <a:cubicBezTo>
                    <a:pt x="70" y="38"/>
                    <a:pt x="70" y="37"/>
                    <a:pt x="70" y="36"/>
                  </a:cubicBezTo>
                  <a:cubicBezTo>
                    <a:pt x="65" y="35"/>
                    <a:pt x="65" y="35"/>
                    <a:pt x="65" y="35"/>
                  </a:cubicBezTo>
                  <a:cubicBezTo>
                    <a:pt x="65" y="35"/>
                    <a:pt x="65" y="34"/>
                    <a:pt x="65" y="33"/>
                  </a:cubicBezTo>
                  <a:cubicBezTo>
                    <a:pt x="69" y="32"/>
                    <a:pt x="69" y="32"/>
                    <a:pt x="69" y="32"/>
                  </a:cubicBezTo>
                  <a:cubicBezTo>
                    <a:pt x="69" y="31"/>
                    <a:pt x="69" y="30"/>
                    <a:pt x="69" y="30"/>
                  </a:cubicBezTo>
                  <a:cubicBezTo>
                    <a:pt x="65" y="30"/>
                    <a:pt x="65" y="30"/>
                    <a:pt x="65" y="30"/>
                  </a:cubicBezTo>
                  <a:cubicBezTo>
                    <a:pt x="65" y="29"/>
                    <a:pt x="65" y="28"/>
                    <a:pt x="64" y="28"/>
                  </a:cubicBezTo>
                  <a:close/>
                  <a:moveTo>
                    <a:pt x="62" y="28"/>
                  </a:moveTo>
                  <a:cubicBezTo>
                    <a:pt x="40" y="34"/>
                    <a:pt x="40" y="34"/>
                    <a:pt x="40" y="34"/>
                  </a:cubicBezTo>
                  <a:cubicBezTo>
                    <a:pt x="40" y="33"/>
                    <a:pt x="39" y="33"/>
                    <a:pt x="39" y="32"/>
                  </a:cubicBezTo>
                  <a:cubicBezTo>
                    <a:pt x="55" y="15"/>
                    <a:pt x="55" y="15"/>
                    <a:pt x="55" y="15"/>
                  </a:cubicBezTo>
                  <a:cubicBezTo>
                    <a:pt x="58" y="19"/>
                    <a:pt x="60" y="23"/>
                    <a:pt x="62" y="28"/>
                  </a:cubicBezTo>
                  <a:close/>
                  <a:moveTo>
                    <a:pt x="36" y="38"/>
                  </a:moveTo>
                  <a:cubicBezTo>
                    <a:pt x="34" y="39"/>
                    <a:pt x="33" y="38"/>
                    <a:pt x="33" y="36"/>
                  </a:cubicBezTo>
                  <a:cubicBezTo>
                    <a:pt x="32" y="35"/>
                    <a:pt x="33" y="34"/>
                    <a:pt x="34" y="33"/>
                  </a:cubicBezTo>
                  <a:cubicBezTo>
                    <a:pt x="36" y="33"/>
                    <a:pt x="37" y="34"/>
                    <a:pt x="38" y="35"/>
                  </a:cubicBezTo>
                  <a:cubicBezTo>
                    <a:pt x="38" y="36"/>
                    <a:pt x="37" y="38"/>
                    <a:pt x="36" y="38"/>
                  </a:cubicBezTo>
                  <a:close/>
                  <a:moveTo>
                    <a:pt x="54" y="15"/>
                  </a:moveTo>
                  <a:cubicBezTo>
                    <a:pt x="38" y="32"/>
                    <a:pt x="38" y="32"/>
                    <a:pt x="38" y="32"/>
                  </a:cubicBezTo>
                  <a:cubicBezTo>
                    <a:pt x="38" y="31"/>
                    <a:pt x="37" y="31"/>
                    <a:pt x="37" y="31"/>
                  </a:cubicBezTo>
                  <a:cubicBezTo>
                    <a:pt x="42" y="8"/>
                    <a:pt x="42" y="8"/>
                    <a:pt x="42" y="8"/>
                  </a:cubicBezTo>
                  <a:cubicBezTo>
                    <a:pt x="47" y="9"/>
                    <a:pt x="51" y="11"/>
                    <a:pt x="54" y="15"/>
                  </a:cubicBezTo>
                  <a:close/>
                  <a:moveTo>
                    <a:pt x="42" y="8"/>
                  </a:moveTo>
                  <a:cubicBezTo>
                    <a:pt x="36" y="30"/>
                    <a:pt x="36" y="30"/>
                    <a:pt x="36" y="30"/>
                  </a:cubicBezTo>
                  <a:cubicBezTo>
                    <a:pt x="35" y="30"/>
                    <a:pt x="35" y="30"/>
                    <a:pt x="34" y="30"/>
                  </a:cubicBezTo>
                  <a:cubicBezTo>
                    <a:pt x="28" y="8"/>
                    <a:pt x="28" y="8"/>
                    <a:pt x="28" y="8"/>
                  </a:cubicBezTo>
                  <a:cubicBezTo>
                    <a:pt x="33" y="7"/>
                    <a:pt x="37" y="7"/>
                    <a:pt x="42" y="8"/>
                  </a:cubicBezTo>
                  <a:close/>
                  <a:moveTo>
                    <a:pt x="27" y="8"/>
                  </a:moveTo>
                  <a:cubicBezTo>
                    <a:pt x="33" y="31"/>
                    <a:pt x="33" y="31"/>
                    <a:pt x="33" y="31"/>
                  </a:cubicBezTo>
                  <a:cubicBezTo>
                    <a:pt x="33" y="31"/>
                    <a:pt x="32" y="31"/>
                    <a:pt x="32" y="32"/>
                  </a:cubicBezTo>
                  <a:cubicBezTo>
                    <a:pt x="16" y="15"/>
                    <a:pt x="16" y="15"/>
                    <a:pt x="16" y="15"/>
                  </a:cubicBezTo>
                  <a:cubicBezTo>
                    <a:pt x="19" y="12"/>
                    <a:pt x="23" y="9"/>
                    <a:pt x="27" y="8"/>
                  </a:cubicBezTo>
                  <a:close/>
                  <a:moveTo>
                    <a:pt x="15" y="16"/>
                  </a:moveTo>
                  <a:cubicBezTo>
                    <a:pt x="31" y="32"/>
                    <a:pt x="31" y="32"/>
                    <a:pt x="31" y="32"/>
                  </a:cubicBezTo>
                  <a:cubicBezTo>
                    <a:pt x="31" y="33"/>
                    <a:pt x="30" y="33"/>
                    <a:pt x="30" y="34"/>
                  </a:cubicBezTo>
                  <a:cubicBezTo>
                    <a:pt x="8" y="28"/>
                    <a:pt x="8" y="28"/>
                    <a:pt x="8" y="28"/>
                  </a:cubicBezTo>
                  <a:cubicBezTo>
                    <a:pt x="10" y="24"/>
                    <a:pt x="12" y="19"/>
                    <a:pt x="15" y="16"/>
                  </a:cubicBezTo>
                  <a:close/>
                  <a:moveTo>
                    <a:pt x="8" y="29"/>
                  </a:moveTo>
                  <a:cubicBezTo>
                    <a:pt x="30" y="35"/>
                    <a:pt x="30" y="35"/>
                    <a:pt x="30" y="35"/>
                  </a:cubicBezTo>
                  <a:cubicBezTo>
                    <a:pt x="30" y="35"/>
                    <a:pt x="30" y="36"/>
                    <a:pt x="30" y="37"/>
                  </a:cubicBezTo>
                  <a:cubicBezTo>
                    <a:pt x="8" y="43"/>
                    <a:pt x="8" y="43"/>
                    <a:pt x="8" y="43"/>
                  </a:cubicBezTo>
                  <a:cubicBezTo>
                    <a:pt x="7" y="38"/>
                    <a:pt x="7" y="34"/>
                    <a:pt x="8" y="29"/>
                  </a:cubicBezTo>
                  <a:close/>
                  <a:moveTo>
                    <a:pt x="9" y="44"/>
                  </a:moveTo>
                  <a:cubicBezTo>
                    <a:pt x="30" y="38"/>
                    <a:pt x="30" y="38"/>
                    <a:pt x="30" y="38"/>
                  </a:cubicBezTo>
                  <a:cubicBezTo>
                    <a:pt x="30" y="38"/>
                    <a:pt x="31" y="39"/>
                    <a:pt x="31" y="39"/>
                  </a:cubicBezTo>
                  <a:cubicBezTo>
                    <a:pt x="15" y="56"/>
                    <a:pt x="15" y="56"/>
                    <a:pt x="15" y="56"/>
                  </a:cubicBezTo>
                  <a:cubicBezTo>
                    <a:pt x="12" y="53"/>
                    <a:pt x="10" y="49"/>
                    <a:pt x="9" y="44"/>
                  </a:cubicBezTo>
                  <a:close/>
                  <a:moveTo>
                    <a:pt x="16" y="57"/>
                  </a:moveTo>
                  <a:cubicBezTo>
                    <a:pt x="32" y="40"/>
                    <a:pt x="32" y="40"/>
                    <a:pt x="32" y="40"/>
                  </a:cubicBezTo>
                  <a:cubicBezTo>
                    <a:pt x="32" y="40"/>
                    <a:pt x="33" y="41"/>
                    <a:pt x="33" y="41"/>
                  </a:cubicBezTo>
                  <a:cubicBezTo>
                    <a:pt x="28" y="64"/>
                    <a:pt x="28" y="64"/>
                    <a:pt x="28" y="64"/>
                  </a:cubicBezTo>
                  <a:cubicBezTo>
                    <a:pt x="23" y="62"/>
                    <a:pt x="19" y="60"/>
                    <a:pt x="16" y="57"/>
                  </a:cubicBezTo>
                  <a:close/>
                  <a:moveTo>
                    <a:pt x="29" y="64"/>
                  </a:moveTo>
                  <a:cubicBezTo>
                    <a:pt x="34" y="41"/>
                    <a:pt x="34" y="41"/>
                    <a:pt x="34" y="41"/>
                  </a:cubicBezTo>
                  <a:cubicBezTo>
                    <a:pt x="35" y="41"/>
                    <a:pt x="35" y="41"/>
                    <a:pt x="36" y="41"/>
                  </a:cubicBezTo>
                  <a:cubicBezTo>
                    <a:pt x="42" y="64"/>
                    <a:pt x="42" y="64"/>
                    <a:pt x="42" y="64"/>
                  </a:cubicBezTo>
                  <a:cubicBezTo>
                    <a:pt x="38" y="65"/>
                    <a:pt x="33" y="65"/>
                    <a:pt x="29" y="64"/>
                  </a:cubicBezTo>
                  <a:close/>
                  <a:moveTo>
                    <a:pt x="43" y="64"/>
                  </a:moveTo>
                  <a:cubicBezTo>
                    <a:pt x="37" y="41"/>
                    <a:pt x="37" y="41"/>
                    <a:pt x="37" y="41"/>
                  </a:cubicBezTo>
                  <a:cubicBezTo>
                    <a:pt x="37" y="41"/>
                    <a:pt x="38" y="40"/>
                    <a:pt x="39" y="40"/>
                  </a:cubicBezTo>
                  <a:cubicBezTo>
                    <a:pt x="55" y="56"/>
                    <a:pt x="55" y="56"/>
                    <a:pt x="55" y="56"/>
                  </a:cubicBezTo>
                  <a:cubicBezTo>
                    <a:pt x="51" y="60"/>
                    <a:pt x="47" y="62"/>
                    <a:pt x="43" y="64"/>
                  </a:cubicBezTo>
                  <a:close/>
                  <a:moveTo>
                    <a:pt x="55" y="56"/>
                  </a:moveTo>
                  <a:cubicBezTo>
                    <a:pt x="39" y="39"/>
                    <a:pt x="39" y="39"/>
                    <a:pt x="39" y="39"/>
                  </a:cubicBezTo>
                  <a:cubicBezTo>
                    <a:pt x="39" y="39"/>
                    <a:pt x="40" y="38"/>
                    <a:pt x="40" y="38"/>
                  </a:cubicBezTo>
                  <a:cubicBezTo>
                    <a:pt x="62" y="43"/>
                    <a:pt x="62" y="43"/>
                    <a:pt x="62" y="43"/>
                  </a:cubicBezTo>
                  <a:cubicBezTo>
                    <a:pt x="61" y="48"/>
                    <a:pt x="58" y="52"/>
                    <a:pt x="55" y="56"/>
                  </a:cubicBezTo>
                  <a:close/>
                  <a:moveTo>
                    <a:pt x="62" y="43"/>
                  </a:moveTo>
                  <a:cubicBezTo>
                    <a:pt x="40" y="37"/>
                    <a:pt x="40" y="37"/>
                    <a:pt x="40" y="37"/>
                  </a:cubicBezTo>
                  <a:cubicBezTo>
                    <a:pt x="40" y="36"/>
                    <a:pt x="40" y="35"/>
                    <a:pt x="40" y="35"/>
                  </a:cubicBezTo>
                  <a:cubicBezTo>
                    <a:pt x="62" y="28"/>
                    <a:pt x="62" y="28"/>
                    <a:pt x="62" y="28"/>
                  </a:cubicBezTo>
                  <a:cubicBezTo>
                    <a:pt x="63" y="33"/>
                    <a:pt x="63" y="38"/>
                    <a:pt x="62" y="43"/>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1" name="Freeform 58"/>
            <p:cNvSpPr>
              <a:spLocks noEditPoints="1"/>
            </p:cNvSpPr>
            <p:nvPr/>
          </p:nvSpPr>
          <p:spPr bwMode="auto">
            <a:xfrm>
              <a:off x="1030288" y="2438401"/>
              <a:ext cx="90488" cy="95250"/>
            </a:xfrm>
            <a:custGeom>
              <a:avLst/>
              <a:gdLst>
                <a:gd name="T0" fmla="*/ 85 w 85"/>
                <a:gd name="T1" fmla="*/ 48 h 89"/>
                <a:gd name="T2" fmla="*/ 85 w 85"/>
                <a:gd name="T3" fmla="*/ 41 h 89"/>
                <a:gd name="T4" fmla="*/ 75 w 85"/>
                <a:gd name="T5" fmla="*/ 37 h 89"/>
                <a:gd name="T6" fmla="*/ 74 w 85"/>
                <a:gd name="T7" fmla="*/ 33 h 89"/>
                <a:gd name="T8" fmla="*/ 81 w 85"/>
                <a:gd name="T9" fmla="*/ 25 h 89"/>
                <a:gd name="T10" fmla="*/ 78 w 85"/>
                <a:gd name="T11" fmla="*/ 19 h 89"/>
                <a:gd name="T12" fmla="*/ 68 w 85"/>
                <a:gd name="T13" fmla="*/ 21 h 89"/>
                <a:gd name="T14" fmla="*/ 68 w 85"/>
                <a:gd name="T15" fmla="*/ 21 h 89"/>
                <a:gd name="T16" fmla="*/ 65 w 85"/>
                <a:gd name="T17" fmla="*/ 18 h 89"/>
                <a:gd name="T18" fmla="*/ 65 w 85"/>
                <a:gd name="T19" fmla="*/ 18 h 89"/>
                <a:gd name="T20" fmla="*/ 67 w 85"/>
                <a:gd name="T21" fmla="*/ 7 h 89"/>
                <a:gd name="T22" fmla="*/ 61 w 85"/>
                <a:gd name="T23" fmla="*/ 4 h 89"/>
                <a:gd name="T24" fmla="*/ 53 w 85"/>
                <a:gd name="T25" fmla="*/ 11 h 89"/>
                <a:gd name="T26" fmla="*/ 53 w 85"/>
                <a:gd name="T27" fmla="*/ 11 h 89"/>
                <a:gd name="T28" fmla="*/ 49 w 85"/>
                <a:gd name="T29" fmla="*/ 10 h 89"/>
                <a:gd name="T30" fmla="*/ 49 w 85"/>
                <a:gd name="T31" fmla="*/ 10 h 89"/>
                <a:gd name="T32" fmla="*/ 46 w 85"/>
                <a:gd name="T33" fmla="*/ 0 h 89"/>
                <a:gd name="T34" fmla="*/ 39 w 85"/>
                <a:gd name="T35" fmla="*/ 0 h 89"/>
                <a:gd name="T36" fmla="*/ 36 w 85"/>
                <a:gd name="T37" fmla="*/ 10 h 89"/>
                <a:gd name="T38" fmla="*/ 36 w 85"/>
                <a:gd name="T39" fmla="*/ 10 h 89"/>
                <a:gd name="T40" fmla="*/ 32 w 85"/>
                <a:gd name="T41" fmla="*/ 11 h 89"/>
                <a:gd name="T42" fmla="*/ 32 w 85"/>
                <a:gd name="T43" fmla="*/ 11 h 89"/>
                <a:gd name="T44" fmla="*/ 24 w 85"/>
                <a:gd name="T45" fmla="*/ 4 h 89"/>
                <a:gd name="T46" fmla="*/ 18 w 85"/>
                <a:gd name="T47" fmla="*/ 7 h 89"/>
                <a:gd name="T48" fmla="*/ 20 w 85"/>
                <a:gd name="T49" fmla="*/ 18 h 89"/>
                <a:gd name="T50" fmla="*/ 20 w 85"/>
                <a:gd name="T51" fmla="*/ 18 h 89"/>
                <a:gd name="T52" fmla="*/ 17 w 85"/>
                <a:gd name="T53" fmla="*/ 21 h 89"/>
                <a:gd name="T54" fmla="*/ 17 w 85"/>
                <a:gd name="T55" fmla="*/ 21 h 89"/>
                <a:gd name="T56" fmla="*/ 7 w 85"/>
                <a:gd name="T57" fmla="*/ 19 h 89"/>
                <a:gd name="T58" fmla="*/ 4 w 85"/>
                <a:gd name="T59" fmla="*/ 25 h 89"/>
                <a:gd name="T60" fmla="*/ 10 w 85"/>
                <a:gd name="T61" fmla="*/ 33 h 89"/>
                <a:gd name="T62" fmla="*/ 9 w 85"/>
                <a:gd name="T63" fmla="*/ 37 h 89"/>
                <a:gd name="T64" fmla="*/ 0 w 85"/>
                <a:gd name="T65" fmla="*/ 41 h 89"/>
                <a:gd name="T66" fmla="*/ 0 w 85"/>
                <a:gd name="T67" fmla="*/ 48 h 89"/>
                <a:gd name="T68" fmla="*/ 9 w 85"/>
                <a:gd name="T69" fmla="*/ 51 h 89"/>
                <a:gd name="T70" fmla="*/ 10 w 85"/>
                <a:gd name="T71" fmla="*/ 55 h 89"/>
                <a:gd name="T72" fmla="*/ 4 w 85"/>
                <a:gd name="T73" fmla="*/ 63 h 89"/>
                <a:gd name="T74" fmla="*/ 7 w 85"/>
                <a:gd name="T75" fmla="*/ 69 h 89"/>
                <a:gd name="T76" fmla="*/ 17 w 85"/>
                <a:gd name="T77" fmla="*/ 67 h 89"/>
                <a:gd name="T78" fmla="*/ 20 w 85"/>
                <a:gd name="T79" fmla="*/ 71 h 89"/>
                <a:gd name="T80" fmla="*/ 18 w 85"/>
                <a:gd name="T81" fmla="*/ 81 h 89"/>
                <a:gd name="T82" fmla="*/ 24 w 85"/>
                <a:gd name="T83" fmla="*/ 84 h 89"/>
                <a:gd name="T84" fmla="*/ 32 w 85"/>
                <a:gd name="T85" fmla="*/ 78 h 89"/>
                <a:gd name="T86" fmla="*/ 36 w 85"/>
                <a:gd name="T87" fmla="*/ 79 h 89"/>
                <a:gd name="T88" fmla="*/ 39 w 85"/>
                <a:gd name="T89" fmla="*/ 89 h 89"/>
                <a:gd name="T90" fmla="*/ 46 w 85"/>
                <a:gd name="T91" fmla="*/ 89 h 89"/>
                <a:gd name="T92" fmla="*/ 49 w 85"/>
                <a:gd name="T93" fmla="*/ 79 h 89"/>
                <a:gd name="T94" fmla="*/ 53 w 85"/>
                <a:gd name="T95" fmla="*/ 78 h 89"/>
                <a:gd name="T96" fmla="*/ 61 w 85"/>
                <a:gd name="T97" fmla="*/ 84 h 89"/>
                <a:gd name="T98" fmla="*/ 67 w 85"/>
                <a:gd name="T99" fmla="*/ 81 h 89"/>
                <a:gd name="T100" fmla="*/ 65 w 85"/>
                <a:gd name="T101" fmla="*/ 71 h 89"/>
                <a:gd name="T102" fmla="*/ 68 w 85"/>
                <a:gd name="T103" fmla="*/ 67 h 89"/>
                <a:gd name="T104" fmla="*/ 78 w 85"/>
                <a:gd name="T105" fmla="*/ 69 h 89"/>
                <a:gd name="T106" fmla="*/ 81 w 85"/>
                <a:gd name="T107" fmla="*/ 63 h 89"/>
                <a:gd name="T108" fmla="*/ 74 w 85"/>
                <a:gd name="T109" fmla="*/ 55 h 89"/>
                <a:gd name="T110" fmla="*/ 75 w 85"/>
                <a:gd name="T111" fmla="*/ 51 h 89"/>
                <a:gd name="T112" fmla="*/ 85 w 85"/>
                <a:gd name="T113" fmla="*/ 48 h 89"/>
                <a:gd name="T114" fmla="*/ 42 w 85"/>
                <a:gd name="T115" fmla="*/ 62 h 89"/>
                <a:gd name="T116" fmla="*/ 25 w 85"/>
                <a:gd name="T117" fmla="*/ 44 h 89"/>
                <a:gd name="T118" fmla="*/ 42 w 85"/>
                <a:gd name="T119" fmla="*/ 27 h 89"/>
                <a:gd name="T120" fmla="*/ 59 w 85"/>
                <a:gd name="T121" fmla="*/ 44 h 89"/>
                <a:gd name="T122" fmla="*/ 42 w 85"/>
                <a:gd name="T123" fmla="*/ 6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5" h="89">
                  <a:moveTo>
                    <a:pt x="85" y="48"/>
                  </a:moveTo>
                  <a:cubicBezTo>
                    <a:pt x="85" y="41"/>
                    <a:pt x="85" y="41"/>
                    <a:pt x="85" y="41"/>
                  </a:cubicBezTo>
                  <a:cubicBezTo>
                    <a:pt x="75" y="37"/>
                    <a:pt x="75" y="37"/>
                    <a:pt x="75" y="37"/>
                  </a:cubicBezTo>
                  <a:cubicBezTo>
                    <a:pt x="75" y="36"/>
                    <a:pt x="75" y="34"/>
                    <a:pt x="74" y="33"/>
                  </a:cubicBezTo>
                  <a:cubicBezTo>
                    <a:pt x="81" y="25"/>
                    <a:pt x="81" y="25"/>
                    <a:pt x="81" y="25"/>
                  </a:cubicBezTo>
                  <a:cubicBezTo>
                    <a:pt x="78" y="19"/>
                    <a:pt x="78" y="19"/>
                    <a:pt x="78" y="19"/>
                  </a:cubicBezTo>
                  <a:cubicBezTo>
                    <a:pt x="68" y="21"/>
                    <a:pt x="68" y="21"/>
                    <a:pt x="68" y="21"/>
                  </a:cubicBezTo>
                  <a:cubicBezTo>
                    <a:pt x="68" y="21"/>
                    <a:pt x="68" y="21"/>
                    <a:pt x="68" y="21"/>
                  </a:cubicBezTo>
                  <a:cubicBezTo>
                    <a:pt x="67" y="20"/>
                    <a:pt x="66" y="19"/>
                    <a:pt x="65" y="18"/>
                  </a:cubicBezTo>
                  <a:cubicBezTo>
                    <a:pt x="65" y="18"/>
                    <a:pt x="65" y="18"/>
                    <a:pt x="65" y="18"/>
                  </a:cubicBezTo>
                  <a:cubicBezTo>
                    <a:pt x="67" y="7"/>
                    <a:pt x="67" y="7"/>
                    <a:pt x="67" y="7"/>
                  </a:cubicBezTo>
                  <a:cubicBezTo>
                    <a:pt x="61" y="4"/>
                    <a:pt x="61" y="4"/>
                    <a:pt x="61" y="4"/>
                  </a:cubicBezTo>
                  <a:cubicBezTo>
                    <a:pt x="53" y="11"/>
                    <a:pt x="53" y="11"/>
                    <a:pt x="53" y="11"/>
                  </a:cubicBezTo>
                  <a:cubicBezTo>
                    <a:pt x="53" y="11"/>
                    <a:pt x="53" y="11"/>
                    <a:pt x="53" y="11"/>
                  </a:cubicBezTo>
                  <a:cubicBezTo>
                    <a:pt x="52" y="10"/>
                    <a:pt x="50" y="10"/>
                    <a:pt x="49" y="10"/>
                  </a:cubicBezTo>
                  <a:cubicBezTo>
                    <a:pt x="49" y="10"/>
                    <a:pt x="49" y="10"/>
                    <a:pt x="49" y="10"/>
                  </a:cubicBezTo>
                  <a:cubicBezTo>
                    <a:pt x="46" y="0"/>
                    <a:pt x="46" y="0"/>
                    <a:pt x="46" y="0"/>
                  </a:cubicBezTo>
                  <a:cubicBezTo>
                    <a:pt x="39" y="0"/>
                    <a:pt x="39" y="0"/>
                    <a:pt x="39" y="0"/>
                  </a:cubicBezTo>
                  <a:cubicBezTo>
                    <a:pt x="36" y="10"/>
                    <a:pt x="36" y="10"/>
                    <a:pt x="36" y="10"/>
                  </a:cubicBezTo>
                  <a:cubicBezTo>
                    <a:pt x="36" y="10"/>
                    <a:pt x="36" y="10"/>
                    <a:pt x="36" y="10"/>
                  </a:cubicBezTo>
                  <a:cubicBezTo>
                    <a:pt x="34" y="10"/>
                    <a:pt x="33" y="10"/>
                    <a:pt x="32" y="11"/>
                  </a:cubicBezTo>
                  <a:cubicBezTo>
                    <a:pt x="32" y="11"/>
                    <a:pt x="32" y="11"/>
                    <a:pt x="32" y="11"/>
                  </a:cubicBezTo>
                  <a:cubicBezTo>
                    <a:pt x="24" y="4"/>
                    <a:pt x="24" y="4"/>
                    <a:pt x="24" y="4"/>
                  </a:cubicBezTo>
                  <a:cubicBezTo>
                    <a:pt x="18" y="7"/>
                    <a:pt x="18" y="7"/>
                    <a:pt x="18" y="7"/>
                  </a:cubicBezTo>
                  <a:cubicBezTo>
                    <a:pt x="20" y="18"/>
                    <a:pt x="20" y="18"/>
                    <a:pt x="20" y="18"/>
                  </a:cubicBezTo>
                  <a:cubicBezTo>
                    <a:pt x="20" y="18"/>
                    <a:pt x="20" y="18"/>
                    <a:pt x="20" y="18"/>
                  </a:cubicBezTo>
                  <a:cubicBezTo>
                    <a:pt x="19" y="19"/>
                    <a:pt x="18" y="20"/>
                    <a:pt x="17" y="21"/>
                  </a:cubicBezTo>
                  <a:cubicBezTo>
                    <a:pt x="17" y="21"/>
                    <a:pt x="17" y="21"/>
                    <a:pt x="17" y="21"/>
                  </a:cubicBezTo>
                  <a:cubicBezTo>
                    <a:pt x="7" y="19"/>
                    <a:pt x="7" y="19"/>
                    <a:pt x="7" y="19"/>
                  </a:cubicBezTo>
                  <a:cubicBezTo>
                    <a:pt x="4" y="25"/>
                    <a:pt x="4" y="25"/>
                    <a:pt x="4" y="25"/>
                  </a:cubicBezTo>
                  <a:cubicBezTo>
                    <a:pt x="10" y="33"/>
                    <a:pt x="10" y="33"/>
                    <a:pt x="10" y="33"/>
                  </a:cubicBezTo>
                  <a:cubicBezTo>
                    <a:pt x="10" y="34"/>
                    <a:pt x="10" y="36"/>
                    <a:pt x="9" y="37"/>
                  </a:cubicBezTo>
                  <a:cubicBezTo>
                    <a:pt x="0" y="41"/>
                    <a:pt x="0" y="41"/>
                    <a:pt x="0" y="41"/>
                  </a:cubicBezTo>
                  <a:cubicBezTo>
                    <a:pt x="0" y="48"/>
                    <a:pt x="0" y="48"/>
                    <a:pt x="0" y="48"/>
                  </a:cubicBezTo>
                  <a:cubicBezTo>
                    <a:pt x="9" y="51"/>
                    <a:pt x="9" y="51"/>
                    <a:pt x="9" y="51"/>
                  </a:cubicBezTo>
                  <a:cubicBezTo>
                    <a:pt x="10" y="53"/>
                    <a:pt x="10" y="54"/>
                    <a:pt x="10" y="55"/>
                  </a:cubicBezTo>
                  <a:cubicBezTo>
                    <a:pt x="4" y="63"/>
                    <a:pt x="4" y="63"/>
                    <a:pt x="4" y="63"/>
                  </a:cubicBezTo>
                  <a:cubicBezTo>
                    <a:pt x="7" y="69"/>
                    <a:pt x="7" y="69"/>
                    <a:pt x="7" y="69"/>
                  </a:cubicBezTo>
                  <a:cubicBezTo>
                    <a:pt x="17" y="67"/>
                    <a:pt x="17" y="67"/>
                    <a:pt x="17" y="67"/>
                  </a:cubicBezTo>
                  <a:cubicBezTo>
                    <a:pt x="18" y="69"/>
                    <a:pt x="19" y="70"/>
                    <a:pt x="20" y="71"/>
                  </a:cubicBezTo>
                  <a:cubicBezTo>
                    <a:pt x="18" y="81"/>
                    <a:pt x="18" y="81"/>
                    <a:pt x="18" y="81"/>
                  </a:cubicBezTo>
                  <a:cubicBezTo>
                    <a:pt x="24" y="84"/>
                    <a:pt x="24" y="84"/>
                    <a:pt x="24" y="84"/>
                  </a:cubicBezTo>
                  <a:cubicBezTo>
                    <a:pt x="32" y="78"/>
                    <a:pt x="32" y="78"/>
                    <a:pt x="32" y="78"/>
                  </a:cubicBezTo>
                  <a:cubicBezTo>
                    <a:pt x="33" y="78"/>
                    <a:pt x="34" y="78"/>
                    <a:pt x="36" y="79"/>
                  </a:cubicBezTo>
                  <a:cubicBezTo>
                    <a:pt x="39" y="89"/>
                    <a:pt x="39" y="89"/>
                    <a:pt x="39" y="89"/>
                  </a:cubicBezTo>
                  <a:cubicBezTo>
                    <a:pt x="46" y="89"/>
                    <a:pt x="46" y="89"/>
                    <a:pt x="46" y="89"/>
                  </a:cubicBezTo>
                  <a:cubicBezTo>
                    <a:pt x="49" y="79"/>
                    <a:pt x="49" y="79"/>
                    <a:pt x="49" y="79"/>
                  </a:cubicBezTo>
                  <a:cubicBezTo>
                    <a:pt x="50" y="78"/>
                    <a:pt x="52" y="78"/>
                    <a:pt x="53" y="78"/>
                  </a:cubicBezTo>
                  <a:cubicBezTo>
                    <a:pt x="61" y="84"/>
                    <a:pt x="61" y="84"/>
                    <a:pt x="61" y="84"/>
                  </a:cubicBezTo>
                  <a:cubicBezTo>
                    <a:pt x="67" y="81"/>
                    <a:pt x="67" y="81"/>
                    <a:pt x="67" y="81"/>
                  </a:cubicBezTo>
                  <a:cubicBezTo>
                    <a:pt x="65" y="71"/>
                    <a:pt x="65" y="71"/>
                    <a:pt x="65" y="71"/>
                  </a:cubicBezTo>
                  <a:cubicBezTo>
                    <a:pt x="66" y="70"/>
                    <a:pt x="67" y="69"/>
                    <a:pt x="68" y="67"/>
                  </a:cubicBezTo>
                  <a:cubicBezTo>
                    <a:pt x="78" y="69"/>
                    <a:pt x="78" y="69"/>
                    <a:pt x="78" y="69"/>
                  </a:cubicBezTo>
                  <a:cubicBezTo>
                    <a:pt x="81" y="63"/>
                    <a:pt x="81" y="63"/>
                    <a:pt x="81" y="63"/>
                  </a:cubicBezTo>
                  <a:cubicBezTo>
                    <a:pt x="74" y="55"/>
                    <a:pt x="74" y="55"/>
                    <a:pt x="74" y="55"/>
                  </a:cubicBezTo>
                  <a:cubicBezTo>
                    <a:pt x="75" y="54"/>
                    <a:pt x="75" y="53"/>
                    <a:pt x="75" y="51"/>
                  </a:cubicBezTo>
                  <a:lnTo>
                    <a:pt x="85" y="48"/>
                  </a:lnTo>
                  <a:close/>
                  <a:moveTo>
                    <a:pt x="42" y="62"/>
                  </a:moveTo>
                  <a:cubicBezTo>
                    <a:pt x="33" y="62"/>
                    <a:pt x="25" y="54"/>
                    <a:pt x="25" y="44"/>
                  </a:cubicBezTo>
                  <a:cubicBezTo>
                    <a:pt x="25" y="34"/>
                    <a:pt x="33" y="27"/>
                    <a:pt x="42" y="27"/>
                  </a:cubicBezTo>
                  <a:cubicBezTo>
                    <a:pt x="52" y="27"/>
                    <a:pt x="59" y="34"/>
                    <a:pt x="59" y="44"/>
                  </a:cubicBezTo>
                  <a:cubicBezTo>
                    <a:pt x="59" y="54"/>
                    <a:pt x="52" y="62"/>
                    <a:pt x="42" y="62"/>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2" name="Freeform 59"/>
            <p:cNvSpPr>
              <a:spLocks noEditPoints="1"/>
            </p:cNvSpPr>
            <p:nvPr/>
          </p:nvSpPr>
          <p:spPr bwMode="auto">
            <a:xfrm>
              <a:off x="1200150" y="2738438"/>
              <a:ext cx="28575" cy="31750"/>
            </a:xfrm>
            <a:custGeom>
              <a:avLst/>
              <a:gdLst>
                <a:gd name="T0" fmla="*/ 27 w 27"/>
                <a:gd name="T1" fmla="*/ 16 h 29"/>
                <a:gd name="T2" fmla="*/ 27 w 27"/>
                <a:gd name="T3" fmla="*/ 14 h 29"/>
                <a:gd name="T4" fmla="*/ 24 w 27"/>
                <a:gd name="T5" fmla="*/ 13 h 29"/>
                <a:gd name="T6" fmla="*/ 24 w 27"/>
                <a:gd name="T7" fmla="*/ 11 h 29"/>
                <a:gd name="T8" fmla="*/ 26 w 27"/>
                <a:gd name="T9" fmla="*/ 9 h 29"/>
                <a:gd name="T10" fmla="*/ 25 w 27"/>
                <a:gd name="T11" fmla="*/ 7 h 29"/>
                <a:gd name="T12" fmla="*/ 22 w 27"/>
                <a:gd name="T13" fmla="*/ 7 h 29"/>
                <a:gd name="T14" fmla="*/ 22 w 27"/>
                <a:gd name="T15" fmla="*/ 7 h 29"/>
                <a:gd name="T16" fmla="*/ 21 w 27"/>
                <a:gd name="T17" fmla="*/ 6 h 29"/>
                <a:gd name="T18" fmla="*/ 21 w 27"/>
                <a:gd name="T19" fmla="*/ 6 h 29"/>
                <a:gd name="T20" fmla="*/ 21 w 27"/>
                <a:gd name="T21" fmla="*/ 3 h 29"/>
                <a:gd name="T22" fmla="*/ 19 w 27"/>
                <a:gd name="T23" fmla="*/ 2 h 29"/>
                <a:gd name="T24" fmla="*/ 17 w 27"/>
                <a:gd name="T25" fmla="*/ 4 h 29"/>
                <a:gd name="T26" fmla="*/ 17 w 27"/>
                <a:gd name="T27" fmla="*/ 4 h 29"/>
                <a:gd name="T28" fmla="*/ 16 w 27"/>
                <a:gd name="T29" fmla="*/ 4 h 29"/>
                <a:gd name="T30" fmla="*/ 16 w 27"/>
                <a:gd name="T31" fmla="*/ 4 h 29"/>
                <a:gd name="T32" fmla="*/ 15 w 27"/>
                <a:gd name="T33" fmla="*/ 0 h 29"/>
                <a:gd name="T34" fmla="*/ 12 w 27"/>
                <a:gd name="T35" fmla="*/ 0 h 29"/>
                <a:gd name="T36" fmla="*/ 11 w 27"/>
                <a:gd name="T37" fmla="*/ 4 h 29"/>
                <a:gd name="T38" fmla="*/ 11 w 27"/>
                <a:gd name="T39" fmla="*/ 4 h 29"/>
                <a:gd name="T40" fmla="*/ 10 w 27"/>
                <a:gd name="T41" fmla="*/ 4 h 29"/>
                <a:gd name="T42" fmla="*/ 10 w 27"/>
                <a:gd name="T43" fmla="*/ 4 h 29"/>
                <a:gd name="T44" fmla="*/ 7 w 27"/>
                <a:gd name="T45" fmla="*/ 2 h 29"/>
                <a:gd name="T46" fmla="*/ 6 w 27"/>
                <a:gd name="T47" fmla="*/ 3 h 29"/>
                <a:gd name="T48" fmla="*/ 6 w 27"/>
                <a:gd name="T49" fmla="*/ 6 h 29"/>
                <a:gd name="T50" fmla="*/ 6 w 27"/>
                <a:gd name="T51" fmla="*/ 6 h 29"/>
                <a:gd name="T52" fmla="*/ 5 w 27"/>
                <a:gd name="T53" fmla="*/ 7 h 29"/>
                <a:gd name="T54" fmla="*/ 5 w 27"/>
                <a:gd name="T55" fmla="*/ 7 h 29"/>
                <a:gd name="T56" fmla="*/ 2 w 27"/>
                <a:gd name="T57" fmla="*/ 7 h 29"/>
                <a:gd name="T58" fmla="*/ 1 w 27"/>
                <a:gd name="T59" fmla="*/ 9 h 29"/>
                <a:gd name="T60" fmla="*/ 3 w 27"/>
                <a:gd name="T61" fmla="*/ 11 h 29"/>
                <a:gd name="T62" fmla="*/ 3 w 27"/>
                <a:gd name="T63" fmla="*/ 13 h 29"/>
                <a:gd name="T64" fmla="*/ 0 w 27"/>
                <a:gd name="T65" fmla="*/ 14 h 29"/>
                <a:gd name="T66" fmla="*/ 0 w 27"/>
                <a:gd name="T67" fmla="*/ 16 h 29"/>
                <a:gd name="T68" fmla="*/ 3 w 27"/>
                <a:gd name="T69" fmla="*/ 17 h 29"/>
                <a:gd name="T70" fmla="*/ 3 w 27"/>
                <a:gd name="T71" fmla="*/ 19 h 29"/>
                <a:gd name="T72" fmla="*/ 1 w 27"/>
                <a:gd name="T73" fmla="*/ 21 h 29"/>
                <a:gd name="T74" fmla="*/ 2 w 27"/>
                <a:gd name="T75" fmla="*/ 23 h 29"/>
                <a:gd name="T76" fmla="*/ 5 w 27"/>
                <a:gd name="T77" fmla="*/ 22 h 29"/>
                <a:gd name="T78" fmla="*/ 6 w 27"/>
                <a:gd name="T79" fmla="*/ 23 h 29"/>
                <a:gd name="T80" fmla="*/ 6 w 27"/>
                <a:gd name="T81" fmla="*/ 27 h 29"/>
                <a:gd name="T82" fmla="*/ 7 w 27"/>
                <a:gd name="T83" fmla="*/ 28 h 29"/>
                <a:gd name="T84" fmla="*/ 10 w 27"/>
                <a:gd name="T85" fmla="*/ 26 h 29"/>
                <a:gd name="T86" fmla="*/ 11 w 27"/>
                <a:gd name="T87" fmla="*/ 26 h 29"/>
                <a:gd name="T88" fmla="*/ 12 w 27"/>
                <a:gd name="T89" fmla="*/ 29 h 29"/>
                <a:gd name="T90" fmla="*/ 15 w 27"/>
                <a:gd name="T91" fmla="*/ 29 h 29"/>
                <a:gd name="T92" fmla="*/ 16 w 27"/>
                <a:gd name="T93" fmla="*/ 26 h 29"/>
                <a:gd name="T94" fmla="*/ 17 w 27"/>
                <a:gd name="T95" fmla="*/ 26 h 29"/>
                <a:gd name="T96" fmla="*/ 19 w 27"/>
                <a:gd name="T97" fmla="*/ 28 h 29"/>
                <a:gd name="T98" fmla="*/ 21 w 27"/>
                <a:gd name="T99" fmla="*/ 27 h 29"/>
                <a:gd name="T100" fmla="*/ 21 w 27"/>
                <a:gd name="T101" fmla="*/ 23 h 29"/>
                <a:gd name="T102" fmla="*/ 22 w 27"/>
                <a:gd name="T103" fmla="*/ 22 h 29"/>
                <a:gd name="T104" fmla="*/ 25 w 27"/>
                <a:gd name="T105" fmla="*/ 23 h 29"/>
                <a:gd name="T106" fmla="*/ 26 w 27"/>
                <a:gd name="T107" fmla="*/ 21 h 29"/>
                <a:gd name="T108" fmla="*/ 24 w 27"/>
                <a:gd name="T109" fmla="*/ 19 h 29"/>
                <a:gd name="T110" fmla="*/ 24 w 27"/>
                <a:gd name="T111" fmla="*/ 17 h 29"/>
                <a:gd name="T112" fmla="*/ 27 w 27"/>
                <a:gd name="T113" fmla="*/ 16 h 29"/>
                <a:gd name="T114" fmla="*/ 13 w 27"/>
                <a:gd name="T115" fmla="*/ 21 h 29"/>
                <a:gd name="T116" fmla="*/ 8 w 27"/>
                <a:gd name="T117" fmla="*/ 15 h 29"/>
                <a:gd name="T118" fmla="*/ 13 w 27"/>
                <a:gd name="T119" fmla="*/ 9 h 29"/>
                <a:gd name="T120" fmla="*/ 19 w 27"/>
                <a:gd name="T121" fmla="*/ 15 h 29"/>
                <a:gd name="T122" fmla="*/ 13 w 27"/>
                <a:gd name="T123"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 h="29">
                  <a:moveTo>
                    <a:pt x="27" y="16"/>
                  </a:moveTo>
                  <a:cubicBezTo>
                    <a:pt x="27" y="14"/>
                    <a:pt x="27" y="14"/>
                    <a:pt x="27" y="14"/>
                  </a:cubicBezTo>
                  <a:cubicBezTo>
                    <a:pt x="24" y="13"/>
                    <a:pt x="24" y="13"/>
                    <a:pt x="24" y="13"/>
                  </a:cubicBezTo>
                  <a:cubicBezTo>
                    <a:pt x="24" y="12"/>
                    <a:pt x="24" y="12"/>
                    <a:pt x="24" y="11"/>
                  </a:cubicBezTo>
                  <a:cubicBezTo>
                    <a:pt x="26" y="9"/>
                    <a:pt x="26" y="9"/>
                    <a:pt x="26" y="9"/>
                  </a:cubicBezTo>
                  <a:cubicBezTo>
                    <a:pt x="25" y="7"/>
                    <a:pt x="25" y="7"/>
                    <a:pt x="25" y="7"/>
                  </a:cubicBezTo>
                  <a:cubicBezTo>
                    <a:pt x="22" y="7"/>
                    <a:pt x="22" y="7"/>
                    <a:pt x="22" y="7"/>
                  </a:cubicBezTo>
                  <a:cubicBezTo>
                    <a:pt x="22" y="7"/>
                    <a:pt x="22" y="7"/>
                    <a:pt x="22" y="7"/>
                  </a:cubicBezTo>
                  <a:cubicBezTo>
                    <a:pt x="21" y="7"/>
                    <a:pt x="21" y="7"/>
                    <a:pt x="21" y="6"/>
                  </a:cubicBezTo>
                  <a:cubicBezTo>
                    <a:pt x="21" y="6"/>
                    <a:pt x="21" y="6"/>
                    <a:pt x="21" y="6"/>
                  </a:cubicBezTo>
                  <a:cubicBezTo>
                    <a:pt x="21" y="3"/>
                    <a:pt x="21" y="3"/>
                    <a:pt x="21" y="3"/>
                  </a:cubicBezTo>
                  <a:cubicBezTo>
                    <a:pt x="19" y="2"/>
                    <a:pt x="19" y="2"/>
                    <a:pt x="19" y="2"/>
                  </a:cubicBezTo>
                  <a:cubicBezTo>
                    <a:pt x="17" y="4"/>
                    <a:pt x="17" y="4"/>
                    <a:pt x="17" y="4"/>
                  </a:cubicBezTo>
                  <a:cubicBezTo>
                    <a:pt x="17" y="4"/>
                    <a:pt x="17" y="4"/>
                    <a:pt x="17" y="4"/>
                  </a:cubicBezTo>
                  <a:cubicBezTo>
                    <a:pt x="16" y="4"/>
                    <a:pt x="16" y="4"/>
                    <a:pt x="16" y="4"/>
                  </a:cubicBezTo>
                  <a:cubicBezTo>
                    <a:pt x="16" y="4"/>
                    <a:pt x="16" y="4"/>
                    <a:pt x="16" y="4"/>
                  </a:cubicBezTo>
                  <a:cubicBezTo>
                    <a:pt x="15" y="0"/>
                    <a:pt x="15" y="0"/>
                    <a:pt x="15" y="0"/>
                  </a:cubicBezTo>
                  <a:cubicBezTo>
                    <a:pt x="12" y="0"/>
                    <a:pt x="12" y="0"/>
                    <a:pt x="12" y="0"/>
                  </a:cubicBezTo>
                  <a:cubicBezTo>
                    <a:pt x="11" y="4"/>
                    <a:pt x="11" y="4"/>
                    <a:pt x="11" y="4"/>
                  </a:cubicBezTo>
                  <a:cubicBezTo>
                    <a:pt x="11" y="4"/>
                    <a:pt x="11" y="4"/>
                    <a:pt x="11" y="4"/>
                  </a:cubicBezTo>
                  <a:cubicBezTo>
                    <a:pt x="11" y="4"/>
                    <a:pt x="10" y="4"/>
                    <a:pt x="10" y="4"/>
                  </a:cubicBezTo>
                  <a:cubicBezTo>
                    <a:pt x="10" y="4"/>
                    <a:pt x="10" y="4"/>
                    <a:pt x="10" y="4"/>
                  </a:cubicBezTo>
                  <a:cubicBezTo>
                    <a:pt x="7" y="2"/>
                    <a:pt x="7" y="2"/>
                    <a:pt x="7" y="2"/>
                  </a:cubicBezTo>
                  <a:cubicBezTo>
                    <a:pt x="6" y="3"/>
                    <a:pt x="6" y="3"/>
                    <a:pt x="6" y="3"/>
                  </a:cubicBezTo>
                  <a:cubicBezTo>
                    <a:pt x="6" y="6"/>
                    <a:pt x="6" y="6"/>
                    <a:pt x="6" y="6"/>
                  </a:cubicBezTo>
                  <a:cubicBezTo>
                    <a:pt x="6" y="6"/>
                    <a:pt x="6" y="6"/>
                    <a:pt x="6" y="6"/>
                  </a:cubicBezTo>
                  <a:cubicBezTo>
                    <a:pt x="6" y="7"/>
                    <a:pt x="6" y="7"/>
                    <a:pt x="5" y="7"/>
                  </a:cubicBezTo>
                  <a:cubicBezTo>
                    <a:pt x="5" y="7"/>
                    <a:pt x="5" y="7"/>
                    <a:pt x="5" y="7"/>
                  </a:cubicBezTo>
                  <a:cubicBezTo>
                    <a:pt x="2" y="7"/>
                    <a:pt x="2" y="7"/>
                    <a:pt x="2" y="7"/>
                  </a:cubicBezTo>
                  <a:cubicBezTo>
                    <a:pt x="1" y="9"/>
                    <a:pt x="1" y="9"/>
                    <a:pt x="1" y="9"/>
                  </a:cubicBezTo>
                  <a:cubicBezTo>
                    <a:pt x="3" y="11"/>
                    <a:pt x="3" y="11"/>
                    <a:pt x="3" y="11"/>
                  </a:cubicBezTo>
                  <a:cubicBezTo>
                    <a:pt x="3" y="12"/>
                    <a:pt x="3" y="12"/>
                    <a:pt x="3" y="13"/>
                  </a:cubicBezTo>
                  <a:cubicBezTo>
                    <a:pt x="0" y="14"/>
                    <a:pt x="0" y="14"/>
                    <a:pt x="0" y="14"/>
                  </a:cubicBezTo>
                  <a:cubicBezTo>
                    <a:pt x="0" y="16"/>
                    <a:pt x="0" y="16"/>
                    <a:pt x="0" y="16"/>
                  </a:cubicBezTo>
                  <a:cubicBezTo>
                    <a:pt x="3" y="17"/>
                    <a:pt x="3" y="17"/>
                    <a:pt x="3" y="17"/>
                  </a:cubicBezTo>
                  <a:cubicBezTo>
                    <a:pt x="3" y="18"/>
                    <a:pt x="3" y="18"/>
                    <a:pt x="3" y="19"/>
                  </a:cubicBezTo>
                  <a:cubicBezTo>
                    <a:pt x="1" y="21"/>
                    <a:pt x="1" y="21"/>
                    <a:pt x="1" y="21"/>
                  </a:cubicBezTo>
                  <a:cubicBezTo>
                    <a:pt x="2" y="23"/>
                    <a:pt x="2" y="23"/>
                    <a:pt x="2" y="23"/>
                  </a:cubicBezTo>
                  <a:cubicBezTo>
                    <a:pt x="5" y="22"/>
                    <a:pt x="5" y="22"/>
                    <a:pt x="5" y="22"/>
                  </a:cubicBezTo>
                  <a:cubicBezTo>
                    <a:pt x="6" y="23"/>
                    <a:pt x="6" y="23"/>
                    <a:pt x="6" y="23"/>
                  </a:cubicBezTo>
                  <a:cubicBezTo>
                    <a:pt x="6" y="27"/>
                    <a:pt x="6" y="27"/>
                    <a:pt x="6" y="27"/>
                  </a:cubicBezTo>
                  <a:cubicBezTo>
                    <a:pt x="7" y="28"/>
                    <a:pt x="7" y="28"/>
                    <a:pt x="7" y="28"/>
                  </a:cubicBezTo>
                  <a:cubicBezTo>
                    <a:pt x="10" y="26"/>
                    <a:pt x="10" y="26"/>
                    <a:pt x="10" y="26"/>
                  </a:cubicBezTo>
                  <a:cubicBezTo>
                    <a:pt x="10" y="26"/>
                    <a:pt x="11" y="26"/>
                    <a:pt x="11" y="26"/>
                  </a:cubicBezTo>
                  <a:cubicBezTo>
                    <a:pt x="12" y="29"/>
                    <a:pt x="12" y="29"/>
                    <a:pt x="12" y="29"/>
                  </a:cubicBezTo>
                  <a:cubicBezTo>
                    <a:pt x="15" y="29"/>
                    <a:pt x="15" y="29"/>
                    <a:pt x="15" y="29"/>
                  </a:cubicBezTo>
                  <a:cubicBezTo>
                    <a:pt x="16" y="26"/>
                    <a:pt x="16" y="26"/>
                    <a:pt x="16" y="26"/>
                  </a:cubicBezTo>
                  <a:cubicBezTo>
                    <a:pt x="16" y="26"/>
                    <a:pt x="17" y="26"/>
                    <a:pt x="17" y="26"/>
                  </a:cubicBezTo>
                  <a:cubicBezTo>
                    <a:pt x="19" y="28"/>
                    <a:pt x="19" y="28"/>
                    <a:pt x="19" y="28"/>
                  </a:cubicBezTo>
                  <a:cubicBezTo>
                    <a:pt x="21" y="27"/>
                    <a:pt x="21" y="27"/>
                    <a:pt x="21" y="27"/>
                  </a:cubicBezTo>
                  <a:cubicBezTo>
                    <a:pt x="21" y="23"/>
                    <a:pt x="21" y="23"/>
                    <a:pt x="21" y="23"/>
                  </a:cubicBezTo>
                  <a:cubicBezTo>
                    <a:pt x="21" y="23"/>
                    <a:pt x="21" y="23"/>
                    <a:pt x="22" y="22"/>
                  </a:cubicBezTo>
                  <a:cubicBezTo>
                    <a:pt x="25" y="23"/>
                    <a:pt x="25" y="23"/>
                    <a:pt x="25" y="23"/>
                  </a:cubicBezTo>
                  <a:cubicBezTo>
                    <a:pt x="26" y="21"/>
                    <a:pt x="26" y="21"/>
                    <a:pt x="26" y="21"/>
                  </a:cubicBezTo>
                  <a:cubicBezTo>
                    <a:pt x="24" y="19"/>
                    <a:pt x="24" y="19"/>
                    <a:pt x="24" y="19"/>
                  </a:cubicBezTo>
                  <a:cubicBezTo>
                    <a:pt x="24" y="18"/>
                    <a:pt x="24" y="18"/>
                    <a:pt x="24" y="17"/>
                  </a:cubicBezTo>
                  <a:lnTo>
                    <a:pt x="27" y="16"/>
                  </a:lnTo>
                  <a:close/>
                  <a:moveTo>
                    <a:pt x="13" y="21"/>
                  </a:moveTo>
                  <a:cubicBezTo>
                    <a:pt x="10" y="21"/>
                    <a:pt x="8" y="18"/>
                    <a:pt x="8" y="15"/>
                  </a:cubicBezTo>
                  <a:cubicBezTo>
                    <a:pt x="8" y="12"/>
                    <a:pt x="10" y="9"/>
                    <a:pt x="13" y="9"/>
                  </a:cubicBezTo>
                  <a:cubicBezTo>
                    <a:pt x="16" y="9"/>
                    <a:pt x="19" y="12"/>
                    <a:pt x="19" y="15"/>
                  </a:cubicBezTo>
                  <a:cubicBezTo>
                    <a:pt x="19" y="18"/>
                    <a:pt x="16" y="21"/>
                    <a:pt x="13" y="21"/>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3" name="Freeform 60"/>
            <p:cNvSpPr>
              <a:spLocks noEditPoints="1"/>
            </p:cNvSpPr>
            <p:nvPr/>
          </p:nvSpPr>
          <p:spPr bwMode="auto">
            <a:xfrm>
              <a:off x="1347788" y="2432051"/>
              <a:ext cx="50800" cy="50800"/>
            </a:xfrm>
            <a:custGeom>
              <a:avLst/>
              <a:gdLst>
                <a:gd name="T0" fmla="*/ 47 w 47"/>
                <a:gd name="T1" fmla="*/ 27 h 49"/>
                <a:gd name="T2" fmla="*/ 47 w 47"/>
                <a:gd name="T3" fmla="*/ 23 h 49"/>
                <a:gd name="T4" fmla="*/ 42 w 47"/>
                <a:gd name="T5" fmla="*/ 21 h 49"/>
                <a:gd name="T6" fmla="*/ 41 w 47"/>
                <a:gd name="T7" fmla="*/ 19 h 49"/>
                <a:gd name="T8" fmla="*/ 45 w 47"/>
                <a:gd name="T9" fmla="*/ 14 h 49"/>
                <a:gd name="T10" fmla="*/ 43 w 47"/>
                <a:gd name="T11" fmla="*/ 11 h 49"/>
                <a:gd name="T12" fmla="*/ 38 w 47"/>
                <a:gd name="T13" fmla="*/ 12 h 49"/>
                <a:gd name="T14" fmla="*/ 38 w 47"/>
                <a:gd name="T15" fmla="*/ 12 h 49"/>
                <a:gd name="T16" fmla="*/ 36 w 47"/>
                <a:gd name="T17" fmla="*/ 10 h 49"/>
                <a:gd name="T18" fmla="*/ 36 w 47"/>
                <a:gd name="T19" fmla="*/ 10 h 49"/>
                <a:gd name="T20" fmla="*/ 37 w 47"/>
                <a:gd name="T21" fmla="*/ 5 h 49"/>
                <a:gd name="T22" fmla="*/ 34 w 47"/>
                <a:gd name="T23" fmla="*/ 3 h 49"/>
                <a:gd name="T24" fmla="*/ 30 w 47"/>
                <a:gd name="T25" fmla="*/ 7 h 49"/>
                <a:gd name="T26" fmla="*/ 30 w 47"/>
                <a:gd name="T27" fmla="*/ 7 h 49"/>
                <a:gd name="T28" fmla="*/ 27 w 47"/>
                <a:gd name="T29" fmla="*/ 6 h 49"/>
                <a:gd name="T30" fmla="*/ 27 w 47"/>
                <a:gd name="T31" fmla="*/ 6 h 49"/>
                <a:gd name="T32" fmla="*/ 26 w 47"/>
                <a:gd name="T33" fmla="*/ 0 h 49"/>
                <a:gd name="T34" fmla="*/ 22 w 47"/>
                <a:gd name="T35" fmla="*/ 0 h 49"/>
                <a:gd name="T36" fmla="*/ 20 w 47"/>
                <a:gd name="T37" fmla="*/ 6 h 49"/>
                <a:gd name="T38" fmla="*/ 20 w 47"/>
                <a:gd name="T39" fmla="*/ 6 h 49"/>
                <a:gd name="T40" fmla="*/ 18 w 47"/>
                <a:gd name="T41" fmla="*/ 7 h 49"/>
                <a:gd name="T42" fmla="*/ 18 w 47"/>
                <a:gd name="T43" fmla="*/ 7 h 49"/>
                <a:gd name="T44" fmla="*/ 14 w 47"/>
                <a:gd name="T45" fmla="*/ 3 h 49"/>
                <a:gd name="T46" fmla="*/ 10 w 47"/>
                <a:gd name="T47" fmla="*/ 5 h 49"/>
                <a:gd name="T48" fmla="*/ 12 w 47"/>
                <a:gd name="T49" fmla="*/ 10 h 49"/>
                <a:gd name="T50" fmla="*/ 12 w 47"/>
                <a:gd name="T51" fmla="*/ 10 h 49"/>
                <a:gd name="T52" fmla="*/ 10 w 47"/>
                <a:gd name="T53" fmla="*/ 12 h 49"/>
                <a:gd name="T54" fmla="*/ 10 w 47"/>
                <a:gd name="T55" fmla="*/ 12 h 49"/>
                <a:gd name="T56" fmla="*/ 4 w 47"/>
                <a:gd name="T57" fmla="*/ 11 h 49"/>
                <a:gd name="T58" fmla="*/ 3 w 47"/>
                <a:gd name="T59" fmla="*/ 14 h 49"/>
                <a:gd name="T60" fmla="*/ 6 w 47"/>
                <a:gd name="T61" fmla="*/ 19 h 49"/>
                <a:gd name="T62" fmla="*/ 6 w 47"/>
                <a:gd name="T63" fmla="*/ 21 h 49"/>
                <a:gd name="T64" fmla="*/ 0 w 47"/>
                <a:gd name="T65" fmla="*/ 23 h 49"/>
                <a:gd name="T66" fmla="*/ 0 w 47"/>
                <a:gd name="T67" fmla="*/ 27 h 49"/>
                <a:gd name="T68" fmla="*/ 6 w 47"/>
                <a:gd name="T69" fmla="*/ 29 h 49"/>
                <a:gd name="T70" fmla="*/ 6 w 47"/>
                <a:gd name="T71" fmla="*/ 31 h 49"/>
                <a:gd name="T72" fmla="*/ 3 w 47"/>
                <a:gd name="T73" fmla="*/ 35 h 49"/>
                <a:gd name="T74" fmla="*/ 4 w 47"/>
                <a:gd name="T75" fmla="*/ 39 h 49"/>
                <a:gd name="T76" fmla="*/ 10 w 47"/>
                <a:gd name="T77" fmla="*/ 38 h 49"/>
                <a:gd name="T78" fmla="*/ 12 w 47"/>
                <a:gd name="T79" fmla="*/ 39 h 49"/>
                <a:gd name="T80" fmla="*/ 10 w 47"/>
                <a:gd name="T81" fmla="*/ 45 h 49"/>
                <a:gd name="T82" fmla="*/ 14 w 47"/>
                <a:gd name="T83" fmla="*/ 47 h 49"/>
                <a:gd name="T84" fmla="*/ 18 w 47"/>
                <a:gd name="T85" fmla="*/ 43 h 49"/>
                <a:gd name="T86" fmla="*/ 20 w 47"/>
                <a:gd name="T87" fmla="*/ 44 h 49"/>
                <a:gd name="T88" fmla="*/ 22 w 47"/>
                <a:gd name="T89" fmla="*/ 49 h 49"/>
                <a:gd name="T90" fmla="*/ 26 w 47"/>
                <a:gd name="T91" fmla="*/ 49 h 49"/>
                <a:gd name="T92" fmla="*/ 27 w 47"/>
                <a:gd name="T93" fmla="*/ 44 h 49"/>
                <a:gd name="T94" fmla="*/ 30 w 47"/>
                <a:gd name="T95" fmla="*/ 43 h 49"/>
                <a:gd name="T96" fmla="*/ 34 w 47"/>
                <a:gd name="T97" fmla="*/ 47 h 49"/>
                <a:gd name="T98" fmla="*/ 37 w 47"/>
                <a:gd name="T99" fmla="*/ 45 h 49"/>
                <a:gd name="T100" fmla="*/ 36 w 47"/>
                <a:gd name="T101" fmla="*/ 39 h 49"/>
                <a:gd name="T102" fmla="*/ 38 w 47"/>
                <a:gd name="T103" fmla="*/ 38 h 49"/>
                <a:gd name="T104" fmla="*/ 43 w 47"/>
                <a:gd name="T105" fmla="*/ 39 h 49"/>
                <a:gd name="T106" fmla="*/ 45 w 47"/>
                <a:gd name="T107" fmla="*/ 35 h 49"/>
                <a:gd name="T108" fmla="*/ 41 w 47"/>
                <a:gd name="T109" fmla="*/ 31 h 49"/>
                <a:gd name="T110" fmla="*/ 42 w 47"/>
                <a:gd name="T111" fmla="*/ 29 h 49"/>
                <a:gd name="T112" fmla="*/ 47 w 47"/>
                <a:gd name="T113" fmla="*/ 27 h 49"/>
                <a:gd name="T114" fmla="*/ 24 w 47"/>
                <a:gd name="T115" fmla="*/ 35 h 49"/>
                <a:gd name="T116" fmla="*/ 14 w 47"/>
                <a:gd name="T117" fmla="*/ 25 h 49"/>
                <a:gd name="T118" fmla="*/ 24 w 47"/>
                <a:gd name="T119" fmla="*/ 15 h 49"/>
                <a:gd name="T120" fmla="*/ 33 w 47"/>
                <a:gd name="T121" fmla="*/ 25 h 49"/>
                <a:gd name="T122" fmla="*/ 24 w 47"/>
                <a:gd name="T123" fmla="*/ 3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 h="49">
                  <a:moveTo>
                    <a:pt x="47" y="27"/>
                  </a:moveTo>
                  <a:cubicBezTo>
                    <a:pt x="47" y="23"/>
                    <a:pt x="47" y="23"/>
                    <a:pt x="47" y="23"/>
                  </a:cubicBezTo>
                  <a:cubicBezTo>
                    <a:pt x="42" y="21"/>
                    <a:pt x="42" y="21"/>
                    <a:pt x="42" y="21"/>
                  </a:cubicBezTo>
                  <a:cubicBezTo>
                    <a:pt x="42" y="20"/>
                    <a:pt x="41" y="19"/>
                    <a:pt x="41" y="19"/>
                  </a:cubicBezTo>
                  <a:cubicBezTo>
                    <a:pt x="45" y="14"/>
                    <a:pt x="45" y="14"/>
                    <a:pt x="45" y="14"/>
                  </a:cubicBezTo>
                  <a:cubicBezTo>
                    <a:pt x="43" y="11"/>
                    <a:pt x="43" y="11"/>
                    <a:pt x="43" y="11"/>
                  </a:cubicBezTo>
                  <a:cubicBezTo>
                    <a:pt x="38" y="12"/>
                    <a:pt x="38" y="12"/>
                    <a:pt x="38" y="12"/>
                  </a:cubicBezTo>
                  <a:cubicBezTo>
                    <a:pt x="38" y="12"/>
                    <a:pt x="38" y="12"/>
                    <a:pt x="38" y="12"/>
                  </a:cubicBezTo>
                  <a:cubicBezTo>
                    <a:pt x="37" y="11"/>
                    <a:pt x="37" y="11"/>
                    <a:pt x="36" y="10"/>
                  </a:cubicBezTo>
                  <a:cubicBezTo>
                    <a:pt x="36" y="10"/>
                    <a:pt x="36" y="10"/>
                    <a:pt x="36" y="10"/>
                  </a:cubicBezTo>
                  <a:cubicBezTo>
                    <a:pt x="37" y="5"/>
                    <a:pt x="37" y="5"/>
                    <a:pt x="37" y="5"/>
                  </a:cubicBezTo>
                  <a:cubicBezTo>
                    <a:pt x="34" y="3"/>
                    <a:pt x="34" y="3"/>
                    <a:pt x="34" y="3"/>
                  </a:cubicBezTo>
                  <a:cubicBezTo>
                    <a:pt x="30" y="7"/>
                    <a:pt x="30" y="7"/>
                    <a:pt x="30" y="7"/>
                  </a:cubicBezTo>
                  <a:cubicBezTo>
                    <a:pt x="30" y="7"/>
                    <a:pt x="30" y="7"/>
                    <a:pt x="30" y="7"/>
                  </a:cubicBezTo>
                  <a:cubicBezTo>
                    <a:pt x="29" y="6"/>
                    <a:pt x="28" y="6"/>
                    <a:pt x="27" y="6"/>
                  </a:cubicBezTo>
                  <a:cubicBezTo>
                    <a:pt x="27" y="6"/>
                    <a:pt x="27" y="6"/>
                    <a:pt x="27" y="6"/>
                  </a:cubicBezTo>
                  <a:cubicBezTo>
                    <a:pt x="26" y="0"/>
                    <a:pt x="26" y="0"/>
                    <a:pt x="26" y="0"/>
                  </a:cubicBezTo>
                  <a:cubicBezTo>
                    <a:pt x="22" y="0"/>
                    <a:pt x="22" y="0"/>
                    <a:pt x="22" y="0"/>
                  </a:cubicBezTo>
                  <a:cubicBezTo>
                    <a:pt x="20" y="6"/>
                    <a:pt x="20" y="6"/>
                    <a:pt x="20" y="6"/>
                  </a:cubicBezTo>
                  <a:cubicBezTo>
                    <a:pt x="20" y="6"/>
                    <a:pt x="20" y="6"/>
                    <a:pt x="20" y="6"/>
                  </a:cubicBezTo>
                  <a:cubicBezTo>
                    <a:pt x="19" y="6"/>
                    <a:pt x="19" y="6"/>
                    <a:pt x="18" y="7"/>
                  </a:cubicBezTo>
                  <a:cubicBezTo>
                    <a:pt x="18" y="7"/>
                    <a:pt x="18" y="7"/>
                    <a:pt x="18" y="7"/>
                  </a:cubicBezTo>
                  <a:cubicBezTo>
                    <a:pt x="14" y="3"/>
                    <a:pt x="14" y="3"/>
                    <a:pt x="14" y="3"/>
                  </a:cubicBezTo>
                  <a:cubicBezTo>
                    <a:pt x="10" y="5"/>
                    <a:pt x="10" y="5"/>
                    <a:pt x="10" y="5"/>
                  </a:cubicBezTo>
                  <a:cubicBezTo>
                    <a:pt x="12" y="10"/>
                    <a:pt x="12" y="10"/>
                    <a:pt x="12" y="10"/>
                  </a:cubicBezTo>
                  <a:cubicBezTo>
                    <a:pt x="12" y="10"/>
                    <a:pt x="12" y="10"/>
                    <a:pt x="12" y="10"/>
                  </a:cubicBezTo>
                  <a:cubicBezTo>
                    <a:pt x="11" y="11"/>
                    <a:pt x="10" y="11"/>
                    <a:pt x="10" y="12"/>
                  </a:cubicBezTo>
                  <a:cubicBezTo>
                    <a:pt x="10" y="12"/>
                    <a:pt x="10" y="12"/>
                    <a:pt x="10" y="12"/>
                  </a:cubicBezTo>
                  <a:cubicBezTo>
                    <a:pt x="4" y="11"/>
                    <a:pt x="4" y="11"/>
                    <a:pt x="4" y="11"/>
                  </a:cubicBezTo>
                  <a:cubicBezTo>
                    <a:pt x="3" y="14"/>
                    <a:pt x="3" y="14"/>
                    <a:pt x="3" y="14"/>
                  </a:cubicBezTo>
                  <a:cubicBezTo>
                    <a:pt x="6" y="19"/>
                    <a:pt x="6" y="19"/>
                    <a:pt x="6" y="19"/>
                  </a:cubicBezTo>
                  <a:cubicBezTo>
                    <a:pt x="6" y="19"/>
                    <a:pt x="6" y="20"/>
                    <a:pt x="6" y="21"/>
                  </a:cubicBezTo>
                  <a:cubicBezTo>
                    <a:pt x="0" y="23"/>
                    <a:pt x="0" y="23"/>
                    <a:pt x="0" y="23"/>
                  </a:cubicBezTo>
                  <a:cubicBezTo>
                    <a:pt x="0" y="27"/>
                    <a:pt x="0" y="27"/>
                    <a:pt x="0" y="27"/>
                  </a:cubicBezTo>
                  <a:cubicBezTo>
                    <a:pt x="6" y="29"/>
                    <a:pt x="6" y="29"/>
                    <a:pt x="6" y="29"/>
                  </a:cubicBezTo>
                  <a:cubicBezTo>
                    <a:pt x="6" y="29"/>
                    <a:pt x="6" y="30"/>
                    <a:pt x="6" y="31"/>
                  </a:cubicBezTo>
                  <a:cubicBezTo>
                    <a:pt x="3" y="35"/>
                    <a:pt x="3" y="35"/>
                    <a:pt x="3" y="35"/>
                  </a:cubicBezTo>
                  <a:cubicBezTo>
                    <a:pt x="4" y="39"/>
                    <a:pt x="4" y="39"/>
                    <a:pt x="4" y="39"/>
                  </a:cubicBezTo>
                  <a:cubicBezTo>
                    <a:pt x="10" y="38"/>
                    <a:pt x="10" y="38"/>
                    <a:pt x="10" y="38"/>
                  </a:cubicBezTo>
                  <a:cubicBezTo>
                    <a:pt x="10" y="38"/>
                    <a:pt x="11" y="39"/>
                    <a:pt x="12" y="39"/>
                  </a:cubicBezTo>
                  <a:cubicBezTo>
                    <a:pt x="10" y="45"/>
                    <a:pt x="10" y="45"/>
                    <a:pt x="10" y="45"/>
                  </a:cubicBezTo>
                  <a:cubicBezTo>
                    <a:pt x="14" y="47"/>
                    <a:pt x="14" y="47"/>
                    <a:pt x="14" y="47"/>
                  </a:cubicBezTo>
                  <a:cubicBezTo>
                    <a:pt x="18" y="43"/>
                    <a:pt x="18" y="43"/>
                    <a:pt x="18" y="43"/>
                  </a:cubicBezTo>
                  <a:cubicBezTo>
                    <a:pt x="19" y="43"/>
                    <a:pt x="19" y="44"/>
                    <a:pt x="20" y="44"/>
                  </a:cubicBezTo>
                  <a:cubicBezTo>
                    <a:pt x="22" y="49"/>
                    <a:pt x="22" y="49"/>
                    <a:pt x="22" y="49"/>
                  </a:cubicBezTo>
                  <a:cubicBezTo>
                    <a:pt x="26" y="49"/>
                    <a:pt x="26" y="49"/>
                    <a:pt x="26" y="49"/>
                  </a:cubicBezTo>
                  <a:cubicBezTo>
                    <a:pt x="27" y="44"/>
                    <a:pt x="27" y="44"/>
                    <a:pt x="27" y="44"/>
                  </a:cubicBezTo>
                  <a:cubicBezTo>
                    <a:pt x="28" y="44"/>
                    <a:pt x="29" y="43"/>
                    <a:pt x="30" y="43"/>
                  </a:cubicBezTo>
                  <a:cubicBezTo>
                    <a:pt x="34" y="47"/>
                    <a:pt x="34" y="47"/>
                    <a:pt x="34" y="47"/>
                  </a:cubicBezTo>
                  <a:cubicBezTo>
                    <a:pt x="37" y="45"/>
                    <a:pt x="37" y="45"/>
                    <a:pt x="37" y="45"/>
                  </a:cubicBezTo>
                  <a:cubicBezTo>
                    <a:pt x="36" y="39"/>
                    <a:pt x="36" y="39"/>
                    <a:pt x="36" y="39"/>
                  </a:cubicBezTo>
                  <a:cubicBezTo>
                    <a:pt x="37" y="39"/>
                    <a:pt x="37" y="38"/>
                    <a:pt x="38" y="38"/>
                  </a:cubicBezTo>
                  <a:cubicBezTo>
                    <a:pt x="43" y="39"/>
                    <a:pt x="43" y="39"/>
                    <a:pt x="43" y="39"/>
                  </a:cubicBezTo>
                  <a:cubicBezTo>
                    <a:pt x="45" y="35"/>
                    <a:pt x="45" y="35"/>
                    <a:pt x="45" y="35"/>
                  </a:cubicBezTo>
                  <a:cubicBezTo>
                    <a:pt x="41" y="31"/>
                    <a:pt x="41" y="31"/>
                    <a:pt x="41" y="31"/>
                  </a:cubicBezTo>
                  <a:cubicBezTo>
                    <a:pt x="41" y="30"/>
                    <a:pt x="42" y="29"/>
                    <a:pt x="42" y="29"/>
                  </a:cubicBezTo>
                  <a:lnTo>
                    <a:pt x="47" y="27"/>
                  </a:lnTo>
                  <a:close/>
                  <a:moveTo>
                    <a:pt x="24" y="35"/>
                  </a:moveTo>
                  <a:cubicBezTo>
                    <a:pt x="19" y="35"/>
                    <a:pt x="14" y="30"/>
                    <a:pt x="14" y="25"/>
                  </a:cubicBezTo>
                  <a:cubicBezTo>
                    <a:pt x="14" y="20"/>
                    <a:pt x="19" y="15"/>
                    <a:pt x="24" y="15"/>
                  </a:cubicBezTo>
                  <a:cubicBezTo>
                    <a:pt x="29" y="15"/>
                    <a:pt x="33" y="20"/>
                    <a:pt x="33" y="25"/>
                  </a:cubicBezTo>
                  <a:cubicBezTo>
                    <a:pt x="33" y="30"/>
                    <a:pt x="29" y="35"/>
                    <a:pt x="24" y="35"/>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4" name="Freeform 61"/>
            <p:cNvSpPr>
              <a:spLocks noEditPoints="1"/>
            </p:cNvSpPr>
            <p:nvPr/>
          </p:nvSpPr>
          <p:spPr bwMode="auto">
            <a:xfrm>
              <a:off x="1270000" y="2611438"/>
              <a:ext cx="49213" cy="53975"/>
            </a:xfrm>
            <a:custGeom>
              <a:avLst/>
              <a:gdLst>
                <a:gd name="T0" fmla="*/ 46 w 47"/>
                <a:gd name="T1" fmla="*/ 35 h 50"/>
                <a:gd name="T2" fmla="*/ 47 w 47"/>
                <a:gd name="T3" fmla="*/ 31 h 50"/>
                <a:gd name="T4" fmla="*/ 42 w 47"/>
                <a:gd name="T5" fmla="*/ 27 h 50"/>
                <a:gd name="T6" fmla="*/ 42 w 47"/>
                <a:gd name="T7" fmla="*/ 25 h 50"/>
                <a:gd name="T8" fmla="*/ 47 w 47"/>
                <a:gd name="T9" fmla="*/ 22 h 50"/>
                <a:gd name="T10" fmla="*/ 46 w 47"/>
                <a:gd name="T11" fmla="*/ 18 h 50"/>
                <a:gd name="T12" fmla="*/ 41 w 47"/>
                <a:gd name="T13" fmla="*/ 17 h 50"/>
                <a:gd name="T14" fmla="*/ 41 w 47"/>
                <a:gd name="T15" fmla="*/ 17 h 50"/>
                <a:gd name="T16" fmla="*/ 40 w 47"/>
                <a:gd name="T17" fmla="*/ 15 h 50"/>
                <a:gd name="T18" fmla="*/ 40 w 47"/>
                <a:gd name="T19" fmla="*/ 15 h 50"/>
                <a:gd name="T20" fmla="*/ 42 w 47"/>
                <a:gd name="T21" fmla="*/ 10 h 50"/>
                <a:gd name="T22" fmla="*/ 40 w 47"/>
                <a:gd name="T23" fmla="*/ 7 h 50"/>
                <a:gd name="T24" fmla="*/ 35 w 47"/>
                <a:gd name="T25" fmla="*/ 9 h 50"/>
                <a:gd name="T26" fmla="*/ 35 w 47"/>
                <a:gd name="T27" fmla="*/ 9 h 50"/>
                <a:gd name="T28" fmla="*/ 33 w 47"/>
                <a:gd name="T29" fmla="*/ 8 h 50"/>
                <a:gd name="T30" fmla="*/ 33 w 47"/>
                <a:gd name="T31" fmla="*/ 8 h 50"/>
                <a:gd name="T32" fmla="*/ 33 w 47"/>
                <a:gd name="T33" fmla="*/ 2 h 50"/>
                <a:gd name="T34" fmla="*/ 29 w 47"/>
                <a:gd name="T35" fmla="*/ 1 h 50"/>
                <a:gd name="T36" fmla="*/ 25 w 47"/>
                <a:gd name="T37" fmla="*/ 5 h 50"/>
                <a:gd name="T38" fmla="*/ 25 w 47"/>
                <a:gd name="T39" fmla="*/ 5 h 50"/>
                <a:gd name="T40" fmla="*/ 23 w 47"/>
                <a:gd name="T41" fmla="*/ 5 h 50"/>
                <a:gd name="T42" fmla="*/ 23 w 47"/>
                <a:gd name="T43" fmla="*/ 5 h 50"/>
                <a:gd name="T44" fmla="*/ 20 w 47"/>
                <a:gd name="T45" fmla="*/ 0 h 50"/>
                <a:gd name="T46" fmla="*/ 16 w 47"/>
                <a:gd name="T47" fmla="*/ 1 h 50"/>
                <a:gd name="T48" fmla="*/ 16 w 47"/>
                <a:gd name="T49" fmla="*/ 7 h 50"/>
                <a:gd name="T50" fmla="*/ 16 w 47"/>
                <a:gd name="T51" fmla="*/ 7 h 50"/>
                <a:gd name="T52" fmla="*/ 14 w 47"/>
                <a:gd name="T53" fmla="*/ 8 h 50"/>
                <a:gd name="T54" fmla="*/ 14 w 47"/>
                <a:gd name="T55" fmla="*/ 8 h 50"/>
                <a:gd name="T56" fmla="*/ 9 w 47"/>
                <a:gd name="T57" fmla="*/ 5 h 50"/>
                <a:gd name="T58" fmla="*/ 6 w 47"/>
                <a:gd name="T59" fmla="*/ 8 h 50"/>
                <a:gd name="T60" fmla="*/ 8 w 47"/>
                <a:gd name="T61" fmla="*/ 13 h 50"/>
                <a:gd name="T62" fmla="*/ 7 w 47"/>
                <a:gd name="T63" fmla="*/ 15 h 50"/>
                <a:gd name="T64" fmla="*/ 1 w 47"/>
                <a:gd name="T65" fmla="*/ 15 h 50"/>
                <a:gd name="T66" fmla="*/ 0 w 47"/>
                <a:gd name="T67" fmla="*/ 19 h 50"/>
                <a:gd name="T68" fmla="*/ 4 w 47"/>
                <a:gd name="T69" fmla="*/ 23 h 50"/>
                <a:gd name="T70" fmla="*/ 4 w 47"/>
                <a:gd name="T71" fmla="*/ 25 h 50"/>
                <a:gd name="T72" fmla="*/ 0 w 47"/>
                <a:gd name="T73" fmla="*/ 28 h 50"/>
                <a:gd name="T74" fmla="*/ 0 w 47"/>
                <a:gd name="T75" fmla="*/ 32 h 50"/>
                <a:gd name="T76" fmla="*/ 6 w 47"/>
                <a:gd name="T77" fmla="*/ 33 h 50"/>
                <a:gd name="T78" fmla="*/ 7 w 47"/>
                <a:gd name="T79" fmla="*/ 35 h 50"/>
                <a:gd name="T80" fmla="*/ 4 w 47"/>
                <a:gd name="T81" fmla="*/ 40 h 50"/>
                <a:gd name="T82" fmla="*/ 7 w 47"/>
                <a:gd name="T83" fmla="*/ 43 h 50"/>
                <a:gd name="T84" fmla="*/ 12 w 47"/>
                <a:gd name="T85" fmla="*/ 41 h 50"/>
                <a:gd name="T86" fmla="*/ 14 w 47"/>
                <a:gd name="T87" fmla="*/ 42 h 50"/>
                <a:gd name="T88" fmla="*/ 14 w 47"/>
                <a:gd name="T89" fmla="*/ 48 h 50"/>
                <a:gd name="T90" fmla="*/ 18 w 47"/>
                <a:gd name="T91" fmla="*/ 49 h 50"/>
                <a:gd name="T92" fmla="*/ 21 w 47"/>
                <a:gd name="T93" fmla="*/ 45 h 50"/>
                <a:gd name="T94" fmla="*/ 24 w 47"/>
                <a:gd name="T95" fmla="*/ 45 h 50"/>
                <a:gd name="T96" fmla="*/ 27 w 47"/>
                <a:gd name="T97" fmla="*/ 50 h 50"/>
                <a:gd name="T98" fmla="*/ 30 w 47"/>
                <a:gd name="T99" fmla="*/ 49 h 50"/>
                <a:gd name="T100" fmla="*/ 31 w 47"/>
                <a:gd name="T101" fmla="*/ 43 h 50"/>
                <a:gd name="T102" fmla="*/ 33 w 47"/>
                <a:gd name="T103" fmla="*/ 42 h 50"/>
                <a:gd name="T104" fmla="*/ 38 w 47"/>
                <a:gd name="T105" fmla="*/ 45 h 50"/>
                <a:gd name="T106" fmla="*/ 41 w 47"/>
                <a:gd name="T107" fmla="*/ 42 h 50"/>
                <a:gd name="T108" fmla="*/ 39 w 47"/>
                <a:gd name="T109" fmla="*/ 37 h 50"/>
                <a:gd name="T110" fmla="*/ 40 w 47"/>
                <a:gd name="T111" fmla="*/ 35 h 50"/>
                <a:gd name="T112" fmla="*/ 46 w 47"/>
                <a:gd name="T113" fmla="*/ 35 h 50"/>
                <a:gd name="T114" fmla="*/ 20 w 47"/>
                <a:gd name="T115" fmla="*/ 35 h 50"/>
                <a:gd name="T116" fmla="*/ 14 w 47"/>
                <a:gd name="T117" fmla="*/ 22 h 50"/>
                <a:gd name="T118" fmla="*/ 26 w 47"/>
                <a:gd name="T119" fmla="*/ 16 h 50"/>
                <a:gd name="T120" fmla="*/ 32 w 47"/>
                <a:gd name="T121" fmla="*/ 28 h 50"/>
                <a:gd name="T122" fmla="*/ 20 w 47"/>
                <a:gd name="T123" fmla="*/ 3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 h="50">
                  <a:moveTo>
                    <a:pt x="46" y="35"/>
                  </a:moveTo>
                  <a:cubicBezTo>
                    <a:pt x="47" y="31"/>
                    <a:pt x="47" y="31"/>
                    <a:pt x="47" y="31"/>
                  </a:cubicBezTo>
                  <a:cubicBezTo>
                    <a:pt x="42" y="27"/>
                    <a:pt x="42" y="27"/>
                    <a:pt x="42" y="27"/>
                  </a:cubicBezTo>
                  <a:cubicBezTo>
                    <a:pt x="42" y="26"/>
                    <a:pt x="42" y="26"/>
                    <a:pt x="42" y="25"/>
                  </a:cubicBezTo>
                  <a:cubicBezTo>
                    <a:pt x="47" y="22"/>
                    <a:pt x="47" y="22"/>
                    <a:pt x="47" y="22"/>
                  </a:cubicBezTo>
                  <a:cubicBezTo>
                    <a:pt x="46" y="18"/>
                    <a:pt x="46" y="18"/>
                    <a:pt x="46" y="18"/>
                  </a:cubicBezTo>
                  <a:cubicBezTo>
                    <a:pt x="41" y="17"/>
                    <a:pt x="41" y="17"/>
                    <a:pt x="41" y="17"/>
                  </a:cubicBezTo>
                  <a:cubicBezTo>
                    <a:pt x="41" y="17"/>
                    <a:pt x="41" y="17"/>
                    <a:pt x="41" y="17"/>
                  </a:cubicBezTo>
                  <a:cubicBezTo>
                    <a:pt x="40" y="16"/>
                    <a:pt x="40" y="16"/>
                    <a:pt x="40" y="15"/>
                  </a:cubicBezTo>
                  <a:cubicBezTo>
                    <a:pt x="40" y="15"/>
                    <a:pt x="40" y="15"/>
                    <a:pt x="40" y="15"/>
                  </a:cubicBezTo>
                  <a:cubicBezTo>
                    <a:pt x="42" y="10"/>
                    <a:pt x="42" y="10"/>
                    <a:pt x="42" y="10"/>
                  </a:cubicBezTo>
                  <a:cubicBezTo>
                    <a:pt x="40" y="7"/>
                    <a:pt x="40" y="7"/>
                    <a:pt x="40" y="7"/>
                  </a:cubicBezTo>
                  <a:cubicBezTo>
                    <a:pt x="35" y="9"/>
                    <a:pt x="35" y="9"/>
                    <a:pt x="35" y="9"/>
                  </a:cubicBezTo>
                  <a:cubicBezTo>
                    <a:pt x="35" y="9"/>
                    <a:pt x="35" y="9"/>
                    <a:pt x="35" y="9"/>
                  </a:cubicBezTo>
                  <a:cubicBezTo>
                    <a:pt x="34" y="9"/>
                    <a:pt x="33" y="8"/>
                    <a:pt x="33" y="8"/>
                  </a:cubicBezTo>
                  <a:cubicBezTo>
                    <a:pt x="33" y="8"/>
                    <a:pt x="33" y="8"/>
                    <a:pt x="33" y="8"/>
                  </a:cubicBezTo>
                  <a:cubicBezTo>
                    <a:pt x="33" y="2"/>
                    <a:pt x="33" y="2"/>
                    <a:pt x="33" y="2"/>
                  </a:cubicBezTo>
                  <a:cubicBezTo>
                    <a:pt x="29" y="1"/>
                    <a:pt x="29" y="1"/>
                    <a:pt x="29" y="1"/>
                  </a:cubicBezTo>
                  <a:cubicBezTo>
                    <a:pt x="25" y="5"/>
                    <a:pt x="25" y="5"/>
                    <a:pt x="25" y="5"/>
                  </a:cubicBezTo>
                  <a:cubicBezTo>
                    <a:pt x="25" y="5"/>
                    <a:pt x="25" y="5"/>
                    <a:pt x="25" y="5"/>
                  </a:cubicBezTo>
                  <a:cubicBezTo>
                    <a:pt x="25" y="5"/>
                    <a:pt x="24" y="5"/>
                    <a:pt x="23" y="5"/>
                  </a:cubicBezTo>
                  <a:cubicBezTo>
                    <a:pt x="23" y="5"/>
                    <a:pt x="23" y="5"/>
                    <a:pt x="23" y="5"/>
                  </a:cubicBezTo>
                  <a:cubicBezTo>
                    <a:pt x="20" y="0"/>
                    <a:pt x="20" y="0"/>
                    <a:pt x="20" y="0"/>
                  </a:cubicBezTo>
                  <a:cubicBezTo>
                    <a:pt x="16" y="1"/>
                    <a:pt x="16" y="1"/>
                    <a:pt x="16" y="1"/>
                  </a:cubicBezTo>
                  <a:cubicBezTo>
                    <a:pt x="16" y="7"/>
                    <a:pt x="16" y="7"/>
                    <a:pt x="16" y="7"/>
                  </a:cubicBezTo>
                  <a:cubicBezTo>
                    <a:pt x="16" y="7"/>
                    <a:pt x="16" y="7"/>
                    <a:pt x="16" y="7"/>
                  </a:cubicBezTo>
                  <a:cubicBezTo>
                    <a:pt x="15" y="7"/>
                    <a:pt x="14" y="8"/>
                    <a:pt x="14" y="8"/>
                  </a:cubicBezTo>
                  <a:cubicBezTo>
                    <a:pt x="14" y="8"/>
                    <a:pt x="14" y="8"/>
                    <a:pt x="14" y="8"/>
                  </a:cubicBezTo>
                  <a:cubicBezTo>
                    <a:pt x="9" y="5"/>
                    <a:pt x="9" y="5"/>
                    <a:pt x="9" y="5"/>
                  </a:cubicBezTo>
                  <a:cubicBezTo>
                    <a:pt x="6" y="8"/>
                    <a:pt x="6" y="8"/>
                    <a:pt x="6" y="8"/>
                  </a:cubicBezTo>
                  <a:cubicBezTo>
                    <a:pt x="8" y="13"/>
                    <a:pt x="8" y="13"/>
                    <a:pt x="8" y="13"/>
                  </a:cubicBezTo>
                  <a:cubicBezTo>
                    <a:pt x="8" y="14"/>
                    <a:pt x="7" y="15"/>
                    <a:pt x="7" y="15"/>
                  </a:cubicBezTo>
                  <a:cubicBezTo>
                    <a:pt x="1" y="15"/>
                    <a:pt x="1" y="15"/>
                    <a:pt x="1" y="15"/>
                  </a:cubicBezTo>
                  <a:cubicBezTo>
                    <a:pt x="0" y="19"/>
                    <a:pt x="0" y="19"/>
                    <a:pt x="0" y="19"/>
                  </a:cubicBezTo>
                  <a:cubicBezTo>
                    <a:pt x="4" y="23"/>
                    <a:pt x="4" y="23"/>
                    <a:pt x="4" y="23"/>
                  </a:cubicBezTo>
                  <a:cubicBezTo>
                    <a:pt x="4" y="24"/>
                    <a:pt x="4" y="24"/>
                    <a:pt x="4" y="25"/>
                  </a:cubicBezTo>
                  <a:cubicBezTo>
                    <a:pt x="0" y="28"/>
                    <a:pt x="0" y="28"/>
                    <a:pt x="0" y="28"/>
                  </a:cubicBezTo>
                  <a:cubicBezTo>
                    <a:pt x="0" y="32"/>
                    <a:pt x="0" y="32"/>
                    <a:pt x="0" y="32"/>
                  </a:cubicBezTo>
                  <a:cubicBezTo>
                    <a:pt x="6" y="33"/>
                    <a:pt x="6" y="33"/>
                    <a:pt x="6" y="33"/>
                  </a:cubicBezTo>
                  <a:cubicBezTo>
                    <a:pt x="6" y="34"/>
                    <a:pt x="7" y="34"/>
                    <a:pt x="7" y="35"/>
                  </a:cubicBezTo>
                  <a:cubicBezTo>
                    <a:pt x="4" y="40"/>
                    <a:pt x="4" y="40"/>
                    <a:pt x="4" y="40"/>
                  </a:cubicBezTo>
                  <a:cubicBezTo>
                    <a:pt x="7" y="43"/>
                    <a:pt x="7" y="43"/>
                    <a:pt x="7" y="43"/>
                  </a:cubicBezTo>
                  <a:cubicBezTo>
                    <a:pt x="12" y="41"/>
                    <a:pt x="12" y="41"/>
                    <a:pt x="12" y="41"/>
                  </a:cubicBezTo>
                  <a:cubicBezTo>
                    <a:pt x="13" y="42"/>
                    <a:pt x="13" y="42"/>
                    <a:pt x="14" y="42"/>
                  </a:cubicBezTo>
                  <a:cubicBezTo>
                    <a:pt x="14" y="48"/>
                    <a:pt x="14" y="48"/>
                    <a:pt x="14" y="48"/>
                  </a:cubicBezTo>
                  <a:cubicBezTo>
                    <a:pt x="18" y="49"/>
                    <a:pt x="18" y="49"/>
                    <a:pt x="18" y="49"/>
                  </a:cubicBezTo>
                  <a:cubicBezTo>
                    <a:pt x="21" y="45"/>
                    <a:pt x="21" y="45"/>
                    <a:pt x="21" y="45"/>
                  </a:cubicBezTo>
                  <a:cubicBezTo>
                    <a:pt x="22" y="45"/>
                    <a:pt x="23" y="45"/>
                    <a:pt x="24" y="45"/>
                  </a:cubicBezTo>
                  <a:cubicBezTo>
                    <a:pt x="27" y="50"/>
                    <a:pt x="27" y="50"/>
                    <a:pt x="27" y="50"/>
                  </a:cubicBezTo>
                  <a:cubicBezTo>
                    <a:pt x="30" y="49"/>
                    <a:pt x="30" y="49"/>
                    <a:pt x="30" y="49"/>
                  </a:cubicBezTo>
                  <a:cubicBezTo>
                    <a:pt x="31" y="43"/>
                    <a:pt x="31" y="43"/>
                    <a:pt x="31" y="43"/>
                  </a:cubicBezTo>
                  <a:cubicBezTo>
                    <a:pt x="32" y="43"/>
                    <a:pt x="32" y="43"/>
                    <a:pt x="33" y="42"/>
                  </a:cubicBezTo>
                  <a:cubicBezTo>
                    <a:pt x="38" y="45"/>
                    <a:pt x="38" y="45"/>
                    <a:pt x="38" y="45"/>
                  </a:cubicBezTo>
                  <a:cubicBezTo>
                    <a:pt x="41" y="42"/>
                    <a:pt x="41" y="42"/>
                    <a:pt x="41" y="42"/>
                  </a:cubicBezTo>
                  <a:cubicBezTo>
                    <a:pt x="39" y="37"/>
                    <a:pt x="39" y="37"/>
                    <a:pt x="39" y="37"/>
                  </a:cubicBezTo>
                  <a:cubicBezTo>
                    <a:pt x="39" y="36"/>
                    <a:pt x="40" y="35"/>
                    <a:pt x="40" y="35"/>
                  </a:cubicBezTo>
                  <a:lnTo>
                    <a:pt x="46" y="35"/>
                  </a:lnTo>
                  <a:close/>
                  <a:moveTo>
                    <a:pt x="20" y="35"/>
                  </a:moveTo>
                  <a:cubicBezTo>
                    <a:pt x="15" y="33"/>
                    <a:pt x="13" y="27"/>
                    <a:pt x="14" y="22"/>
                  </a:cubicBezTo>
                  <a:cubicBezTo>
                    <a:pt x="16" y="17"/>
                    <a:pt x="21" y="14"/>
                    <a:pt x="26" y="16"/>
                  </a:cubicBezTo>
                  <a:cubicBezTo>
                    <a:pt x="31" y="17"/>
                    <a:pt x="34" y="23"/>
                    <a:pt x="32" y="28"/>
                  </a:cubicBezTo>
                  <a:cubicBezTo>
                    <a:pt x="31" y="33"/>
                    <a:pt x="25" y="36"/>
                    <a:pt x="20" y="35"/>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5" name="Freeform 62"/>
            <p:cNvSpPr>
              <a:spLocks noEditPoints="1"/>
            </p:cNvSpPr>
            <p:nvPr/>
          </p:nvSpPr>
          <p:spPr bwMode="auto">
            <a:xfrm>
              <a:off x="996950" y="2262188"/>
              <a:ext cx="434975" cy="696913"/>
            </a:xfrm>
            <a:custGeom>
              <a:avLst/>
              <a:gdLst>
                <a:gd name="T0" fmla="*/ 217 w 410"/>
                <a:gd name="T1" fmla="*/ 18 h 658"/>
                <a:gd name="T2" fmla="*/ 392 w 410"/>
                <a:gd name="T3" fmla="*/ 217 h 658"/>
                <a:gd name="T4" fmla="*/ 330 w 410"/>
                <a:gd name="T5" fmla="*/ 366 h 658"/>
                <a:gd name="T6" fmla="*/ 290 w 410"/>
                <a:gd name="T7" fmla="*/ 484 h 658"/>
                <a:gd name="T8" fmla="*/ 296 w 410"/>
                <a:gd name="T9" fmla="*/ 508 h 658"/>
                <a:gd name="T10" fmla="*/ 296 w 410"/>
                <a:gd name="T11" fmla="*/ 537 h 658"/>
                <a:gd name="T12" fmla="*/ 287 w 410"/>
                <a:gd name="T13" fmla="*/ 564 h 658"/>
                <a:gd name="T14" fmla="*/ 289 w 410"/>
                <a:gd name="T15" fmla="*/ 580 h 658"/>
                <a:gd name="T16" fmla="*/ 259 w 410"/>
                <a:gd name="T17" fmla="*/ 605 h 658"/>
                <a:gd name="T18" fmla="*/ 259 w 410"/>
                <a:gd name="T19" fmla="*/ 615 h 658"/>
                <a:gd name="T20" fmla="*/ 177 w 410"/>
                <a:gd name="T21" fmla="*/ 640 h 658"/>
                <a:gd name="T22" fmla="*/ 152 w 410"/>
                <a:gd name="T23" fmla="*/ 608 h 658"/>
                <a:gd name="T24" fmla="*/ 147 w 410"/>
                <a:gd name="T25" fmla="*/ 605 h 658"/>
                <a:gd name="T26" fmla="*/ 122 w 410"/>
                <a:gd name="T27" fmla="*/ 573 h 658"/>
                <a:gd name="T28" fmla="*/ 115 w 410"/>
                <a:gd name="T29" fmla="*/ 544 h 658"/>
                <a:gd name="T30" fmla="*/ 119 w 410"/>
                <a:gd name="T31" fmla="*/ 523 h 658"/>
                <a:gd name="T32" fmla="*/ 115 w 410"/>
                <a:gd name="T33" fmla="*/ 502 h 658"/>
                <a:gd name="T34" fmla="*/ 117 w 410"/>
                <a:gd name="T35" fmla="*/ 432 h 658"/>
                <a:gd name="T36" fmla="*/ 39 w 410"/>
                <a:gd name="T37" fmla="*/ 310 h 658"/>
                <a:gd name="T38" fmla="*/ 72 w 410"/>
                <a:gd name="T39" fmla="*/ 76 h 658"/>
                <a:gd name="T40" fmla="*/ 205 w 410"/>
                <a:gd name="T41" fmla="*/ 18 h 658"/>
                <a:gd name="T42" fmla="*/ 193 w 410"/>
                <a:gd name="T43" fmla="*/ 1 h 658"/>
                <a:gd name="T44" fmla="*/ 192 w 410"/>
                <a:gd name="T45" fmla="*/ 1 h 658"/>
                <a:gd name="T46" fmla="*/ 60 w 410"/>
                <a:gd name="T47" fmla="*/ 64 h 658"/>
                <a:gd name="T48" fmla="*/ 24 w 410"/>
                <a:gd name="T49" fmla="*/ 317 h 658"/>
                <a:gd name="T50" fmla="*/ 100 w 410"/>
                <a:gd name="T51" fmla="*/ 433 h 658"/>
                <a:gd name="T52" fmla="*/ 98 w 410"/>
                <a:gd name="T53" fmla="*/ 502 h 658"/>
                <a:gd name="T54" fmla="*/ 101 w 410"/>
                <a:gd name="T55" fmla="*/ 523 h 658"/>
                <a:gd name="T56" fmla="*/ 98 w 410"/>
                <a:gd name="T57" fmla="*/ 544 h 658"/>
                <a:gd name="T58" fmla="*/ 106 w 410"/>
                <a:gd name="T59" fmla="*/ 573 h 658"/>
                <a:gd name="T60" fmla="*/ 136 w 410"/>
                <a:gd name="T61" fmla="*/ 621 h 658"/>
                <a:gd name="T62" fmla="*/ 234 w 410"/>
                <a:gd name="T63" fmla="*/ 658 h 658"/>
                <a:gd name="T64" fmla="*/ 305 w 410"/>
                <a:gd name="T65" fmla="*/ 580 h 658"/>
                <a:gd name="T66" fmla="*/ 305 w 410"/>
                <a:gd name="T67" fmla="*/ 569 h 658"/>
                <a:gd name="T68" fmla="*/ 313 w 410"/>
                <a:gd name="T69" fmla="*/ 537 h 658"/>
                <a:gd name="T70" fmla="*/ 313 w 410"/>
                <a:gd name="T71" fmla="*/ 508 h 658"/>
                <a:gd name="T72" fmla="*/ 307 w 410"/>
                <a:gd name="T73" fmla="*/ 480 h 658"/>
                <a:gd name="T74" fmla="*/ 341 w 410"/>
                <a:gd name="T75" fmla="*/ 379 h 658"/>
                <a:gd name="T76" fmla="*/ 409 w 410"/>
                <a:gd name="T77" fmla="*/ 216 h 658"/>
                <a:gd name="T78" fmla="*/ 290 w 410"/>
                <a:gd name="T79" fmla="*/ 19 h 658"/>
                <a:gd name="T80" fmla="*/ 218 w 410"/>
                <a:gd name="T81" fmla="*/ 1 h 658"/>
                <a:gd name="T82" fmla="*/ 205 w 410"/>
                <a:gd name="T83" fmla="*/ 0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10" h="658">
                  <a:moveTo>
                    <a:pt x="205" y="18"/>
                  </a:moveTo>
                  <a:cubicBezTo>
                    <a:pt x="209" y="18"/>
                    <a:pt x="217" y="18"/>
                    <a:pt x="217" y="18"/>
                  </a:cubicBezTo>
                  <a:cubicBezTo>
                    <a:pt x="264" y="21"/>
                    <a:pt x="306" y="41"/>
                    <a:pt x="339" y="76"/>
                  </a:cubicBezTo>
                  <a:cubicBezTo>
                    <a:pt x="373" y="114"/>
                    <a:pt x="392" y="163"/>
                    <a:pt x="392" y="217"/>
                  </a:cubicBezTo>
                  <a:cubicBezTo>
                    <a:pt x="393" y="222"/>
                    <a:pt x="394" y="262"/>
                    <a:pt x="372" y="310"/>
                  </a:cubicBezTo>
                  <a:cubicBezTo>
                    <a:pt x="360" y="335"/>
                    <a:pt x="344" y="352"/>
                    <a:pt x="330" y="366"/>
                  </a:cubicBezTo>
                  <a:cubicBezTo>
                    <a:pt x="311" y="386"/>
                    <a:pt x="295" y="402"/>
                    <a:pt x="294" y="432"/>
                  </a:cubicBezTo>
                  <a:cubicBezTo>
                    <a:pt x="294" y="436"/>
                    <a:pt x="292" y="471"/>
                    <a:pt x="290" y="484"/>
                  </a:cubicBezTo>
                  <a:cubicBezTo>
                    <a:pt x="294" y="489"/>
                    <a:pt x="296" y="495"/>
                    <a:pt x="296" y="502"/>
                  </a:cubicBezTo>
                  <a:cubicBezTo>
                    <a:pt x="296" y="508"/>
                    <a:pt x="296" y="508"/>
                    <a:pt x="296" y="508"/>
                  </a:cubicBezTo>
                  <a:cubicBezTo>
                    <a:pt x="296" y="513"/>
                    <a:pt x="294" y="518"/>
                    <a:pt x="291" y="523"/>
                  </a:cubicBezTo>
                  <a:cubicBezTo>
                    <a:pt x="294" y="527"/>
                    <a:pt x="296" y="532"/>
                    <a:pt x="296" y="537"/>
                  </a:cubicBezTo>
                  <a:cubicBezTo>
                    <a:pt x="296" y="544"/>
                    <a:pt x="296" y="544"/>
                    <a:pt x="296" y="544"/>
                  </a:cubicBezTo>
                  <a:cubicBezTo>
                    <a:pt x="296" y="552"/>
                    <a:pt x="292" y="559"/>
                    <a:pt x="287" y="564"/>
                  </a:cubicBezTo>
                  <a:cubicBezTo>
                    <a:pt x="288" y="567"/>
                    <a:pt x="289" y="570"/>
                    <a:pt x="289" y="573"/>
                  </a:cubicBezTo>
                  <a:cubicBezTo>
                    <a:pt x="289" y="580"/>
                    <a:pt x="289" y="580"/>
                    <a:pt x="289" y="580"/>
                  </a:cubicBezTo>
                  <a:cubicBezTo>
                    <a:pt x="289" y="594"/>
                    <a:pt x="277" y="605"/>
                    <a:pt x="264" y="605"/>
                  </a:cubicBezTo>
                  <a:cubicBezTo>
                    <a:pt x="259" y="605"/>
                    <a:pt x="259" y="605"/>
                    <a:pt x="259" y="605"/>
                  </a:cubicBezTo>
                  <a:cubicBezTo>
                    <a:pt x="259" y="606"/>
                    <a:pt x="259" y="607"/>
                    <a:pt x="259" y="608"/>
                  </a:cubicBezTo>
                  <a:cubicBezTo>
                    <a:pt x="259" y="615"/>
                    <a:pt x="259" y="615"/>
                    <a:pt x="259" y="615"/>
                  </a:cubicBezTo>
                  <a:cubicBezTo>
                    <a:pt x="259" y="629"/>
                    <a:pt x="248" y="640"/>
                    <a:pt x="234" y="640"/>
                  </a:cubicBezTo>
                  <a:cubicBezTo>
                    <a:pt x="177" y="640"/>
                    <a:pt x="177" y="640"/>
                    <a:pt x="177" y="640"/>
                  </a:cubicBezTo>
                  <a:cubicBezTo>
                    <a:pt x="163" y="640"/>
                    <a:pt x="152" y="629"/>
                    <a:pt x="152" y="615"/>
                  </a:cubicBezTo>
                  <a:cubicBezTo>
                    <a:pt x="152" y="608"/>
                    <a:pt x="152" y="608"/>
                    <a:pt x="152" y="608"/>
                  </a:cubicBezTo>
                  <a:cubicBezTo>
                    <a:pt x="152" y="607"/>
                    <a:pt x="152" y="606"/>
                    <a:pt x="152" y="605"/>
                  </a:cubicBezTo>
                  <a:cubicBezTo>
                    <a:pt x="147" y="605"/>
                    <a:pt x="147" y="605"/>
                    <a:pt x="147" y="605"/>
                  </a:cubicBezTo>
                  <a:cubicBezTo>
                    <a:pt x="133" y="605"/>
                    <a:pt x="122" y="594"/>
                    <a:pt x="122" y="580"/>
                  </a:cubicBezTo>
                  <a:cubicBezTo>
                    <a:pt x="122" y="573"/>
                    <a:pt x="122" y="573"/>
                    <a:pt x="122" y="573"/>
                  </a:cubicBezTo>
                  <a:cubicBezTo>
                    <a:pt x="122" y="570"/>
                    <a:pt x="123" y="567"/>
                    <a:pt x="124" y="564"/>
                  </a:cubicBezTo>
                  <a:cubicBezTo>
                    <a:pt x="118" y="559"/>
                    <a:pt x="115" y="552"/>
                    <a:pt x="115" y="544"/>
                  </a:cubicBezTo>
                  <a:cubicBezTo>
                    <a:pt x="115" y="537"/>
                    <a:pt x="115" y="537"/>
                    <a:pt x="115" y="537"/>
                  </a:cubicBezTo>
                  <a:cubicBezTo>
                    <a:pt x="115" y="532"/>
                    <a:pt x="117" y="527"/>
                    <a:pt x="119" y="523"/>
                  </a:cubicBezTo>
                  <a:cubicBezTo>
                    <a:pt x="117" y="518"/>
                    <a:pt x="115" y="513"/>
                    <a:pt x="115" y="508"/>
                  </a:cubicBezTo>
                  <a:cubicBezTo>
                    <a:pt x="115" y="502"/>
                    <a:pt x="115" y="502"/>
                    <a:pt x="115" y="502"/>
                  </a:cubicBezTo>
                  <a:cubicBezTo>
                    <a:pt x="115" y="495"/>
                    <a:pt x="117" y="489"/>
                    <a:pt x="121" y="484"/>
                  </a:cubicBezTo>
                  <a:cubicBezTo>
                    <a:pt x="119" y="471"/>
                    <a:pt x="117" y="436"/>
                    <a:pt x="117" y="432"/>
                  </a:cubicBezTo>
                  <a:cubicBezTo>
                    <a:pt x="116" y="402"/>
                    <a:pt x="100" y="386"/>
                    <a:pt x="81" y="366"/>
                  </a:cubicBezTo>
                  <a:cubicBezTo>
                    <a:pt x="67" y="352"/>
                    <a:pt x="51" y="335"/>
                    <a:pt x="39" y="310"/>
                  </a:cubicBezTo>
                  <a:cubicBezTo>
                    <a:pt x="16" y="262"/>
                    <a:pt x="18" y="222"/>
                    <a:pt x="18" y="217"/>
                  </a:cubicBezTo>
                  <a:cubicBezTo>
                    <a:pt x="18" y="163"/>
                    <a:pt x="38" y="114"/>
                    <a:pt x="72" y="76"/>
                  </a:cubicBezTo>
                  <a:cubicBezTo>
                    <a:pt x="105" y="41"/>
                    <a:pt x="147" y="21"/>
                    <a:pt x="193" y="18"/>
                  </a:cubicBezTo>
                  <a:cubicBezTo>
                    <a:pt x="193" y="18"/>
                    <a:pt x="202" y="18"/>
                    <a:pt x="205" y="18"/>
                  </a:cubicBezTo>
                  <a:moveTo>
                    <a:pt x="205" y="0"/>
                  </a:moveTo>
                  <a:cubicBezTo>
                    <a:pt x="202" y="0"/>
                    <a:pt x="194" y="0"/>
                    <a:pt x="193" y="1"/>
                  </a:cubicBezTo>
                  <a:cubicBezTo>
                    <a:pt x="193" y="1"/>
                    <a:pt x="193" y="1"/>
                    <a:pt x="193" y="1"/>
                  </a:cubicBezTo>
                  <a:cubicBezTo>
                    <a:pt x="192" y="1"/>
                    <a:pt x="192" y="1"/>
                    <a:pt x="192" y="1"/>
                  </a:cubicBezTo>
                  <a:cubicBezTo>
                    <a:pt x="167" y="2"/>
                    <a:pt x="143" y="9"/>
                    <a:pt x="121" y="19"/>
                  </a:cubicBezTo>
                  <a:cubicBezTo>
                    <a:pt x="98" y="30"/>
                    <a:pt x="78" y="45"/>
                    <a:pt x="60" y="64"/>
                  </a:cubicBezTo>
                  <a:cubicBezTo>
                    <a:pt x="23" y="105"/>
                    <a:pt x="2" y="158"/>
                    <a:pt x="2" y="216"/>
                  </a:cubicBezTo>
                  <a:cubicBezTo>
                    <a:pt x="1" y="225"/>
                    <a:pt x="0" y="268"/>
                    <a:pt x="24" y="317"/>
                  </a:cubicBezTo>
                  <a:cubicBezTo>
                    <a:pt x="37" y="345"/>
                    <a:pt x="55" y="364"/>
                    <a:pt x="69" y="379"/>
                  </a:cubicBezTo>
                  <a:cubicBezTo>
                    <a:pt x="88" y="398"/>
                    <a:pt x="99" y="410"/>
                    <a:pt x="100" y="433"/>
                  </a:cubicBezTo>
                  <a:cubicBezTo>
                    <a:pt x="101" y="439"/>
                    <a:pt x="102" y="464"/>
                    <a:pt x="104" y="480"/>
                  </a:cubicBezTo>
                  <a:cubicBezTo>
                    <a:pt x="100" y="486"/>
                    <a:pt x="98" y="494"/>
                    <a:pt x="98" y="502"/>
                  </a:cubicBezTo>
                  <a:cubicBezTo>
                    <a:pt x="98" y="508"/>
                    <a:pt x="98" y="508"/>
                    <a:pt x="98" y="508"/>
                  </a:cubicBezTo>
                  <a:cubicBezTo>
                    <a:pt x="98" y="513"/>
                    <a:pt x="99" y="518"/>
                    <a:pt x="101" y="523"/>
                  </a:cubicBezTo>
                  <a:cubicBezTo>
                    <a:pt x="99" y="527"/>
                    <a:pt x="98" y="532"/>
                    <a:pt x="98" y="537"/>
                  </a:cubicBezTo>
                  <a:cubicBezTo>
                    <a:pt x="98" y="544"/>
                    <a:pt x="98" y="544"/>
                    <a:pt x="98" y="544"/>
                  </a:cubicBezTo>
                  <a:cubicBezTo>
                    <a:pt x="98" y="553"/>
                    <a:pt x="101" y="562"/>
                    <a:pt x="106" y="569"/>
                  </a:cubicBezTo>
                  <a:cubicBezTo>
                    <a:pt x="106" y="570"/>
                    <a:pt x="106" y="572"/>
                    <a:pt x="106" y="573"/>
                  </a:cubicBezTo>
                  <a:cubicBezTo>
                    <a:pt x="106" y="580"/>
                    <a:pt x="106" y="580"/>
                    <a:pt x="106" y="580"/>
                  </a:cubicBezTo>
                  <a:cubicBezTo>
                    <a:pt x="106" y="599"/>
                    <a:pt x="119" y="616"/>
                    <a:pt x="136" y="621"/>
                  </a:cubicBezTo>
                  <a:cubicBezTo>
                    <a:pt x="139" y="642"/>
                    <a:pt x="156" y="658"/>
                    <a:pt x="177" y="658"/>
                  </a:cubicBezTo>
                  <a:cubicBezTo>
                    <a:pt x="234" y="658"/>
                    <a:pt x="234" y="658"/>
                    <a:pt x="234" y="658"/>
                  </a:cubicBezTo>
                  <a:cubicBezTo>
                    <a:pt x="255" y="658"/>
                    <a:pt x="272" y="642"/>
                    <a:pt x="275" y="621"/>
                  </a:cubicBezTo>
                  <a:cubicBezTo>
                    <a:pt x="292" y="616"/>
                    <a:pt x="305" y="599"/>
                    <a:pt x="305" y="580"/>
                  </a:cubicBezTo>
                  <a:cubicBezTo>
                    <a:pt x="305" y="573"/>
                    <a:pt x="305" y="573"/>
                    <a:pt x="305" y="573"/>
                  </a:cubicBezTo>
                  <a:cubicBezTo>
                    <a:pt x="305" y="572"/>
                    <a:pt x="305" y="570"/>
                    <a:pt x="305" y="569"/>
                  </a:cubicBezTo>
                  <a:cubicBezTo>
                    <a:pt x="310" y="562"/>
                    <a:pt x="313" y="553"/>
                    <a:pt x="313" y="544"/>
                  </a:cubicBezTo>
                  <a:cubicBezTo>
                    <a:pt x="313" y="537"/>
                    <a:pt x="313" y="537"/>
                    <a:pt x="313" y="537"/>
                  </a:cubicBezTo>
                  <a:cubicBezTo>
                    <a:pt x="313" y="532"/>
                    <a:pt x="312" y="527"/>
                    <a:pt x="310" y="523"/>
                  </a:cubicBezTo>
                  <a:cubicBezTo>
                    <a:pt x="312" y="518"/>
                    <a:pt x="313" y="513"/>
                    <a:pt x="313" y="508"/>
                  </a:cubicBezTo>
                  <a:cubicBezTo>
                    <a:pt x="313" y="502"/>
                    <a:pt x="313" y="502"/>
                    <a:pt x="313" y="502"/>
                  </a:cubicBezTo>
                  <a:cubicBezTo>
                    <a:pt x="313" y="494"/>
                    <a:pt x="311" y="486"/>
                    <a:pt x="307" y="480"/>
                  </a:cubicBezTo>
                  <a:cubicBezTo>
                    <a:pt x="309" y="464"/>
                    <a:pt x="310" y="439"/>
                    <a:pt x="310" y="433"/>
                  </a:cubicBezTo>
                  <a:cubicBezTo>
                    <a:pt x="312" y="410"/>
                    <a:pt x="323" y="398"/>
                    <a:pt x="341" y="379"/>
                  </a:cubicBezTo>
                  <a:cubicBezTo>
                    <a:pt x="356" y="364"/>
                    <a:pt x="374" y="345"/>
                    <a:pt x="387" y="317"/>
                  </a:cubicBezTo>
                  <a:cubicBezTo>
                    <a:pt x="410" y="268"/>
                    <a:pt x="410" y="225"/>
                    <a:pt x="409" y="216"/>
                  </a:cubicBezTo>
                  <a:cubicBezTo>
                    <a:pt x="409" y="158"/>
                    <a:pt x="388" y="105"/>
                    <a:pt x="351" y="64"/>
                  </a:cubicBezTo>
                  <a:cubicBezTo>
                    <a:pt x="333" y="45"/>
                    <a:pt x="313" y="30"/>
                    <a:pt x="290" y="19"/>
                  </a:cubicBezTo>
                  <a:cubicBezTo>
                    <a:pt x="268" y="9"/>
                    <a:pt x="244" y="2"/>
                    <a:pt x="218" y="1"/>
                  </a:cubicBezTo>
                  <a:cubicBezTo>
                    <a:pt x="218" y="1"/>
                    <a:pt x="218" y="1"/>
                    <a:pt x="218" y="1"/>
                  </a:cubicBezTo>
                  <a:cubicBezTo>
                    <a:pt x="218" y="1"/>
                    <a:pt x="218" y="1"/>
                    <a:pt x="218" y="1"/>
                  </a:cubicBezTo>
                  <a:cubicBezTo>
                    <a:pt x="217" y="0"/>
                    <a:pt x="209" y="0"/>
                    <a:pt x="205" y="0"/>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6" name="Freeform 63"/>
            <p:cNvSpPr/>
            <p:nvPr/>
          </p:nvSpPr>
          <p:spPr bwMode="auto">
            <a:xfrm>
              <a:off x="1127125" y="2776538"/>
              <a:ext cx="176213" cy="38100"/>
            </a:xfrm>
            <a:custGeom>
              <a:avLst/>
              <a:gdLst>
                <a:gd name="T0" fmla="*/ 166 w 166"/>
                <a:gd name="T1" fmla="*/ 21 h 36"/>
                <a:gd name="T2" fmla="*/ 152 w 166"/>
                <a:gd name="T3" fmla="*/ 36 h 36"/>
                <a:gd name="T4" fmla="*/ 14 w 166"/>
                <a:gd name="T5" fmla="*/ 36 h 36"/>
                <a:gd name="T6" fmla="*/ 0 w 166"/>
                <a:gd name="T7" fmla="*/ 21 h 36"/>
                <a:gd name="T8" fmla="*/ 0 w 166"/>
                <a:gd name="T9" fmla="*/ 15 h 36"/>
                <a:gd name="T10" fmla="*/ 14 w 166"/>
                <a:gd name="T11" fmla="*/ 0 h 36"/>
                <a:gd name="T12" fmla="*/ 152 w 166"/>
                <a:gd name="T13" fmla="*/ 0 h 36"/>
                <a:gd name="T14" fmla="*/ 166 w 166"/>
                <a:gd name="T15" fmla="*/ 15 h 36"/>
                <a:gd name="T16" fmla="*/ 166 w 166"/>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6" h="36">
                  <a:moveTo>
                    <a:pt x="166" y="21"/>
                  </a:moveTo>
                  <a:cubicBezTo>
                    <a:pt x="166" y="29"/>
                    <a:pt x="160" y="36"/>
                    <a:pt x="152" y="36"/>
                  </a:cubicBezTo>
                  <a:cubicBezTo>
                    <a:pt x="14" y="36"/>
                    <a:pt x="14" y="36"/>
                    <a:pt x="14" y="36"/>
                  </a:cubicBezTo>
                  <a:cubicBezTo>
                    <a:pt x="7" y="36"/>
                    <a:pt x="0" y="29"/>
                    <a:pt x="0" y="21"/>
                  </a:cubicBezTo>
                  <a:cubicBezTo>
                    <a:pt x="0" y="15"/>
                    <a:pt x="0" y="15"/>
                    <a:pt x="0" y="15"/>
                  </a:cubicBezTo>
                  <a:cubicBezTo>
                    <a:pt x="0" y="7"/>
                    <a:pt x="7" y="0"/>
                    <a:pt x="14" y="0"/>
                  </a:cubicBezTo>
                  <a:cubicBezTo>
                    <a:pt x="152" y="0"/>
                    <a:pt x="152" y="0"/>
                    <a:pt x="152" y="0"/>
                  </a:cubicBezTo>
                  <a:cubicBezTo>
                    <a:pt x="160" y="0"/>
                    <a:pt x="166" y="7"/>
                    <a:pt x="166" y="15"/>
                  </a:cubicBezTo>
                  <a:lnTo>
                    <a:pt x="166" y="21"/>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7" name="Freeform 64"/>
            <p:cNvSpPr/>
            <p:nvPr/>
          </p:nvSpPr>
          <p:spPr bwMode="auto">
            <a:xfrm>
              <a:off x="1127125" y="2816226"/>
              <a:ext cx="176213" cy="38100"/>
            </a:xfrm>
            <a:custGeom>
              <a:avLst/>
              <a:gdLst>
                <a:gd name="T0" fmla="*/ 166 w 166"/>
                <a:gd name="T1" fmla="*/ 21 h 35"/>
                <a:gd name="T2" fmla="*/ 152 w 166"/>
                <a:gd name="T3" fmla="*/ 35 h 35"/>
                <a:gd name="T4" fmla="*/ 14 w 166"/>
                <a:gd name="T5" fmla="*/ 35 h 35"/>
                <a:gd name="T6" fmla="*/ 0 w 166"/>
                <a:gd name="T7" fmla="*/ 21 h 35"/>
                <a:gd name="T8" fmla="*/ 0 w 166"/>
                <a:gd name="T9" fmla="*/ 14 h 35"/>
                <a:gd name="T10" fmla="*/ 14 w 166"/>
                <a:gd name="T11" fmla="*/ 0 h 35"/>
                <a:gd name="T12" fmla="*/ 152 w 166"/>
                <a:gd name="T13" fmla="*/ 0 h 35"/>
                <a:gd name="T14" fmla="*/ 166 w 166"/>
                <a:gd name="T15" fmla="*/ 14 h 35"/>
                <a:gd name="T16" fmla="*/ 166 w 166"/>
                <a:gd name="T17" fmla="*/ 2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6" h="35">
                  <a:moveTo>
                    <a:pt x="166" y="21"/>
                  </a:moveTo>
                  <a:cubicBezTo>
                    <a:pt x="166" y="29"/>
                    <a:pt x="160" y="35"/>
                    <a:pt x="152" y="35"/>
                  </a:cubicBezTo>
                  <a:cubicBezTo>
                    <a:pt x="14" y="35"/>
                    <a:pt x="14" y="35"/>
                    <a:pt x="14" y="35"/>
                  </a:cubicBezTo>
                  <a:cubicBezTo>
                    <a:pt x="7" y="35"/>
                    <a:pt x="0" y="29"/>
                    <a:pt x="0" y="21"/>
                  </a:cubicBezTo>
                  <a:cubicBezTo>
                    <a:pt x="0" y="14"/>
                    <a:pt x="0" y="14"/>
                    <a:pt x="0" y="14"/>
                  </a:cubicBezTo>
                  <a:cubicBezTo>
                    <a:pt x="0" y="6"/>
                    <a:pt x="7" y="0"/>
                    <a:pt x="14" y="0"/>
                  </a:cubicBezTo>
                  <a:cubicBezTo>
                    <a:pt x="152" y="0"/>
                    <a:pt x="152" y="0"/>
                    <a:pt x="152" y="0"/>
                  </a:cubicBezTo>
                  <a:cubicBezTo>
                    <a:pt x="160" y="0"/>
                    <a:pt x="166" y="6"/>
                    <a:pt x="166" y="14"/>
                  </a:cubicBezTo>
                  <a:lnTo>
                    <a:pt x="166" y="21"/>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8" name="Freeform 65"/>
            <p:cNvSpPr/>
            <p:nvPr/>
          </p:nvSpPr>
          <p:spPr bwMode="auto">
            <a:xfrm>
              <a:off x="1136650" y="2857501"/>
              <a:ext cx="158750" cy="36513"/>
            </a:xfrm>
            <a:custGeom>
              <a:avLst/>
              <a:gdLst>
                <a:gd name="T0" fmla="*/ 150 w 150"/>
                <a:gd name="T1" fmla="*/ 20 h 35"/>
                <a:gd name="T2" fmla="*/ 137 w 150"/>
                <a:gd name="T3" fmla="*/ 35 h 35"/>
                <a:gd name="T4" fmla="*/ 14 w 150"/>
                <a:gd name="T5" fmla="*/ 35 h 35"/>
                <a:gd name="T6" fmla="*/ 0 w 150"/>
                <a:gd name="T7" fmla="*/ 20 h 35"/>
                <a:gd name="T8" fmla="*/ 0 w 150"/>
                <a:gd name="T9" fmla="*/ 14 h 35"/>
                <a:gd name="T10" fmla="*/ 14 w 150"/>
                <a:gd name="T11" fmla="*/ 0 h 35"/>
                <a:gd name="T12" fmla="*/ 137 w 150"/>
                <a:gd name="T13" fmla="*/ 0 h 35"/>
                <a:gd name="T14" fmla="*/ 150 w 150"/>
                <a:gd name="T15" fmla="*/ 14 h 35"/>
                <a:gd name="T16" fmla="*/ 150 w 150"/>
                <a:gd name="T17"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35">
                  <a:moveTo>
                    <a:pt x="150" y="20"/>
                  </a:moveTo>
                  <a:cubicBezTo>
                    <a:pt x="150" y="28"/>
                    <a:pt x="144" y="35"/>
                    <a:pt x="137" y="35"/>
                  </a:cubicBezTo>
                  <a:cubicBezTo>
                    <a:pt x="14" y="35"/>
                    <a:pt x="14" y="35"/>
                    <a:pt x="14" y="35"/>
                  </a:cubicBezTo>
                  <a:cubicBezTo>
                    <a:pt x="6" y="35"/>
                    <a:pt x="0" y="28"/>
                    <a:pt x="0" y="20"/>
                  </a:cubicBezTo>
                  <a:cubicBezTo>
                    <a:pt x="0" y="14"/>
                    <a:pt x="0" y="14"/>
                    <a:pt x="0" y="14"/>
                  </a:cubicBezTo>
                  <a:cubicBezTo>
                    <a:pt x="0" y="6"/>
                    <a:pt x="6" y="0"/>
                    <a:pt x="14" y="0"/>
                  </a:cubicBezTo>
                  <a:cubicBezTo>
                    <a:pt x="137" y="0"/>
                    <a:pt x="137" y="0"/>
                    <a:pt x="137" y="0"/>
                  </a:cubicBezTo>
                  <a:cubicBezTo>
                    <a:pt x="144" y="0"/>
                    <a:pt x="150" y="6"/>
                    <a:pt x="150" y="14"/>
                  </a:cubicBezTo>
                  <a:lnTo>
                    <a:pt x="150" y="20"/>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9" name="Freeform 66"/>
            <p:cNvSpPr/>
            <p:nvPr/>
          </p:nvSpPr>
          <p:spPr bwMode="auto">
            <a:xfrm>
              <a:off x="1169988" y="2895601"/>
              <a:ext cx="92075" cy="38100"/>
            </a:xfrm>
            <a:custGeom>
              <a:avLst/>
              <a:gdLst>
                <a:gd name="T0" fmla="*/ 87 w 87"/>
                <a:gd name="T1" fmla="*/ 21 h 36"/>
                <a:gd name="T2" fmla="*/ 73 w 87"/>
                <a:gd name="T3" fmla="*/ 36 h 36"/>
                <a:gd name="T4" fmla="*/ 13 w 87"/>
                <a:gd name="T5" fmla="*/ 36 h 36"/>
                <a:gd name="T6" fmla="*/ 0 w 87"/>
                <a:gd name="T7" fmla="*/ 21 h 36"/>
                <a:gd name="T8" fmla="*/ 0 w 87"/>
                <a:gd name="T9" fmla="*/ 15 h 36"/>
                <a:gd name="T10" fmla="*/ 13 w 87"/>
                <a:gd name="T11" fmla="*/ 0 h 36"/>
                <a:gd name="T12" fmla="*/ 73 w 87"/>
                <a:gd name="T13" fmla="*/ 0 h 36"/>
                <a:gd name="T14" fmla="*/ 87 w 87"/>
                <a:gd name="T15" fmla="*/ 15 h 36"/>
                <a:gd name="T16" fmla="*/ 87 w 87"/>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36">
                  <a:moveTo>
                    <a:pt x="87" y="21"/>
                  </a:moveTo>
                  <a:cubicBezTo>
                    <a:pt x="87" y="29"/>
                    <a:pt x="81" y="36"/>
                    <a:pt x="73" y="36"/>
                  </a:cubicBezTo>
                  <a:cubicBezTo>
                    <a:pt x="13" y="36"/>
                    <a:pt x="13" y="36"/>
                    <a:pt x="13" y="36"/>
                  </a:cubicBezTo>
                  <a:cubicBezTo>
                    <a:pt x="6" y="36"/>
                    <a:pt x="0" y="29"/>
                    <a:pt x="0" y="21"/>
                  </a:cubicBezTo>
                  <a:cubicBezTo>
                    <a:pt x="0" y="15"/>
                    <a:pt x="0" y="15"/>
                    <a:pt x="0" y="15"/>
                  </a:cubicBezTo>
                  <a:cubicBezTo>
                    <a:pt x="0" y="7"/>
                    <a:pt x="6" y="0"/>
                    <a:pt x="13" y="0"/>
                  </a:cubicBezTo>
                  <a:cubicBezTo>
                    <a:pt x="73" y="0"/>
                    <a:pt x="73" y="0"/>
                    <a:pt x="73" y="0"/>
                  </a:cubicBezTo>
                  <a:cubicBezTo>
                    <a:pt x="81" y="0"/>
                    <a:pt x="87" y="7"/>
                    <a:pt x="87" y="15"/>
                  </a:cubicBezTo>
                  <a:lnTo>
                    <a:pt x="87" y="21"/>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0" name="Freeform 67"/>
            <p:cNvSpPr>
              <a:spLocks noEditPoints="1"/>
            </p:cNvSpPr>
            <p:nvPr/>
          </p:nvSpPr>
          <p:spPr bwMode="auto">
            <a:xfrm>
              <a:off x="1228725" y="2700338"/>
              <a:ext cx="68263" cy="69850"/>
            </a:xfrm>
            <a:custGeom>
              <a:avLst/>
              <a:gdLst>
                <a:gd name="T0" fmla="*/ 59 w 63"/>
                <a:gd name="T1" fmla="*/ 30 h 65"/>
                <a:gd name="T2" fmla="*/ 58 w 63"/>
                <a:gd name="T3" fmla="*/ 25 h 65"/>
                <a:gd name="T4" fmla="*/ 56 w 63"/>
                <a:gd name="T5" fmla="*/ 20 h 65"/>
                <a:gd name="T6" fmla="*/ 53 w 63"/>
                <a:gd name="T7" fmla="*/ 16 h 65"/>
                <a:gd name="T8" fmla="*/ 50 w 63"/>
                <a:gd name="T9" fmla="*/ 12 h 65"/>
                <a:gd name="T10" fmla="*/ 46 w 63"/>
                <a:gd name="T11" fmla="*/ 9 h 65"/>
                <a:gd name="T12" fmla="*/ 42 w 63"/>
                <a:gd name="T13" fmla="*/ 7 h 65"/>
                <a:gd name="T14" fmla="*/ 37 w 63"/>
                <a:gd name="T15" fmla="*/ 5 h 65"/>
                <a:gd name="T16" fmla="*/ 33 w 63"/>
                <a:gd name="T17" fmla="*/ 4 h 65"/>
                <a:gd name="T18" fmla="*/ 28 w 63"/>
                <a:gd name="T19" fmla="*/ 1 h 65"/>
                <a:gd name="T20" fmla="*/ 22 w 63"/>
                <a:gd name="T21" fmla="*/ 2 h 65"/>
                <a:gd name="T22" fmla="*/ 17 w 63"/>
                <a:gd name="T23" fmla="*/ 4 h 65"/>
                <a:gd name="T24" fmla="*/ 12 w 63"/>
                <a:gd name="T25" fmla="*/ 7 h 65"/>
                <a:gd name="T26" fmla="*/ 8 w 63"/>
                <a:gd name="T27" fmla="*/ 11 h 65"/>
                <a:gd name="T28" fmla="*/ 5 w 63"/>
                <a:gd name="T29" fmla="*/ 16 h 65"/>
                <a:gd name="T30" fmla="*/ 3 w 63"/>
                <a:gd name="T31" fmla="*/ 21 h 65"/>
                <a:gd name="T32" fmla="*/ 1 w 63"/>
                <a:gd name="T33" fmla="*/ 27 h 65"/>
                <a:gd name="T34" fmla="*/ 0 w 63"/>
                <a:gd name="T35" fmla="*/ 32 h 65"/>
                <a:gd name="T36" fmla="*/ 1 w 63"/>
                <a:gd name="T37" fmla="*/ 38 h 65"/>
                <a:gd name="T38" fmla="*/ 2 w 63"/>
                <a:gd name="T39" fmla="*/ 44 h 65"/>
                <a:gd name="T40" fmla="*/ 5 w 63"/>
                <a:gd name="T41" fmla="*/ 49 h 65"/>
                <a:gd name="T42" fmla="*/ 8 w 63"/>
                <a:gd name="T43" fmla="*/ 54 h 65"/>
                <a:gd name="T44" fmla="*/ 12 w 63"/>
                <a:gd name="T45" fmla="*/ 58 h 65"/>
                <a:gd name="T46" fmla="*/ 16 w 63"/>
                <a:gd name="T47" fmla="*/ 61 h 65"/>
                <a:gd name="T48" fmla="*/ 21 w 63"/>
                <a:gd name="T49" fmla="*/ 64 h 65"/>
                <a:gd name="T50" fmla="*/ 27 w 63"/>
                <a:gd name="T51" fmla="*/ 65 h 65"/>
                <a:gd name="T52" fmla="*/ 31 w 63"/>
                <a:gd name="T53" fmla="*/ 65 h 65"/>
                <a:gd name="T54" fmla="*/ 36 w 63"/>
                <a:gd name="T55" fmla="*/ 65 h 65"/>
                <a:gd name="T56" fmla="*/ 41 w 63"/>
                <a:gd name="T57" fmla="*/ 64 h 65"/>
                <a:gd name="T58" fmla="*/ 46 w 63"/>
                <a:gd name="T59" fmla="*/ 61 h 65"/>
                <a:gd name="T60" fmla="*/ 51 w 63"/>
                <a:gd name="T61" fmla="*/ 58 h 65"/>
                <a:gd name="T62" fmla="*/ 55 w 63"/>
                <a:gd name="T63" fmla="*/ 54 h 65"/>
                <a:gd name="T64" fmla="*/ 58 w 63"/>
                <a:gd name="T65" fmla="*/ 49 h 65"/>
                <a:gd name="T66" fmla="*/ 61 w 63"/>
                <a:gd name="T67" fmla="*/ 44 h 65"/>
                <a:gd name="T68" fmla="*/ 62 w 63"/>
                <a:gd name="T69" fmla="*/ 39 h 65"/>
                <a:gd name="T70" fmla="*/ 56 w 63"/>
                <a:gd name="T71" fmla="*/ 32 h 65"/>
                <a:gd name="T72" fmla="*/ 56 w 63"/>
                <a:gd name="T73" fmla="*/ 32 h 65"/>
                <a:gd name="T74" fmla="*/ 34 w 63"/>
                <a:gd name="T75" fmla="*/ 33 h 65"/>
                <a:gd name="T76" fmla="*/ 34 w 63"/>
                <a:gd name="T77" fmla="*/ 29 h 65"/>
                <a:gd name="T78" fmla="*/ 34 w 63"/>
                <a:gd name="T79" fmla="*/ 28 h 65"/>
                <a:gd name="T80" fmla="*/ 31 w 63"/>
                <a:gd name="T81" fmla="*/ 7 h 65"/>
                <a:gd name="T82" fmla="*/ 31 w 63"/>
                <a:gd name="T83" fmla="*/ 7 h 65"/>
                <a:gd name="T84" fmla="*/ 10 w 63"/>
                <a:gd name="T85" fmla="*/ 20 h 65"/>
                <a:gd name="T86" fmla="*/ 27 w 63"/>
                <a:gd name="T87" fmla="*/ 32 h 65"/>
                <a:gd name="T88" fmla="*/ 27 w 63"/>
                <a:gd name="T89" fmla="*/ 33 h 65"/>
                <a:gd name="T90" fmla="*/ 10 w 63"/>
                <a:gd name="T91" fmla="*/ 46 h 65"/>
                <a:gd name="T92" fmla="*/ 10 w 63"/>
                <a:gd name="T93" fmla="*/ 46 h 65"/>
                <a:gd name="T94" fmla="*/ 31 w 63"/>
                <a:gd name="T95" fmla="*/ 59 h 65"/>
                <a:gd name="T96" fmla="*/ 34 w 63"/>
                <a:gd name="T97" fmla="*/ 37 h 65"/>
                <a:gd name="T98" fmla="*/ 34 w 63"/>
                <a:gd name="T99" fmla="*/ 37 h 65"/>
                <a:gd name="T100" fmla="*/ 53 w 63"/>
                <a:gd name="T101" fmla="*/ 46 h 65"/>
                <a:gd name="T102" fmla="*/ 53 w 63"/>
                <a:gd name="T103" fmla="*/ 4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3" h="65">
                  <a:moveTo>
                    <a:pt x="59" y="33"/>
                  </a:moveTo>
                  <a:cubicBezTo>
                    <a:pt x="63" y="33"/>
                    <a:pt x="63" y="33"/>
                    <a:pt x="63" y="33"/>
                  </a:cubicBezTo>
                  <a:cubicBezTo>
                    <a:pt x="63" y="32"/>
                    <a:pt x="62" y="31"/>
                    <a:pt x="62" y="30"/>
                  </a:cubicBezTo>
                  <a:cubicBezTo>
                    <a:pt x="59" y="30"/>
                    <a:pt x="59" y="30"/>
                    <a:pt x="59" y="30"/>
                  </a:cubicBezTo>
                  <a:cubicBezTo>
                    <a:pt x="59" y="29"/>
                    <a:pt x="58" y="29"/>
                    <a:pt x="58" y="28"/>
                  </a:cubicBezTo>
                  <a:cubicBezTo>
                    <a:pt x="62" y="27"/>
                    <a:pt x="62" y="27"/>
                    <a:pt x="62" y="27"/>
                  </a:cubicBezTo>
                  <a:cubicBezTo>
                    <a:pt x="62" y="26"/>
                    <a:pt x="62" y="25"/>
                    <a:pt x="61" y="25"/>
                  </a:cubicBezTo>
                  <a:cubicBezTo>
                    <a:pt x="58" y="25"/>
                    <a:pt x="58" y="25"/>
                    <a:pt x="58" y="25"/>
                  </a:cubicBezTo>
                  <a:cubicBezTo>
                    <a:pt x="57" y="24"/>
                    <a:pt x="57" y="24"/>
                    <a:pt x="57" y="23"/>
                  </a:cubicBezTo>
                  <a:cubicBezTo>
                    <a:pt x="61" y="21"/>
                    <a:pt x="61" y="21"/>
                    <a:pt x="61" y="21"/>
                  </a:cubicBezTo>
                  <a:cubicBezTo>
                    <a:pt x="60" y="21"/>
                    <a:pt x="60" y="20"/>
                    <a:pt x="60" y="19"/>
                  </a:cubicBezTo>
                  <a:cubicBezTo>
                    <a:pt x="56" y="20"/>
                    <a:pt x="56" y="20"/>
                    <a:pt x="56" y="20"/>
                  </a:cubicBezTo>
                  <a:cubicBezTo>
                    <a:pt x="56" y="20"/>
                    <a:pt x="55" y="19"/>
                    <a:pt x="55" y="19"/>
                  </a:cubicBezTo>
                  <a:cubicBezTo>
                    <a:pt x="58" y="16"/>
                    <a:pt x="58" y="16"/>
                    <a:pt x="58" y="16"/>
                  </a:cubicBezTo>
                  <a:cubicBezTo>
                    <a:pt x="58" y="15"/>
                    <a:pt x="57" y="15"/>
                    <a:pt x="57" y="14"/>
                  </a:cubicBezTo>
                  <a:cubicBezTo>
                    <a:pt x="53" y="16"/>
                    <a:pt x="53" y="16"/>
                    <a:pt x="53" y="16"/>
                  </a:cubicBezTo>
                  <a:cubicBezTo>
                    <a:pt x="53" y="15"/>
                    <a:pt x="53" y="15"/>
                    <a:pt x="52" y="14"/>
                  </a:cubicBezTo>
                  <a:cubicBezTo>
                    <a:pt x="55" y="11"/>
                    <a:pt x="55" y="11"/>
                    <a:pt x="55" y="11"/>
                  </a:cubicBezTo>
                  <a:cubicBezTo>
                    <a:pt x="54" y="11"/>
                    <a:pt x="54" y="10"/>
                    <a:pt x="53" y="10"/>
                  </a:cubicBezTo>
                  <a:cubicBezTo>
                    <a:pt x="50" y="12"/>
                    <a:pt x="50" y="12"/>
                    <a:pt x="50" y="12"/>
                  </a:cubicBezTo>
                  <a:cubicBezTo>
                    <a:pt x="50" y="12"/>
                    <a:pt x="49" y="11"/>
                    <a:pt x="49" y="11"/>
                  </a:cubicBezTo>
                  <a:cubicBezTo>
                    <a:pt x="51" y="7"/>
                    <a:pt x="51" y="7"/>
                    <a:pt x="51" y="7"/>
                  </a:cubicBezTo>
                  <a:cubicBezTo>
                    <a:pt x="50" y="7"/>
                    <a:pt x="50" y="6"/>
                    <a:pt x="49" y="6"/>
                  </a:cubicBezTo>
                  <a:cubicBezTo>
                    <a:pt x="46" y="9"/>
                    <a:pt x="46" y="9"/>
                    <a:pt x="46" y="9"/>
                  </a:cubicBezTo>
                  <a:cubicBezTo>
                    <a:pt x="46" y="9"/>
                    <a:pt x="45" y="8"/>
                    <a:pt x="45" y="8"/>
                  </a:cubicBezTo>
                  <a:cubicBezTo>
                    <a:pt x="46" y="4"/>
                    <a:pt x="46" y="4"/>
                    <a:pt x="46" y="4"/>
                  </a:cubicBezTo>
                  <a:cubicBezTo>
                    <a:pt x="45" y="4"/>
                    <a:pt x="45" y="3"/>
                    <a:pt x="44" y="3"/>
                  </a:cubicBezTo>
                  <a:cubicBezTo>
                    <a:pt x="42" y="7"/>
                    <a:pt x="42" y="7"/>
                    <a:pt x="42" y="7"/>
                  </a:cubicBezTo>
                  <a:cubicBezTo>
                    <a:pt x="41" y="6"/>
                    <a:pt x="41" y="6"/>
                    <a:pt x="40" y="6"/>
                  </a:cubicBezTo>
                  <a:cubicBezTo>
                    <a:pt x="41" y="2"/>
                    <a:pt x="41" y="2"/>
                    <a:pt x="41" y="2"/>
                  </a:cubicBezTo>
                  <a:cubicBezTo>
                    <a:pt x="40" y="2"/>
                    <a:pt x="40" y="1"/>
                    <a:pt x="39" y="1"/>
                  </a:cubicBezTo>
                  <a:cubicBezTo>
                    <a:pt x="37" y="5"/>
                    <a:pt x="37" y="5"/>
                    <a:pt x="37" y="5"/>
                  </a:cubicBezTo>
                  <a:cubicBezTo>
                    <a:pt x="37" y="5"/>
                    <a:pt x="36" y="5"/>
                    <a:pt x="36" y="5"/>
                  </a:cubicBezTo>
                  <a:cubicBezTo>
                    <a:pt x="36" y="1"/>
                    <a:pt x="36" y="1"/>
                    <a:pt x="36" y="1"/>
                  </a:cubicBezTo>
                  <a:cubicBezTo>
                    <a:pt x="35" y="1"/>
                    <a:pt x="34" y="0"/>
                    <a:pt x="33" y="0"/>
                  </a:cubicBezTo>
                  <a:cubicBezTo>
                    <a:pt x="33" y="4"/>
                    <a:pt x="33" y="4"/>
                    <a:pt x="33" y="4"/>
                  </a:cubicBezTo>
                  <a:cubicBezTo>
                    <a:pt x="32" y="4"/>
                    <a:pt x="32" y="4"/>
                    <a:pt x="31" y="4"/>
                  </a:cubicBezTo>
                  <a:cubicBezTo>
                    <a:pt x="31" y="4"/>
                    <a:pt x="31" y="4"/>
                    <a:pt x="31" y="4"/>
                  </a:cubicBezTo>
                  <a:cubicBezTo>
                    <a:pt x="30" y="0"/>
                    <a:pt x="30" y="0"/>
                    <a:pt x="30" y="0"/>
                  </a:cubicBezTo>
                  <a:cubicBezTo>
                    <a:pt x="29" y="0"/>
                    <a:pt x="28" y="1"/>
                    <a:pt x="28" y="1"/>
                  </a:cubicBezTo>
                  <a:cubicBezTo>
                    <a:pt x="28" y="5"/>
                    <a:pt x="28" y="5"/>
                    <a:pt x="28" y="5"/>
                  </a:cubicBezTo>
                  <a:cubicBezTo>
                    <a:pt x="27" y="5"/>
                    <a:pt x="26" y="5"/>
                    <a:pt x="26" y="5"/>
                  </a:cubicBezTo>
                  <a:cubicBezTo>
                    <a:pt x="25" y="1"/>
                    <a:pt x="25" y="1"/>
                    <a:pt x="25" y="1"/>
                  </a:cubicBezTo>
                  <a:cubicBezTo>
                    <a:pt x="24" y="1"/>
                    <a:pt x="23" y="2"/>
                    <a:pt x="22" y="2"/>
                  </a:cubicBezTo>
                  <a:cubicBezTo>
                    <a:pt x="23" y="6"/>
                    <a:pt x="23" y="6"/>
                    <a:pt x="23" y="6"/>
                  </a:cubicBezTo>
                  <a:cubicBezTo>
                    <a:pt x="22" y="6"/>
                    <a:pt x="22" y="6"/>
                    <a:pt x="21" y="6"/>
                  </a:cubicBezTo>
                  <a:cubicBezTo>
                    <a:pt x="19" y="3"/>
                    <a:pt x="19" y="3"/>
                    <a:pt x="19" y="3"/>
                  </a:cubicBezTo>
                  <a:cubicBezTo>
                    <a:pt x="19" y="3"/>
                    <a:pt x="18" y="4"/>
                    <a:pt x="17" y="4"/>
                  </a:cubicBezTo>
                  <a:cubicBezTo>
                    <a:pt x="18" y="8"/>
                    <a:pt x="18" y="8"/>
                    <a:pt x="18" y="8"/>
                  </a:cubicBezTo>
                  <a:cubicBezTo>
                    <a:pt x="18" y="8"/>
                    <a:pt x="17" y="8"/>
                    <a:pt x="17" y="9"/>
                  </a:cubicBezTo>
                  <a:cubicBezTo>
                    <a:pt x="14" y="6"/>
                    <a:pt x="14" y="6"/>
                    <a:pt x="14" y="6"/>
                  </a:cubicBezTo>
                  <a:cubicBezTo>
                    <a:pt x="14" y="6"/>
                    <a:pt x="13" y="7"/>
                    <a:pt x="12" y="7"/>
                  </a:cubicBezTo>
                  <a:cubicBezTo>
                    <a:pt x="14" y="11"/>
                    <a:pt x="14" y="11"/>
                    <a:pt x="14" y="11"/>
                  </a:cubicBezTo>
                  <a:cubicBezTo>
                    <a:pt x="14" y="11"/>
                    <a:pt x="13" y="11"/>
                    <a:pt x="13" y="12"/>
                  </a:cubicBezTo>
                  <a:cubicBezTo>
                    <a:pt x="10" y="9"/>
                    <a:pt x="10" y="9"/>
                    <a:pt x="10" y="9"/>
                  </a:cubicBezTo>
                  <a:cubicBezTo>
                    <a:pt x="9" y="10"/>
                    <a:pt x="9" y="10"/>
                    <a:pt x="8" y="11"/>
                  </a:cubicBezTo>
                  <a:cubicBezTo>
                    <a:pt x="11" y="14"/>
                    <a:pt x="11" y="14"/>
                    <a:pt x="11" y="14"/>
                  </a:cubicBezTo>
                  <a:cubicBezTo>
                    <a:pt x="11" y="15"/>
                    <a:pt x="10" y="15"/>
                    <a:pt x="10" y="16"/>
                  </a:cubicBezTo>
                  <a:cubicBezTo>
                    <a:pt x="6" y="14"/>
                    <a:pt x="6" y="14"/>
                    <a:pt x="6" y="14"/>
                  </a:cubicBezTo>
                  <a:cubicBezTo>
                    <a:pt x="6" y="14"/>
                    <a:pt x="5" y="15"/>
                    <a:pt x="5" y="16"/>
                  </a:cubicBezTo>
                  <a:cubicBezTo>
                    <a:pt x="8" y="18"/>
                    <a:pt x="8" y="18"/>
                    <a:pt x="8" y="18"/>
                  </a:cubicBezTo>
                  <a:cubicBezTo>
                    <a:pt x="8" y="19"/>
                    <a:pt x="7" y="19"/>
                    <a:pt x="7" y="20"/>
                  </a:cubicBezTo>
                  <a:cubicBezTo>
                    <a:pt x="4" y="19"/>
                    <a:pt x="4" y="19"/>
                    <a:pt x="4" y="19"/>
                  </a:cubicBezTo>
                  <a:cubicBezTo>
                    <a:pt x="3" y="19"/>
                    <a:pt x="3" y="20"/>
                    <a:pt x="3" y="21"/>
                  </a:cubicBezTo>
                  <a:cubicBezTo>
                    <a:pt x="6" y="23"/>
                    <a:pt x="6" y="23"/>
                    <a:pt x="6" y="23"/>
                  </a:cubicBezTo>
                  <a:cubicBezTo>
                    <a:pt x="6" y="23"/>
                    <a:pt x="6" y="24"/>
                    <a:pt x="5" y="25"/>
                  </a:cubicBezTo>
                  <a:cubicBezTo>
                    <a:pt x="2" y="24"/>
                    <a:pt x="2" y="24"/>
                    <a:pt x="2" y="24"/>
                  </a:cubicBezTo>
                  <a:cubicBezTo>
                    <a:pt x="1" y="25"/>
                    <a:pt x="1" y="26"/>
                    <a:pt x="1" y="27"/>
                  </a:cubicBezTo>
                  <a:cubicBezTo>
                    <a:pt x="5" y="28"/>
                    <a:pt x="5" y="28"/>
                    <a:pt x="5" y="28"/>
                  </a:cubicBezTo>
                  <a:cubicBezTo>
                    <a:pt x="5" y="28"/>
                    <a:pt x="4" y="29"/>
                    <a:pt x="4" y="30"/>
                  </a:cubicBezTo>
                  <a:cubicBezTo>
                    <a:pt x="1" y="30"/>
                    <a:pt x="1" y="30"/>
                    <a:pt x="1" y="30"/>
                  </a:cubicBezTo>
                  <a:cubicBezTo>
                    <a:pt x="0" y="31"/>
                    <a:pt x="0" y="31"/>
                    <a:pt x="0" y="32"/>
                  </a:cubicBezTo>
                  <a:cubicBezTo>
                    <a:pt x="4" y="33"/>
                    <a:pt x="4" y="33"/>
                    <a:pt x="4" y="33"/>
                  </a:cubicBezTo>
                  <a:cubicBezTo>
                    <a:pt x="4" y="34"/>
                    <a:pt x="4" y="34"/>
                    <a:pt x="4" y="35"/>
                  </a:cubicBezTo>
                  <a:cubicBezTo>
                    <a:pt x="1" y="36"/>
                    <a:pt x="1" y="36"/>
                    <a:pt x="1" y="36"/>
                  </a:cubicBezTo>
                  <a:cubicBezTo>
                    <a:pt x="1" y="36"/>
                    <a:pt x="1" y="37"/>
                    <a:pt x="1" y="38"/>
                  </a:cubicBezTo>
                  <a:cubicBezTo>
                    <a:pt x="5" y="38"/>
                    <a:pt x="5" y="38"/>
                    <a:pt x="5" y="38"/>
                  </a:cubicBezTo>
                  <a:cubicBezTo>
                    <a:pt x="5" y="39"/>
                    <a:pt x="5" y="39"/>
                    <a:pt x="5" y="40"/>
                  </a:cubicBezTo>
                  <a:cubicBezTo>
                    <a:pt x="1" y="41"/>
                    <a:pt x="1" y="41"/>
                    <a:pt x="1" y="41"/>
                  </a:cubicBezTo>
                  <a:cubicBezTo>
                    <a:pt x="2" y="42"/>
                    <a:pt x="2" y="43"/>
                    <a:pt x="2" y="44"/>
                  </a:cubicBezTo>
                  <a:cubicBezTo>
                    <a:pt x="6" y="43"/>
                    <a:pt x="6" y="43"/>
                    <a:pt x="6" y="43"/>
                  </a:cubicBezTo>
                  <a:cubicBezTo>
                    <a:pt x="6" y="43"/>
                    <a:pt x="6" y="44"/>
                    <a:pt x="7" y="45"/>
                  </a:cubicBezTo>
                  <a:cubicBezTo>
                    <a:pt x="3" y="47"/>
                    <a:pt x="3" y="47"/>
                    <a:pt x="3" y="47"/>
                  </a:cubicBezTo>
                  <a:cubicBezTo>
                    <a:pt x="4" y="48"/>
                    <a:pt x="4" y="48"/>
                    <a:pt x="5" y="49"/>
                  </a:cubicBezTo>
                  <a:cubicBezTo>
                    <a:pt x="8" y="47"/>
                    <a:pt x="8" y="47"/>
                    <a:pt x="8" y="47"/>
                  </a:cubicBezTo>
                  <a:cubicBezTo>
                    <a:pt x="8" y="48"/>
                    <a:pt x="9" y="49"/>
                    <a:pt x="9" y="49"/>
                  </a:cubicBezTo>
                  <a:cubicBezTo>
                    <a:pt x="6" y="52"/>
                    <a:pt x="6" y="52"/>
                    <a:pt x="6" y="52"/>
                  </a:cubicBezTo>
                  <a:cubicBezTo>
                    <a:pt x="7" y="53"/>
                    <a:pt x="7" y="53"/>
                    <a:pt x="8" y="54"/>
                  </a:cubicBezTo>
                  <a:cubicBezTo>
                    <a:pt x="11" y="52"/>
                    <a:pt x="11" y="52"/>
                    <a:pt x="11" y="52"/>
                  </a:cubicBezTo>
                  <a:cubicBezTo>
                    <a:pt x="11" y="52"/>
                    <a:pt x="12" y="53"/>
                    <a:pt x="12" y="53"/>
                  </a:cubicBezTo>
                  <a:cubicBezTo>
                    <a:pt x="10" y="56"/>
                    <a:pt x="10" y="56"/>
                    <a:pt x="10" y="56"/>
                  </a:cubicBezTo>
                  <a:cubicBezTo>
                    <a:pt x="10" y="57"/>
                    <a:pt x="11" y="57"/>
                    <a:pt x="12" y="58"/>
                  </a:cubicBezTo>
                  <a:cubicBezTo>
                    <a:pt x="15" y="55"/>
                    <a:pt x="15" y="55"/>
                    <a:pt x="15" y="55"/>
                  </a:cubicBezTo>
                  <a:cubicBezTo>
                    <a:pt x="15" y="56"/>
                    <a:pt x="15" y="56"/>
                    <a:pt x="16" y="56"/>
                  </a:cubicBezTo>
                  <a:cubicBezTo>
                    <a:pt x="14" y="60"/>
                    <a:pt x="14" y="60"/>
                    <a:pt x="14" y="60"/>
                  </a:cubicBezTo>
                  <a:cubicBezTo>
                    <a:pt x="15" y="60"/>
                    <a:pt x="16" y="61"/>
                    <a:pt x="16" y="61"/>
                  </a:cubicBezTo>
                  <a:cubicBezTo>
                    <a:pt x="19" y="58"/>
                    <a:pt x="19" y="58"/>
                    <a:pt x="19" y="58"/>
                  </a:cubicBezTo>
                  <a:cubicBezTo>
                    <a:pt x="19" y="58"/>
                    <a:pt x="20" y="59"/>
                    <a:pt x="20" y="59"/>
                  </a:cubicBezTo>
                  <a:cubicBezTo>
                    <a:pt x="19" y="63"/>
                    <a:pt x="19" y="63"/>
                    <a:pt x="19" y="63"/>
                  </a:cubicBezTo>
                  <a:cubicBezTo>
                    <a:pt x="20" y="63"/>
                    <a:pt x="21" y="63"/>
                    <a:pt x="21" y="64"/>
                  </a:cubicBezTo>
                  <a:cubicBezTo>
                    <a:pt x="23" y="60"/>
                    <a:pt x="23" y="60"/>
                    <a:pt x="23" y="60"/>
                  </a:cubicBezTo>
                  <a:cubicBezTo>
                    <a:pt x="24" y="60"/>
                    <a:pt x="24" y="60"/>
                    <a:pt x="25" y="60"/>
                  </a:cubicBezTo>
                  <a:cubicBezTo>
                    <a:pt x="24" y="64"/>
                    <a:pt x="24" y="64"/>
                    <a:pt x="24" y="64"/>
                  </a:cubicBezTo>
                  <a:cubicBezTo>
                    <a:pt x="25" y="65"/>
                    <a:pt x="26" y="65"/>
                    <a:pt x="27" y="65"/>
                  </a:cubicBezTo>
                  <a:cubicBezTo>
                    <a:pt x="28" y="61"/>
                    <a:pt x="28" y="61"/>
                    <a:pt x="28" y="61"/>
                  </a:cubicBezTo>
                  <a:cubicBezTo>
                    <a:pt x="28" y="61"/>
                    <a:pt x="29" y="61"/>
                    <a:pt x="30" y="61"/>
                  </a:cubicBezTo>
                  <a:cubicBezTo>
                    <a:pt x="30" y="65"/>
                    <a:pt x="30" y="65"/>
                    <a:pt x="30" y="65"/>
                  </a:cubicBezTo>
                  <a:cubicBezTo>
                    <a:pt x="30" y="65"/>
                    <a:pt x="31" y="65"/>
                    <a:pt x="31" y="65"/>
                  </a:cubicBezTo>
                  <a:cubicBezTo>
                    <a:pt x="32" y="65"/>
                    <a:pt x="32" y="65"/>
                    <a:pt x="32" y="65"/>
                  </a:cubicBezTo>
                  <a:cubicBezTo>
                    <a:pt x="33" y="61"/>
                    <a:pt x="33" y="61"/>
                    <a:pt x="33" y="61"/>
                  </a:cubicBezTo>
                  <a:cubicBezTo>
                    <a:pt x="33" y="61"/>
                    <a:pt x="34" y="61"/>
                    <a:pt x="35" y="61"/>
                  </a:cubicBezTo>
                  <a:cubicBezTo>
                    <a:pt x="36" y="65"/>
                    <a:pt x="36" y="65"/>
                    <a:pt x="36" y="65"/>
                  </a:cubicBezTo>
                  <a:cubicBezTo>
                    <a:pt x="36" y="65"/>
                    <a:pt x="37" y="65"/>
                    <a:pt x="38" y="65"/>
                  </a:cubicBezTo>
                  <a:cubicBezTo>
                    <a:pt x="38" y="61"/>
                    <a:pt x="38" y="61"/>
                    <a:pt x="38" y="61"/>
                  </a:cubicBezTo>
                  <a:cubicBezTo>
                    <a:pt x="38" y="60"/>
                    <a:pt x="39" y="60"/>
                    <a:pt x="39" y="60"/>
                  </a:cubicBezTo>
                  <a:cubicBezTo>
                    <a:pt x="41" y="64"/>
                    <a:pt x="41" y="64"/>
                    <a:pt x="41" y="64"/>
                  </a:cubicBezTo>
                  <a:cubicBezTo>
                    <a:pt x="42" y="63"/>
                    <a:pt x="43" y="63"/>
                    <a:pt x="43" y="63"/>
                  </a:cubicBezTo>
                  <a:cubicBezTo>
                    <a:pt x="42" y="59"/>
                    <a:pt x="42" y="59"/>
                    <a:pt x="42" y="59"/>
                  </a:cubicBezTo>
                  <a:cubicBezTo>
                    <a:pt x="43" y="59"/>
                    <a:pt x="43" y="58"/>
                    <a:pt x="44" y="58"/>
                  </a:cubicBezTo>
                  <a:cubicBezTo>
                    <a:pt x="46" y="61"/>
                    <a:pt x="46" y="61"/>
                    <a:pt x="46" y="61"/>
                  </a:cubicBezTo>
                  <a:cubicBezTo>
                    <a:pt x="47" y="61"/>
                    <a:pt x="48" y="61"/>
                    <a:pt x="48" y="60"/>
                  </a:cubicBezTo>
                  <a:cubicBezTo>
                    <a:pt x="47" y="57"/>
                    <a:pt x="47" y="57"/>
                    <a:pt x="47" y="57"/>
                  </a:cubicBezTo>
                  <a:cubicBezTo>
                    <a:pt x="47" y="56"/>
                    <a:pt x="48" y="56"/>
                    <a:pt x="48" y="55"/>
                  </a:cubicBezTo>
                  <a:cubicBezTo>
                    <a:pt x="51" y="58"/>
                    <a:pt x="51" y="58"/>
                    <a:pt x="51" y="58"/>
                  </a:cubicBezTo>
                  <a:cubicBezTo>
                    <a:pt x="51" y="58"/>
                    <a:pt x="52" y="57"/>
                    <a:pt x="53" y="57"/>
                  </a:cubicBezTo>
                  <a:cubicBezTo>
                    <a:pt x="50" y="53"/>
                    <a:pt x="50" y="53"/>
                    <a:pt x="50" y="53"/>
                  </a:cubicBezTo>
                  <a:cubicBezTo>
                    <a:pt x="51" y="53"/>
                    <a:pt x="51" y="52"/>
                    <a:pt x="52" y="52"/>
                  </a:cubicBezTo>
                  <a:cubicBezTo>
                    <a:pt x="55" y="54"/>
                    <a:pt x="55" y="54"/>
                    <a:pt x="55" y="54"/>
                  </a:cubicBezTo>
                  <a:cubicBezTo>
                    <a:pt x="55" y="54"/>
                    <a:pt x="56" y="53"/>
                    <a:pt x="56" y="52"/>
                  </a:cubicBezTo>
                  <a:cubicBezTo>
                    <a:pt x="54" y="49"/>
                    <a:pt x="54" y="49"/>
                    <a:pt x="54" y="49"/>
                  </a:cubicBezTo>
                  <a:cubicBezTo>
                    <a:pt x="54" y="49"/>
                    <a:pt x="54" y="48"/>
                    <a:pt x="55" y="48"/>
                  </a:cubicBezTo>
                  <a:cubicBezTo>
                    <a:pt x="58" y="49"/>
                    <a:pt x="58" y="49"/>
                    <a:pt x="58" y="49"/>
                  </a:cubicBezTo>
                  <a:cubicBezTo>
                    <a:pt x="59" y="49"/>
                    <a:pt x="59" y="48"/>
                    <a:pt x="59" y="47"/>
                  </a:cubicBezTo>
                  <a:cubicBezTo>
                    <a:pt x="56" y="45"/>
                    <a:pt x="56" y="45"/>
                    <a:pt x="56" y="45"/>
                  </a:cubicBezTo>
                  <a:cubicBezTo>
                    <a:pt x="56" y="44"/>
                    <a:pt x="57" y="44"/>
                    <a:pt x="57" y="43"/>
                  </a:cubicBezTo>
                  <a:cubicBezTo>
                    <a:pt x="61" y="44"/>
                    <a:pt x="61" y="44"/>
                    <a:pt x="61" y="44"/>
                  </a:cubicBezTo>
                  <a:cubicBezTo>
                    <a:pt x="61" y="43"/>
                    <a:pt x="61" y="43"/>
                    <a:pt x="61" y="42"/>
                  </a:cubicBezTo>
                  <a:cubicBezTo>
                    <a:pt x="58" y="40"/>
                    <a:pt x="58" y="40"/>
                    <a:pt x="58" y="40"/>
                  </a:cubicBezTo>
                  <a:cubicBezTo>
                    <a:pt x="58" y="40"/>
                    <a:pt x="58" y="39"/>
                    <a:pt x="58" y="38"/>
                  </a:cubicBezTo>
                  <a:cubicBezTo>
                    <a:pt x="62" y="39"/>
                    <a:pt x="62" y="39"/>
                    <a:pt x="62" y="39"/>
                  </a:cubicBezTo>
                  <a:cubicBezTo>
                    <a:pt x="62" y="38"/>
                    <a:pt x="62" y="37"/>
                    <a:pt x="62" y="36"/>
                  </a:cubicBezTo>
                  <a:cubicBezTo>
                    <a:pt x="59" y="35"/>
                    <a:pt x="59" y="35"/>
                    <a:pt x="59" y="35"/>
                  </a:cubicBezTo>
                  <a:cubicBezTo>
                    <a:pt x="59" y="35"/>
                    <a:pt x="59" y="34"/>
                    <a:pt x="59" y="33"/>
                  </a:cubicBezTo>
                  <a:close/>
                  <a:moveTo>
                    <a:pt x="56" y="32"/>
                  </a:moveTo>
                  <a:cubicBezTo>
                    <a:pt x="36" y="32"/>
                    <a:pt x="36" y="32"/>
                    <a:pt x="36" y="32"/>
                  </a:cubicBezTo>
                  <a:cubicBezTo>
                    <a:pt x="36" y="32"/>
                    <a:pt x="36" y="31"/>
                    <a:pt x="36" y="31"/>
                  </a:cubicBezTo>
                  <a:cubicBezTo>
                    <a:pt x="53" y="20"/>
                    <a:pt x="53" y="20"/>
                    <a:pt x="53" y="20"/>
                  </a:cubicBezTo>
                  <a:cubicBezTo>
                    <a:pt x="55" y="24"/>
                    <a:pt x="56" y="28"/>
                    <a:pt x="56" y="32"/>
                  </a:cubicBezTo>
                  <a:close/>
                  <a:moveTo>
                    <a:pt x="31" y="35"/>
                  </a:moveTo>
                  <a:cubicBezTo>
                    <a:pt x="30" y="35"/>
                    <a:pt x="29" y="34"/>
                    <a:pt x="29" y="33"/>
                  </a:cubicBezTo>
                  <a:cubicBezTo>
                    <a:pt x="29" y="32"/>
                    <a:pt x="30" y="30"/>
                    <a:pt x="31" y="30"/>
                  </a:cubicBezTo>
                  <a:cubicBezTo>
                    <a:pt x="33" y="30"/>
                    <a:pt x="34" y="32"/>
                    <a:pt x="34" y="33"/>
                  </a:cubicBezTo>
                  <a:cubicBezTo>
                    <a:pt x="34" y="34"/>
                    <a:pt x="33" y="35"/>
                    <a:pt x="31" y="35"/>
                  </a:cubicBezTo>
                  <a:close/>
                  <a:moveTo>
                    <a:pt x="53" y="20"/>
                  </a:moveTo>
                  <a:cubicBezTo>
                    <a:pt x="35" y="30"/>
                    <a:pt x="35" y="30"/>
                    <a:pt x="35" y="30"/>
                  </a:cubicBezTo>
                  <a:cubicBezTo>
                    <a:pt x="35" y="30"/>
                    <a:pt x="35" y="29"/>
                    <a:pt x="34" y="29"/>
                  </a:cubicBezTo>
                  <a:cubicBezTo>
                    <a:pt x="44" y="11"/>
                    <a:pt x="44" y="11"/>
                    <a:pt x="44" y="11"/>
                  </a:cubicBezTo>
                  <a:cubicBezTo>
                    <a:pt x="48" y="13"/>
                    <a:pt x="51" y="16"/>
                    <a:pt x="53" y="20"/>
                  </a:cubicBezTo>
                  <a:close/>
                  <a:moveTo>
                    <a:pt x="44" y="10"/>
                  </a:moveTo>
                  <a:cubicBezTo>
                    <a:pt x="34" y="28"/>
                    <a:pt x="34" y="28"/>
                    <a:pt x="34" y="28"/>
                  </a:cubicBezTo>
                  <a:cubicBezTo>
                    <a:pt x="33" y="28"/>
                    <a:pt x="32" y="28"/>
                    <a:pt x="32" y="28"/>
                  </a:cubicBezTo>
                  <a:cubicBezTo>
                    <a:pt x="32" y="7"/>
                    <a:pt x="32" y="7"/>
                    <a:pt x="32" y="7"/>
                  </a:cubicBezTo>
                  <a:cubicBezTo>
                    <a:pt x="36" y="7"/>
                    <a:pt x="40" y="8"/>
                    <a:pt x="44" y="10"/>
                  </a:cubicBezTo>
                  <a:close/>
                  <a:moveTo>
                    <a:pt x="31" y="7"/>
                  </a:moveTo>
                  <a:cubicBezTo>
                    <a:pt x="31" y="28"/>
                    <a:pt x="31" y="28"/>
                    <a:pt x="31" y="28"/>
                  </a:cubicBezTo>
                  <a:cubicBezTo>
                    <a:pt x="31" y="28"/>
                    <a:pt x="30" y="28"/>
                    <a:pt x="29" y="28"/>
                  </a:cubicBezTo>
                  <a:cubicBezTo>
                    <a:pt x="19" y="10"/>
                    <a:pt x="19" y="10"/>
                    <a:pt x="19" y="10"/>
                  </a:cubicBezTo>
                  <a:cubicBezTo>
                    <a:pt x="23" y="8"/>
                    <a:pt x="27" y="7"/>
                    <a:pt x="31" y="7"/>
                  </a:cubicBezTo>
                  <a:close/>
                  <a:moveTo>
                    <a:pt x="19" y="11"/>
                  </a:moveTo>
                  <a:cubicBezTo>
                    <a:pt x="29" y="29"/>
                    <a:pt x="29" y="29"/>
                    <a:pt x="29" y="29"/>
                  </a:cubicBezTo>
                  <a:cubicBezTo>
                    <a:pt x="28" y="29"/>
                    <a:pt x="28" y="30"/>
                    <a:pt x="28" y="30"/>
                  </a:cubicBezTo>
                  <a:cubicBezTo>
                    <a:pt x="10" y="20"/>
                    <a:pt x="10" y="20"/>
                    <a:pt x="10" y="20"/>
                  </a:cubicBezTo>
                  <a:cubicBezTo>
                    <a:pt x="12" y="16"/>
                    <a:pt x="15" y="13"/>
                    <a:pt x="19" y="11"/>
                  </a:cubicBezTo>
                  <a:close/>
                  <a:moveTo>
                    <a:pt x="10" y="20"/>
                  </a:moveTo>
                  <a:cubicBezTo>
                    <a:pt x="27" y="31"/>
                    <a:pt x="27" y="31"/>
                    <a:pt x="27" y="31"/>
                  </a:cubicBezTo>
                  <a:cubicBezTo>
                    <a:pt x="27" y="31"/>
                    <a:pt x="27" y="32"/>
                    <a:pt x="27" y="32"/>
                  </a:cubicBezTo>
                  <a:cubicBezTo>
                    <a:pt x="7" y="32"/>
                    <a:pt x="7" y="32"/>
                    <a:pt x="7" y="32"/>
                  </a:cubicBezTo>
                  <a:cubicBezTo>
                    <a:pt x="7" y="28"/>
                    <a:pt x="8" y="24"/>
                    <a:pt x="10" y="20"/>
                  </a:cubicBezTo>
                  <a:close/>
                  <a:moveTo>
                    <a:pt x="7" y="33"/>
                  </a:moveTo>
                  <a:cubicBezTo>
                    <a:pt x="27" y="33"/>
                    <a:pt x="27" y="33"/>
                    <a:pt x="27" y="33"/>
                  </a:cubicBezTo>
                  <a:cubicBezTo>
                    <a:pt x="27" y="34"/>
                    <a:pt x="27" y="34"/>
                    <a:pt x="27" y="35"/>
                  </a:cubicBezTo>
                  <a:cubicBezTo>
                    <a:pt x="10" y="46"/>
                    <a:pt x="10" y="46"/>
                    <a:pt x="10" y="46"/>
                  </a:cubicBezTo>
                  <a:cubicBezTo>
                    <a:pt x="8" y="42"/>
                    <a:pt x="7" y="38"/>
                    <a:pt x="7" y="33"/>
                  </a:cubicBezTo>
                  <a:close/>
                  <a:moveTo>
                    <a:pt x="10" y="46"/>
                  </a:moveTo>
                  <a:cubicBezTo>
                    <a:pt x="28" y="36"/>
                    <a:pt x="28" y="36"/>
                    <a:pt x="28" y="36"/>
                  </a:cubicBezTo>
                  <a:cubicBezTo>
                    <a:pt x="28" y="36"/>
                    <a:pt x="28" y="37"/>
                    <a:pt x="29" y="37"/>
                  </a:cubicBezTo>
                  <a:cubicBezTo>
                    <a:pt x="19" y="55"/>
                    <a:pt x="19" y="55"/>
                    <a:pt x="19" y="55"/>
                  </a:cubicBezTo>
                  <a:cubicBezTo>
                    <a:pt x="15" y="53"/>
                    <a:pt x="12" y="50"/>
                    <a:pt x="10" y="46"/>
                  </a:cubicBezTo>
                  <a:close/>
                  <a:moveTo>
                    <a:pt x="19" y="56"/>
                  </a:moveTo>
                  <a:cubicBezTo>
                    <a:pt x="29" y="37"/>
                    <a:pt x="29" y="37"/>
                    <a:pt x="29" y="37"/>
                  </a:cubicBezTo>
                  <a:cubicBezTo>
                    <a:pt x="30" y="38"/>
                    <a:pt x="31" y="38"/>
                    <a:pt x="31" y="38"/>
                  </a:cubicBezTo>
                  <a:cubicBezTo>
                    <a:pt x="31" y="59"/>
                    <a:pt x="31" y="59"/>
                    <a:pt x="31" y="59"/>
                  </a:cubicBezTo>
                  <a:cubicBezTo>
                    <a:pt x="27" y="59"/>
                    <a:pt x="23" y="58"/>
                    <a:pt x="19" y="56"/>
                  </a:cubicBezTo>
                  <a:close/>
                  <a:moveTo>
                    <a:pt x="32" y="59"/>
                  </a:moveTo>
                  <a:cubicBezTo>
                    <a:pt x="32" y="38"/>
                    <a:pt x="32" y="38"/>
                    <a:pt x="32" y="38"/>
                  </a:cubicBezTo>
                  <a:cubicBezTo>
                    <a:pt x="32" y="38"/>
                    <a:pt x="33" y="38"/>
                    <a:pt x="34" y="37"/>
                  </a:cubicBezTo>
                  <a:cubicBezTo>
                    <a:pt x="44" y="56"/>
                    <a:pt x="44" y="56"/>
                    <a:pt x="44" y="56"/>
                  </a:cubicBezTo>
                  <a:cubicBezTo>
                    <a:pt x="40" y="58"/>
                    <a:pt x="36" y="59"/>
                    <a:pt x="32" y="59"/>
                  </a:cubicBezTo>
                  <a:close/>
                  <a:moveTo>
                    <a:pt x="44" y="55"/>
                  </a:moveTo>
                  <a:cubicBezTo>
                    <a:pt x="34" y="37"/>
                    <a:pt x="34" y="37"/>
                    <a:pt x="34" y="37"/>
                  </a:cubicBezTo>
                  <a:cubicBezTo>
                    <a:pt x="35" y="37"/>
                    <a:pt x="35" y="36"/>
                    <a:pt x="35" y="36"/>
                  </a:cubicBezTo>
                  <a:cubicBezTo>
                    <a:pt x="53" y="46"/>
                    <a:pt x="53" y="46"/>
                    <a:pt x="53" y="46"/>
                  </a:cubicBezTo>
                  <a:cubicBezTo>
                    <a:pt x="51" y="50"/>
                    <a:pt x="48" y="53"/>
                    <a:pt x="44" y="55"/>
                  </a:cubicBezTo>
                  <a:close/>
                  <a:moveTo>
                    <a:pt x="53" y="46"/>
                  </a:moveTo>
                  <a:cubicBezTo>
                    <a:pt x="36" y="35"/>
                    <a:pt x="36" y="35"/>
                    <a:pt x="36" y="35"/>
                  </a:cubicBezTo>
                  <a:cubicBezTo>
                    <a:pt x="36" y="34"/>
                    <a:pt x="36" y="34"/>
                    <a:pt x="36" y="33"/>
                  </a:cubicBezTo>
                  <a:cubicBezTo>
                    <a:pt x="56" y="33"/>
                    <a:pt x="56" y="33"/>
                    <a:pt x="56" y="33"/>
                  </a:cubicBezTo>
                  <a:cubicBezTo>
                    <a:pt x="56" y="38"/>
                    <a:pt x="55" y="42"/>
                    <a:pt x="53" y="4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16" name="组合 37"/>
          <p:cNvGrpSpPr/>
          <p:nvPr/>
        </p:nvGrpSpPr>
        <p:grpSpPr>
          <a:xfrm>
            <a:off x="320842" y="289528"/>
            <a:ext cx="3515530" cy="3741865"/>
            <a:chOff x="817563" y="2030413"/>
            <a:chExt cx="765175" cy="765175"/>
          </a:xfrm>
          <a:solidFill>
            <a:schemeClr val="bg1">
              <a:lumMod val="75000"/>
            </a:schemeClr>
          </a:solidFill>
        </p:grpSpPr>
        <p:grpSp>
          <p:nvGrpSpPr>
            <p:cNvPr id="524" name="组合 45"/>
            <p:cNvGrpSpPr/>
            <p:nvPr/>
          </p:nvGrpSpPr>
          <p:grpSpPr>
            <a:xfrm>
              <a:off x="1050925" y="2039938"/>
              <a:ext cx="495300" cy="269876"/>
              <a:chOff x="1050925" y="2039938"/>
              <a:chExt cx="495300" cy="269876"/>
            </a:xfrm>
            <a:grpFill/>
          </p:grpSpPr>
          <p:sp>
            <p:nvSpPr>
              <p:cNvPr id="923" name="Freeform 68"/>
              <p:cNvSpPr>
                <a:spLocks noEditPoints="1"/>
              </p:cNvSpPr>
              <p:nvPr/>
            </p:nvSpPr>
            <p:spPr bwMode="auto">
              <a:xfrm>
                <a:off x="1208088" y="2168526"/>
                <a:ext cx="179388" cy="82550"/>
              </a:xfrm>
              <a:custGeom>
                <a:avLst/>
                <a:gdLst>
                  <a:gd name="T0" fmla="*/ 154 w 169"/>
                  <a:gd name="T1" fmla="*/ 62 h 77"/>
                  <a:gd name="T2" fmla="*/ 156 w 169"/>
                  <a:gd name="T3" fmla="*/ 36 h 77"/>
                  <a:gd name="T4" fmla="*/ 151 w 169"/>
                  <a:gd name="T5" fmla="*/ 36 h 77"/>
                  <a:gd name="T6" fmla="*/ 116 w 169"/>
                  <a:gd name="T7" fmla="*/ 57 h 77"/>
                  <a:gd name="T8" fmla="*/ 115 w 169"/>
                  <a:gd name="T9" fmla="*/ 50 h 77"/>
                  <a:gd name="T10" fmla="*/ 98 w 169"/>
                  <a:gd name="T11" fmla="*/ 45 h 77"/>
                  <a:gd name="T12" fmla="*/ 81 w 169"/>
                  <a:gd name="T13" fmla="*/ 67 h 77"/>
                  <a:gd name="T14" fmla="*/ 84 w 169"/>
                  <a:gd name="T15" fmla="*/ 51 h 77"/>
                  <a:gd name="T16" fmla="*/ 107 w 169"/>
                  <a:gd name="T17" fmla="*/ 1 h 77"/>
                  <a:gd name="T18" fmla="*/ 84 w 169"/>
                  <a:gd name="T19" fmla="*/ 37 h 77"/>
                  <a:gd name="T20" fmla="*/ 33 w 169"/>
                  <a:gd name="T21" fmla="*/ 69 h 77"/>
                  <a:gd name="T22" fmla="*/ 36 w 169"/>
                  <a:gd name="T23" fmla="*/ 36 h 77"/>
                  <a:gd name="T24" fmla="*/ 25 w 169"/>
                  <a:gd name="T25" fmla="*/ 50 h 77"/>
                  <a:gd name="T26" fmla="*/ 1 w 169"/>
                  <a:gd name="T27" fmla="*/ 70 h 77"/>
                  <a:gd name="T28" fmla="*/ 4 w 169"/>
                  <a:gd name="T29" fmla="*/ 73 h 77"/>
                  <a:gd name="T30" fmla="*/ 11 w 169"/>
                  <a:gd name="T31" fmla="*/ 70 h 77"/>
                  <a:gd name="T32" fmla="*/ 22 w 169"/>
                  <a:gd name="T33" fmla="*/ 62 h 77"/>
                  <a:gd name="T34" fmla="*/ 48 w 169"/>
                  <a:gd name="T35" fmla="*/ 64 h 77"/>
                  <a:gd name="T36" fmla="*/ 61 w 169"/>
                  <a:gd name="T37" fmla="*/ 72 h 77"/>
                  <a:gd name="T38" fmla="*/ 75 w 169"/>
                  <a:gd name="T39" fmla="*/ 67 h 77"/>
                  <a:gd name="T40" fmla="*/ 121 w 169"/>
                  <a:gd name="T41" fmla="*/ 58 h 77"/>
                  <a:gd name="T42" fmla="*/ 128 w 169"/>
                  <a:gd name="T43" fmla="*/ 68 h 77"/>
                  <a:gd name="T44" fmla="*/ 148 w 169"/>
                  <a:gd name="T45" fmla="*/ 60 h 77"/>
                  <a:gd name="T46" fmla="*/ 163 w 169"/>
                  <a:gd name="T47" fmla="*/ 58 h 77"/>
                  <a:gd name="T48" fmla="*/ 101 w 169"/>
                  <a:gd name="T49" fmla="*/ 12 h 77"/>
                  <a:gd name="T50" fmla="*/ 73 w 169"/>
                  <a:gd name="T51" fmla="*/ 59 h 77"/>
                  <a:gd name="T52" fmla="*/ 59 w 169"/>
                  <a:gd name="T53" fmla="*/ 55 h 77"/>
                  <a:gd name="T54" fmla="*/ 74 w 169"/>
                  <a:gd name="T55" fmla="*/ 59 h 77"/>
                  <a:gd name="T56" fmla="*/ 100 w 169"/>
                  <a:gd name="T57" fmla="*/ 54 h 77"/>
                  <a:gd name="T58" fmla="*/ 103 w 169"/>
                  <a:gd name="T59" fmla="*/ 58 h 77"/>
                  <a:gd name="T60" fmla="*/ 100 w 169"/>
                  <a:gd name="T61" fmla="*/ 54 h 77"/>
                  <a:gd name="T62" fmla="*/ 130 w 169"/>
                  <a:gd name="T63" fmla="*/ 64 h 77"/>
                  <a:gd name="T64" fmla="*/ 149 w 169"/>
                  <a:gd name="T65" fmla="*/ 38 h 77"/>
                  <a:gd name="T66" fmla="*/ 137 w 169"/>
                  <a:gd name="T67" fmla="*/ 6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9" h="77">
                    <a:moveTo>
                      <a:pt x="163" y="58"/>
                    </a:moveTo>
                    <a:cubicBezTo>
                      <a:pt x="161" y="59"/>
                      <a:pt x="157" y="63"/>
                      <a:pt x="154" y="62"/>
                    </a:cubicBezTo>
                    <a:cubicBezTo>
                      <a:pt x="151" y="61"/>
                      <a:pt x="152" y="56"/>
                      <a:pt x="152" y="54"/>
                    </a:cubicBezTo>
                    <a:cubicBezTo>
                      <a:pt x="151" y="48"/>
                      <a:pt x="153" y="41"/>
                      <a:pt x="156" y="36"/>
                    </a:cubicBezTo>
                    <a:cubicBezTo>
                      <a:pt x="158" y="33"/>
                      <a:pt x="154" y="31"/>
                      <a:pt x="153" y="33"/>
                    </a:cubicBezTo>
                    <a:cubicBezTo>
                      <a:pt x="152" y="34"/>
                      <a:pt x="152" y="35"/>
                      <a:pt x="151" y="36"/>
                    </a:cubicBezTo>
                    <a:cubicBezTo>
                      <a:pt x="151" y="35"/>
                      <a:pt x="151" y="34"/>
                      <a:pt x="150" y="34"/>
                    </a:cubicBezTo>
                    <a:cubicBezTo>
                      <a:pt x="132" y="26"/>
                      <a:pt x="125" y="46"/>
                      <a:pt x="116" y="57"/>
                    </a:cubicBezTo>
                    <a:cubicBezTo>
                      <a:pt x="113" y="61"/>
                      <a:pt x="108" y="63"/>
                      <a:pt x="104" y="63"/>
                    </a:cubicBezTo>
                    <a:cubicBezTo>
                      <a:pt x="109" y="58"/>
                      <a:pt x="113" y="53"/>
                      <a:pt x="115" y="50"/>
                    </a:cubicBezTo>
                    <a:cubicBezTo>
                      <a:pt x="118" y="45"/>
                      <a:pt x="120" y="36"/>
                      <a:pt x="113" y="33"/>
                    </a:cubicBezTo>
                    <a:cubicBezTo>
                      <a:pt x="106" y="30"/>
                      <a:pt x="100" y="41"/>
                      <a:pt x="98" y="45"/>
                    </a:cubicBezTo>
                    <a:cubicBezTo>
                      <a:pt x="95" y="51"/>
                      <a:pt x="93" y="59"/>
                      <a:pt x="97" y="64"/>
                    </a:cubicBezTo>
                    <a:cubicBezTo>
                      <a:pt x="92" y="68"/>
                      <a:pt x="85" y="71"/>
                      <a:pt x="81" y="67"/>
                    </a:cubicBezTo>
                    <a:cubicBezTo>
                      <a:pt x="78" y="66"/>
                      <a:pt x="78" y="63"/>
                      <a:pt x="78" y="61"/>
                    </a:cubicBezTo>
                    <a:cubicBezTo>
                      <a:pt x="81" y="57"/>
                      <a:pt x="83" y="54"/>
                      <a:pt x="84" y="51"/>
                    </a:cubicBezTo>
                    <a:cubicBezTo>
                      <a:pt x="94" y="36"/>
                      <a:pt x="102" y="20"/>
                      <a:pt x="110" y="4"/>
                    </a:cubicBezTo>
                    <a:cubicBezTo>
                      <a:pt x="111" y="2"/>
                      <a:pt x="109" y="0"/>
                      <a:pt x="107" y="1"/>
                    </a:cubicBezTo>
                    <a:cubicBezTo>
                      <a:pt x="95" y="8"/>
                      <a:pt x="91" y="23"/>
                      <a:pt x="85" y="34"/>
                    </a:cubicBezTo>
                    <a:cubicBezTo>
                      <a:pt x="85" y="35"/>
                      <a:pt x="84" y="36"/>
                      <a:pt x="84" y="37"/>
                    </a:cubicBezTo>
                    <a:cubicBezTo>
                      <a:pt x="74" y="36"/>
                      <a:pt x="66" y="39"/>
                      <a:pt x="58" y="46"/>
                    </a:cubicBezTo>
                    <a:cubicBezTo>
                      <a:pt x="50" y="53"/>
                      <a:pt x="45" y="66"/>
                      <a:pt x="33" y="69"/>
                    </a:cubicBezTo>
                    <a:cubicBezTo>
                      <a:pt x="25" y="72"/>
                      <a:pt x="27" y="60"/>
                      <a:pt x="30" y="50"/>
                    </a:cubicBezTo>
                    <a:cubicBezTo>
                      <a:pt x="33" y="45"/>
                      <a:pt x="34" y="40"/>
                      <a:pt x="36" y="36"/>
                    </a:cubicBezTo>
                    <a:cubicBezTo>
                      <a:pt x="37" y="33"/>
                      <a:pt x="34" y="32"/>
                      <a:pt x="32" y="34"/>
                    </a:cubicBezTo>
                    <a:cubicBezTo>
                      <a:pt x="30" y="39"/>
                      <a:pt x="27" y="44"/>
                      <a:pt x="25" y="50"/>
                    </a:cubicBezTo>
                    <a:cubicBezTo>
                      <a:pt x="23" y="54"/>
                      <a:pt x="20" y="59"/>
                      <a:pt x="16" y="63"/>
                    </a:cubicBezTo>
                    <a:cubicBezTo>
                      <a:pt x="11" y="66"/>
                      <a:pt x="5" y="66"/>
                      <a:pt x="1" y="70"/>
                    </a:cubicBezTo>
                    <a:cubicBezTo>
                      <a:pt x="0" y="71"/>
                      <a:pt x="1" y="73"/>
                      <a:pt x="2" y="73"/>
                    </a:cubicBezTo>
                    <a:cubicBezTo>
                      <a:pt x="3" y="73"/>
                      <a:pt x="3" y="73"/>
                      <a:pt x="4" y="73"/>
                    </a:cubicBezTo>
                    <a:cubicBezTo>
                      <a:pt x="5" y="73"/>
                      <a:pt x="6" y="73"/>
                      <a:pt x="6" y="72"/>
                    </a:cubicBezTo>
                    <a:cubicBezTo>
                      <a:pt x="8" y="71"/>
                      <a:pt x="10" y="71"/>
                      <a:pt x="11" y="70"/>
                    </a:cubicBezTo>
                    <a:cubicBezTo>
                      <a:pt x="15" y="69"/>
                      <a:pt x="19" y="66"/>
                      <a:pt x="22" y="63"/>
                    </a:cubicBezTo>
                    <a:cubicBezTo>
                      <a:pt x="22" y="63"/>
                      <a:pt x="22" y="62"/>
                      <a:pt x="22" y="62"/>
                    </a:cubicBezTo>
                    <a:cubicBezTo>
                      <a:pt x="22" y="66"/>
                      <a:pt x="23" y="70"/>
                      <a:pt x="26" y="73"/>
                    </a:cubicBezTo>
                    <a:cubicBezTo>
                      <a:pt x="34" y="77"/>
                      <a:pt x="43" y="69"/>
                      <a:pt x="48" y="64"/>
                    </a:cubicBezTo>
                    <a:cubicBezTo>
                      <a:pt x="50" y="62"/>
                      <a:pt x="52" y="60"/>
                      <a:pt x="53" y="58"/>
                    </a:cubicBezTo>
                    <a:cubicBezTo>
                      <a:pt x="51" y="65"/>
                      <a:pt x="52" y="72"/>
                      <a:pt x="61" y="72"/>
                    </a:cubicBezTo>
                    <a:cubicBezTo>
                      <a:pt x="66" y="72"/>
                      <a:pt x="70" y="69"/>
                      <a:pt x="74" y="65"/>
                    </a:cubicBezTo>
                    <a:cubicBezTo>
                      <a:pt x="74" y="66"/>
                      <a:pt x="74" y="66"/>
                      <a:pt x="75" y="67"/>
                    </a:cubicBezTo>
                    <a:cubicBezTo>
                      <a:pt x="80" y="77"/>
                      <a:pt x="91" y="74"/>
                      <a:pt x="100" y="67"/>
                    </a:cubicBezTo>
                    <a:cubicBezTo>
                      <a:pt x="107" y="71"/>
                      <a:pt x="117" y="63"/>
                      <a:pt x="121" y="58"/>
                    </a:cubicBezTo>
                    <a:cubicBezTo>
                      <a:pt x="121" y="57"/>
                      <a:pt x="122" y="56"/>
                      <a:pt x="123" y="55"/>
                    </a:cubicBezTo>
                    <a:cubicBezTo>
                      <a:pt x="121" y="61"/>
                      <a:pt x="122" y="66"/>
                      <a:pt x="128" y="68"/>
                    </a:cubicBezTo>
                    <a:cubicBezTo>
                      <a:pt x="137" y="71"/>
                      <a:pt x="143" y="63"/>
                      <a:pt x="147" y="54"/>
                    </a:cubicBezTo>
                    <a:cubicBezTo>
                      <a:pt x="147" y="56"/>
                      <a:pt x="147" y="58"/>
                      <a:pt x="148" y="60"/>
                    </a:cubicBezTo>
                    <a:cubicBezTo>
                      <a:pt x="150" y="70"/>
                      <a:pt x="161" y="65"/>
                      <a:pt x="166" y="61"/>
                    </a:cubicBezTo>
                    <a:cubicBezTo>
                      <a:pt x="169" y="59"/>
                      <a:pt x="165" y="56"/>
                      <a:pt x="163" y="58"/>
                    </a:cubicBezTo>
                    <a:close/>
                    <a:moveTo>
                      <a:pt x="91" y="32"/>
                    </a:moveTo>
                    <a:cubicBezTo>
                      <a:pt x="94" y="26"/>
                      <a:pt x="97" y="18"/>
                      <a:pt x="101" y="12"/>
                    </a:cubicBezTo>
                    <a:cubicBezTo>
                      <a:pt x="98" y="19"/>
                      <a:pt x="94" y="26"/>
                      <a:pt x="91" y="32"/>
                    </a:cubicBezTo>
                    <a:close/>
                    <a:moveTo>
                      <a:pt x="73" y="59"/>
                    </a:moveTo>
                    <a:cubicBezTo>
                      <a:pt x="70" y="62"/>
                      <a:pt x="67" y="66"/>
                      <a:pt x="63" y="67"/>
                    </a:cubicBezTo>
                    <a:cubicBezTo>
                      <a:pt x="54" y="71"/>
                      <a:pt x="57" y="59"/>
                      <a:pt x="59" y="55"/>
                    </a:cubicBezTo>
                    <a:cubicBezTo>
                      <a:pt x="63" y="46"/>
                      <a:pt x="72" y="42"/>
                      <a:pt x="81" y="41"/>
                    </a:cubicBezTo>
                    <a:cubicBezTo>
                      <a:pt x="78" y="47"/>
                      <a:pt x="75" y="53"/>
                      <a:pt x="74" y="59"/>
                    </a:cubicBezTo>
                    <a:cubicBezTo>
                      <a:pt x="74" y="59"/>
                      <a:pt x="73" y="59"/>
                      <a:pt x="73" y="59"/>
                    </a:cubicBezTo>
                    <a:close/>
                    <a:moveTo>
                      <a:pt x="100" y="54"/>
                    </a:moveTo>
                    <a:cubicBezTo>
                      <a:pt x="100" y="51"/>
                      <a:pt x="108" y="32"/>
                      <a:pt x="113" y="38"/>
                    </a:cubicBezTo>
                    <a:cubicBezTo>
                      <a:pt x="117" y="44"/>
                      <a:pt x="107" y="55"/>
                      <a:pt x="103" y="58"/>
                    </a:cubicBezTo>
                    <a:cubicBezTo>
                      <a:pt x="102" y="59"/>
                      <a:pt x="102" y="60"/>
                      <a:pt x="101" y="61"/>
                    </a:cubicBezTo>
                    <a:cubicBezTo>
                      <a:pt x="99" y="59"/>
                      <a:pt x="99" y="57"/>
                      <a:pt x="100" y="54"/>
                    </a:cubicBezTo>
                    <a:close/>
                    <a:moveTo>
                      <a:pt x="137" y="60"/>
                    </a:moveTo>
                    <a:cubicBezTo>
                      <a:pt x="136" y="63"/>
                      <a:pt x="133" y="65"/>
                      <a:pt x="130" y="64"/>
                    </a:cubicBezTo>
                    <a:cubicBezTo>
                      <a:pt x="124" y="63"/>
                      <a:pt x="127" y="54"/>
                      <a:pt x="129" y="51"/>
                    </a:cubicBezTo>
                    <a:cubicBezTo>
                      <a:pt x="133" y="43"/>
                      <a:pt x="139" y="37"/>
                      <a:pt x="149" y="38"/>
                    </a:cubicBezTo>
                    <a:cubicBezTo>
                      <a:pt x="149" y="38"/>
                      <a:pt x="150" y="38"/>
                      <a:pt x="150" y="37"/>
                    </a:cubicBezTo>
                    <a:cubicBezTo>
                      <a:pt x="146" y="45"/>
                      <a:pt x="143" y="54"/>
                      <a:pt x="137"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4" name="Freeform 69"/>
              <p:cNvSpPr/>
              <p:nvPr/>
            </p:nvSpPr>
            <p:spPr bwMode="auto">
              <a:xfrm>
                <a:off x="1247775" y="2190751"/>
                <a:ext cx="6350" cy="6350"/>
              </a:xfrm>
              <a:custGeom>
                <a:avLst/>
                <a:gdLst>
                  <a:gd name="T0" fmla="*/ 2 w 6"/>
                  <a:gd name="T1" fmla="*/ 5 h 6"/>
                  <a:gd name="T2" fmla="*/ 5 w 6"/>
                  <a:gd name="T3" fmla="*/ 4 h 6"/>
                  <a:gd name="T4" fmla="*/ 6 w 6"/>
                  <a:gd name="T5" fmla="*/ 2 h 6"/>
                  <a:gd name="T6" fmla="*/ 3 w 6"/>
                  <a:gd name="T7" fmla="*/ 0 h 6"/>
                  <a:gd name="T8" fmla="*/ 1 w 6"/>
                  <a:gd name="T9" fmla="*/ 2 h 6"/>
                  <a:gd name="T10" fmla="*/ 2 w 6"/>
                  <a:gd name="T11" fmla="*/ 5 h 6"/>
                </a:gdLst>
                <a:ahLst/>
                <a:cxnLst>
                  <a:cxn ang="0">
                    <a:pos x="T0" y="T1"/>
                  </a:cxn>
                  <a:cxn ang="0">
                    <a:pos x="T2" y="T3"/>
                  </a:cxn>
                  <a:cxn ang="0">
                    <a:pos x="T4" y="T5"/>
                  </a:cxn>
                  <a:cxn ang="0">
                    <a:pos x="T6" y="T7"/>
                  </a:cxn>
                  <a:cxn ang="0">
                    <a:pos x="T8" y="T9"/>
                  </a:cxn>
                  <a:cxn ang="0">
                    <a:pos x="T10" y="T11"/>
                  </a:cxn>
                </a:cxnLst>
                <a:rect l="0" t="0" r="r" b="b"/>
                <a:pathLst>
                  <a:path w="6" h="6">
                    <a:moveTo>
                      <a:pt x="2" y="5"/>
                    </a:moveTo>
                    <a:cubicBezTo>
                      <a:pt x="3" y="6"/>
                      <a:pt x="4" y="5"/>
                      <a:pt x="5" y="4"/>
                    </a:cubicBezTo>
                    <a:cubicBezTo>
                      <a:pt x="5" y="4"/>
                      <a:pt x="6" y="3"/>
                      <a:pt x="6" y="2"/>
                    </a:cubicBezTo>
                    <a:cubicBezTo>
                      <a:pt x="5" y="1"/>
                      <a:pt x="4" y="0"/>
                      <a:pt x="3" y="0"/>
                    </a:cubicBezTo>
                    <a:cubicBezTo>
                      <a:pt x="2" y="1"/>
                      <a:pt x="1" y="1"/>
                      <a:pt x="1" y="2"/>
                    </a:cubicBezTo>
                    <a:cubicBezTo>
                      <a:pt x="0" y="3"/>
                      <a:pt x="1"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5" name="Freeform 70"/>
              <p:cNvSpPr/>
              <p:nvPr/>
            </p:nvSpPr>
            <p:spPr bwMode="auto">
              <a:xfrm>
                <a:off x="1154113" y="2085976"/>
                <a:ext cx="123825" cy="92075"/>
              </a:xfrm>
              <a:custGeom>
                <a:avLst/>
                <a:gdLst>
                  <a:gd name="T0" fmla="*/ 0 w 116"/>
                  <a:gd name="T1" fmla="*/ 1 h 87"/>
                  <a:gd name="T2" fmla="*/ 2 w 116"/>
                  <a:gd name="T3" fmla="*/ 40 h 87"/>
                  <a:gd name="T4" fmla="*/ 4 w 116"/>
                  <a:gd name="T5" fmla="*/ 85 h 87"/>
                  <a:gd name="T6" fmla="*/ 5 w 116"/>
                  <a:gd name="T7" fmla="*/ 86 h 87"/>
                  <a:gd name="T8" fmla="*/ 63 w 116"/>
                  <a:gd name="T9" fmla="*/ 82 h 87"/>
                  <a:gd name="T10" fmla="*/ 116 w 116"/>
                  <a:gd name="T11" fmla="*/ 78 h 87"/>
                  <a:gd name="T12" fmla="*/ 116 w 116"/>
                  <a:gd name="T13" fmla="*/ 77 h 87"/>
                  <a:gd name="T14" fmla="*/ 115 w 116"/>
                  <a:gd name="T15" fmla="*/ 75 h 87"/>
                  <a:gd name="T16" fmla="*/ 114 w 116"/>
                  <a:gd name="T17" fmla="*/ 76 h 87"/>
                  <a:gd name="T18" fmla="*/ 91 w 116"/>
                  <a:gd name="T19" fmla="*/ 80 h 87"/>
                  <a:gd name="T20" fmla="*/ 67 w 116"/>
                  <a:gd name="T21" fmla="*/ 81 h 87"/>
                  <a:gd name="T22" fmla="*/ 16 w 116"/>
                  <a:gd name="T23" fmla="*/ 85 h 87"/>
                  <a:gd name="T24" fmla="*/ 5 w 116"/>
                  <a:gd name="T25" fmla="*/ 82 h 87"/>
                  <a:gd name="T26" fmla="*/ 5 w 116"/>
                  <a:gd name="T27" fmla="*/ 71 h 87"/>
                  <a:gd name="T28" fmla="*/ 4 w 116"/>
                  <a:gd name="T29" fmla="*/ 47 h 87"/>
                  <a:gd name="T30" fmla="*/ 2 w 116"/>
                  <a:gd name="T31" fmla="*/ 1 h 87"/>
                  <a:gd name="T32" fmla="*/ 0 w 116"/>
                  <a:gd name="T33"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6" h="87">
                    <a:moveTo>
                      <a:pt x="0" y="1"/>
                    </a:moveTo>
                    <a:cubicBezTo>
                      <a:pt x="0" y="14"/>
                      <a:pt x="1" y="27"/>
                      <a:pt x="2" y="40"/>
                    </a:cubicBezTo>
                    <a:cubicBezTo>
                      <a:pt x="4" y="55"/>
                      <a:pt x="3" y="70"/>
                      <a:pt x="4" y="85"/>
                    </a:cubicBezTo>
                    <a:cubicBezTo>
                      <a:pt x="4" y="86"/>
                      <a:pt x="4" y="86"/>
                      <a:pt x="5" y="86"/>
                    </a:cubicBezTo>
                    <a:cubicBezTo>
                      <a:pt x="24" y="87"/>
                      <a:pt x="44" y="83"/>
                      <a:pt x="63" y="82"/>
                    </a:cubicBezTo>
                    <a:cubicBezTo>
                      <a:pt x="81" y="82"/>
                      <a:pt x="98" y="81"/>
                      <a:pt x="116" y="78"/>
                    </a:cubicBezTo>
                    <a:cubicBezTo>
                      <a:pt x="116" y="78"/>
                      <a:pt x="116" y="77"/>
                      <a:pt x="116" y="77"/>
                    </a:cubicBezTo>
                    <a:cubicBezTo>
                      <a:pt x="116" y="76"/>
                      <a:pt x="115" y="76"/>
                      <a:pt x="115" y="75"/>
                    </a:cubicBezTo>
                    <a:cubicBezTo>
                      <a:pt x="114" y="74"/>
                      <a:pt x="113" y="75"/>
                      <a:pt x="114" y="76"/>
                    </a:cubicBezTo>
                    <a:cubicBezTo>
                      <a:pt x="114" y="77"/>
                      <a:pt x="94" y="80"/>
                      <a:pt x="91" y="80"/>
                    </a:cubicBezTo>
                    <a:cubicBezTo>
                      <a:pt x="83" y="80"/>
                      <a:pt x="75" y="81"/>
                      <a:pt x="67" y="81"/>
                    </a:cubicBezTo>
                    <a:cubicBezTo>
                      <a:pt x="49" y="82"/>
                      <a:pt x="33" y="84"/>
                      <a:pt x="16" y="85"/>
                    </a:cubicBezTo>
                    <a:cubicBezTo>
                      <a:pt x="13" y="85"/>
                      <a:pt x="5" y="86"/>
                      <a:pt x="5" y="82"/>
                    </a:cubicBezTo>
                    <a:cubicBezTo>
                      <a:pt x="5" y="78"/>
                      <a:pt x="5" y="75"/>
                      <a:pt x="5" y="71"/>
                    </a:cubicBezTo>
                    <a:cubicBezTo>
                      <a:pt x="5" y="63"/>
                      <a:pt x="4" y="55"/>
                      <a:pt x="4" y="47"/>
                    </a:cubicBezTo>
                    <a:cubicBezTo>
                      <a:pt x="4" y="31"/>
                      <a:pt x="1" y="16"/>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6" name="Freeform 71"/>
              <p:cNvSpPr/>
              <p:nvPr/>
            </p:nvSpPr>
            <p:spPr bwMode="auto">
              <a:xfrm>
                <a:off x="1168400" y="2144713"/>
                <a:ext cx="19050" cy="31750"/>
              </a:xfrm>
              <a:custGeom>
                <a:avLst/>
                <a:gdLst>
                  <a:gd name="T0" fmla="*/ 4 w 18"/>
                  <a:gd name="T1" fmla="*/ 29 h 30"/>
                  <a:gd name="T2" fmla="*/ 3 w 18"/>
                  <a:gd name="T3" fmla="*/ 12 h 30"/>
                  <a:gd name="T4" fmla="*/ 3 w 18"/>
                  <a:gd name="T5" fmla="*/ 5 h 30"/>
                  <a:gd name="T6" fmla="*/ 6 w 18"/>
                  <a:gd name="T7" fmla="*/ 2 h 30"/>
                  <a:gd name="T8" fmla="*/ 13 w 18"/>
                  <a:gd name="T9" fmla="*/ 3 h 30"/>
                  <a:gd name="T10" fmla="*/ 14 w 18"/>
                  <a:gd name="T11" fmla="*/ 9 h 30"/>
                  <a:gd name="T12" fmla="*/ 16 w 18"/>
                  <a:gd name="T13" fmla="*/ 29 h 30"/>
                  <a:gd name="T14" fmla="*/ 17 w 18"/>
                  <a:gd name="T15" fmla="*/ 29 h 30"/>
                  <a:gd name="T16" fmla="*/ 15 w 18"/>
                  <a:gd name="T17" fmla="*/ 1 h 30"/>
                  <a:gd name="T18" fmla="*/ 14 w 18"/>
                  <a:gd name="T19" fmla="*/ 0 h 30"/>
                  <a:gd name="T20" fmla="*/ 2 w 18"/>
                  <a:gd name="T21" fmla="*/ 0 h 30"/>
                  <a:gd name="T22" fmla="*/ 1 w 18"/>
                  <a:gd name="T23" fmla="*/ 1 h 30"/>
                  <a:gd name="T24" fmla="*/ 3 w 18"/>
                  <a:gd name="T25" fmla="*/ 29 h 30"/>
                  <a:gd name="T26" fmla="*/ 4 w 18"/>
                  <a:gd name="T27"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30">
                    <a:moveTo>
                      <a:pt x="4" y="29"/>
                    </a:moveTo>
                    <a:cubicBezTo>
                      <a:pt x="3" y="24"/>
                      <a:pt x="3" y="18"/>
                      <a:pt x="3" y="12"/>
                    </a:cubicBezTo>
                    <a:cubicBezTo>
                      <a:pt x="3" y="10"/>
                      <a:pt x="3" y="7"/>
                      <a:pt x="3" y="5"/>
                    </a:cubicBezTo>
                    <a:cubicBezTo>
                      <a:pt x="3" y="2"/>
                      <a:pt x="3" y="2"/>
                      <a:pt x="6" y="2"/>
                    </a:cubicBezTo>
                    <a:cubicBezTo>
                      <a:pt x="7" y="2"/>
                      <a:pt x="13" y="1"/>
                      <a:pt x="13" y="3"/>
                    </a:cubicBezTo>
                    <a:cubicBezTo>
                      <a:pt x="13" y="5"/>
                      <a:pt x="13" y="7"/>
                      <a:pt x="14" y="9"/>
                    </a:cubicBezTo>
                    <a:cubicBezTo>
                      <a:pt x="15" y="16"/>
                      <a:pt x="16" y="22"/>
                      <a:pt x="16" y="29"/>
                    </a:cubicBezTo>
                    <a:cubicBezTo>
                      <a:pt x="16" y="29"/>
                      <a:pt x="17" y="29"/>
                      <a:pt x="17" y="29"/>
                    </a:cubicBezTo>
                    <a:cubicBezTo>
                      <a:pt x="18" y="19"/>
                      <a:pt x="15" y="10"/>
                      <a:pt x="15" y="1"/>
                    </a:cubicBezTo>
                    <a:cubicBezTo>
                      <a:pt x="15" y="1"/>
                      <a:pt x="14" y="0"/>
                      <a:pt x="14" y="0"/>
                    </a:cubicBezTo>
                    <a:cubicBezTo>
                      <a:pt x="10" y="0"/>
                      <a:pt x="6" y="0"/>
                      <a:pt x="2" y="0"/>
                    </a:cubicBezTo>
                    <a:cubicBezTo>
                      <a:pt x="1" y="0"/>
                      <a:pt x="1" y="1"/>
                      <a:pt x="1" y="1"/>
                    </a:cubicBezTo>
                    <a:cubicBezTo>
                      <a:pt x="3" y="11"/>
                      <a:pt x="0" y="20"/>
                      <a:pt x="3" y="29"/>
                    </a:cubicBezTo>
                    <a:cubicBezTo>
                      <a:pt x="3" y="30"/>
                      <a:pt x="5" y="30"/>
                      <a:pt x="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7" name="Freeform 72"/>
              <p:cNvSpPr/>
              <p:nvPr/>
            </p:nvSpPr>
            <p:spPr bwMode="auto">
              <a:xfrm>
                <a:off x="1168400" y="2144713"/>
                <a:ext cx="15875" cy="31750"/>
              </a:xfrm>
              <a:custGeom>
                <a:avLst/>
                <a:gdLst>
                  <a:gd name="T0" fmla="*/ 5 w 15"/>
                  <a:gd name="T1" fmla="*/ 1 h 29"/>
                  <a:gd name="T2" fmla="*/ 1 w 15"/>
                  <a:gd name="T3" fmla="*/ 6 h 29"/>
                  <a:gd name="T4" fmla="*/ 6 w 15"/>
                  <a:gd name="T5" fmla="*/ 3 h 29"/>
                  <a:gd name="T6" fmla="*/ 2 w 15"/>
                  <a:gd name="T7" fmla="*/ 8 h 29"/>
                  <a:gd name="T8" fmla="*/ 9 w 15"/>
                  <a:gd name="T9" fmla="*/ 4 h 29"/>
                  <a:gd name="T10" fmla="*/ 2 w 15"/>
                  <a:gd name="T11" fmla="*/ 11 h 29"/>
                  <a:gd name="T12" fmla="*/ 11 w 15"/>
                  <a:gd name="T13" fmla="*/ 2 h 29"/>
                  <a:gd name="T14" fmla="*/ 2 w 15"/>
                  <a:gd name="T15" fmla="*/ 13 h 29"/>
                  <a:gd name="T16" fmla="*/ 10 w 15"/>
                  <a:gd name="T17" fmla="*/ 6 h 29"/>
                  <a:gd name="T18" fmla="*/ 2 w 15"/>
                  <a:gd name="T19" fmla="*/ 16 h 29"/>
                  <a:gd name="T20" fmla="*/ 10 w 15"/>
                  <a:gd name="T21" fmla="*/ 8 h 29"/>
                  <a:gd name="T22" fmla="*/ 2 w 15"/>
                  <a:gd name="T23" fmla="*/ 19 h 29"/>
                  <a:gd name="T24" fmla="*/ 11 w 15"/>
                  <a:gd name="T25" fmla="*/ 11 h 29"/>
                  <a:gd name="T26" fmla="*/ 3 w 15"/>
                  <a:gd name="T27" fmla="*/ 22 h 29"/>
                  <a:gd name="T28" fmla="*/ 12 w 15"/>
                  <a:gd name="T29" fmla="*/ 12 h 29"/>
                  <a:gd name="T30" fmla="*/ 2 w 15"/>
                  <a:gd name="T31" fmla="*/ 26 h 29"/>
                  <a:gd name="T32" fmla="*/ 12 w 15"/>
                  <a:gd name="T33" fmla="*/ 13 h 29"/>
                  <a:gd name="T34" fmla="*/ 6 w 15"/>
                  <a:gd name="T35" fmla="*/ 23 h 29"/>
                  <a:gd name="T36" fmla="*/ 14 w 15"/>
                  <a:gd name="T37" fmla="*/ 14 h 29"/>
                  <a:gd name="T38" fmla="*/ 6 w 15"/>
                  <a:gd name="T39" fmla="*/ 26 h 29"/>
                  <a:gd name="T40" fmla="*/ 13 w 15"/>
                  <a:gd name="T41" fmla="*/ 18 h 29"/>
                  <a:gd name="T42" fmla="*/ 7 w 15"/>
                  <a:gd name="T43" fmla="*/ 26 h 29"/>
                  <a:gd name="T44" fmla="*/ 13 w 15"/>
                  <a:gd name="T45" fmla="*/ 20 h 29"/>
                  <a:gd name="T46" fmla="*/ 9 w 15"/>
                  <a:gd name="T47" fmla="*/ 27 h 29"/>
                  <a:gd name="T48" fmla="*/ 14 w 15"/>
                  <a:gd name="T49" fmla="*/ 22 h 29"/>
                  <a:gd name="T50" fmla="*/ 10 w 15"/>
                  <a:gd name="T51" fmla="*/ 26 h 29"/>
                  <a:gd name="T52" fmla="*/ 13 w 15"/>
                  <a:gd name="T53" fmla="*/ 26 h 29"/>
                  <a:gd name="T54" fmla="*/ 14 w 15"/>
                  <a:gd name="T55" fmla="*/ 23 h 29"/>
                  <a:gd name="T56" fmla="*/ 10 w 15"/>
                  <a:gd name="T57" fmla="*/ 26 h 29"/>
                  <a:gd name="T58" fmla="*/ 14 w 15"/>
                  <a:gd name="T59" fmla="*/ 22 h 29"/>
                  <a:gd name="T60" fmla="*/ 9 w 15"/>
                  <a:gd name="T61" fmla="*/ 27 h 29"/>
                  <a:gd name="T62" fmla="*/ 14 w 15"/>
                  <a:gd name="T63" fmla="*/ 20 h 29"/>
                  <a:gd name="T64" fmla="*/ 7 w 15"/>
                  <a:gd name="T65" fmla="*/ 26 h 29"/>
                  <a:gd name="T66" fmla="*/ 13 w 15"/>
                  <a:gd name="T67" fmla="*/ 18 h 29"/>
                  <a:gd name="T68" fmla="*/ 6 w 15"/>
                  <a:gd name="T69" fmla="*/ 26 h 29"/>
                  <a:gd name="T70" fmla="*/ 14 w 15"/>
                  <a:gd name="T71" fmla="*/ 14 h 29"/>
                  <a:gd name="T72" fmla="*/ 6 w 15"/>
                  <a:gd name="T73" fmla="*/ 23 h 29"/>
                  <a:gd name="T74" fmla="*/ 12 w 15"/>
                  <a:gd name="T75" fmla="*/ 13 h 29"/>
                  <a:gd name="T76" fmla="*/ 2 w 15"/>
                  <a:gd name="T77" fmla="*/ 26 h 29"/>
                  <a:gd name="T78" fmla="*/ 12 w 15"/>
                  <a:gd name="T79" fmla="*/ 12 h 29"/>
                  <a:gd name="T80" fmla="*/ 3 w 15"/>
                  <a:gd name="T81" fmla="*/ 22 h 29"/>
                  <a:gd name="T82" fmla="*/ 11 w 15"/>
                  <a:gd name="T83" fmla="*/ 11 h 29"/>
                  <a:gd name="T84" fmla="*/ 2 w 15"/>
                  <a:gd name="T85" fmla="*/ 19 h 29"/>
                  <a:gd name="T86" fmla="*/ 10 w 15"/>
                  <a:gd name="T87" fmla="*/ 8 h 29"/>
                  <a:gd name="T88" fmla="*/ 2 w 15"/>
                  <a:gd name="T89" fmla="*/ 16 h 29"/>
                  <a:gd name="T90" fmla="*/ 10 w 15"/>
                  <a:gd name="T91" fmla="*/ 6 h 29"/>
                  <a:gd name="T92" fmla="*/ 2 w 15"/>
                  <a:gd name="T93" fmla="*/ 13 h 29"/>
                  <a:gd name="T94" fmla="*/ 11 w 15"/>
                  <a:gd name="T95" fmla="*/ 2 h 29"/>
                  <a:gd name="T96" fmla="*/ 2 w 15"/>
                  <a:gd name="T97" fmla="*/ 11 h 29"/>
                  <a:gd name="T98" fmla="*/ 9 w 15"/>
                  <a:gd name="T99" fmla="*/ 3 h 29"/>
                  <a:gd name="T100" fmla="*/ 2 w 15"/>
                  <a:gd name="T101" fmla="*/ 8 h 29"/>
                  <a:gd name="T102" fmla="*/ 6 w 15"/>
                  <a:gd name="T103" fmla="*/ 3 h 29"/>
                  <a:gd name="T104" fmla="*/ 1 w 15"/>
                  <a:gd name="T105" fmla="*/ 6 h 29"/>
                  <a:gd name="T106" fmla="*/ 6 w 15"/>
                  <a:gd name="T107" fmla="*/ 1 h 29"/>
                  <a:gd name="T108" fmla="*/ 1 w 15"/>
                  <a:gd name="T10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 h="29">
                    <a:moveTo>
                      <a:pt x="2" y="3"/>
                    </a:moveTo>
                    <a:cubicBezTo>
                      <a:pt x="3" y="3"/>
                      <a:pt x="4" y="2"/>
                      <a:pt x="5" y="1"/>
                    </a:cubicBezTo>
                    <a:cubicBezTo>
                      <a:pt x="5" y="1"/>
                      <a:pt x="5" y="1"/>
                      <a:pt x="4" y="0"/>
                    </a:cubicBezTo>
                    <a:cubicBezTo>
                      <a:pt x="3" y="2"/>
                      <a:pt x="2" y="4"/>
                      <a:pt x="1" y="6"/>
                    </a:cubicBezTo>
                    <a:cubicBezTo>
                      <a:pt x="1" y="7"/>
                      <a:pt x="1" y="8"/>
                      <a:pt x="2" y="7"/>
                    </a:cubicBezTo>
                    <a:cubicBezTo>
                      <a:pt x="4" y="6"/>
                      <a:pt x="5" y="5"/>
                      <a:pt x="6" y="3"/>
                    </a:cubicBezTo>
                    <a:cubicBezTo>
                      <a:pt x="6" y="3"/>
                      <a:pt x="6" y="3"/>
                      <a:pt x="5" y="2"/>
                    </a:cubicBezTo>
                    <a:cubicBezTo>
                      <a:pt x="4" y="4"/>
                      <a:pt x="3" y="6"/>
                      <a:pt x="2" y="8"/>
                    </a:cubicBezTo>
                    <a:cubicBezTo>
                      <a:pt x="1" y="9"/>
                      <a:pt x="2" y="10"/>
                      <a:pt x="3" y="9"/>
                    </a:cubicBezTo>
                    <a:cubicBezTo>
                      <a:pt x="5" y="7"/>
                      <a:pt x="7" y="5"/>
                      <a:pt x="9" y="4"/>
                    </a:cubicBezTo>
                    <a:cubicBezTo>
                      <a:pt x="9" y="3"/>
                      <a:pt x="9" y="3"/>
                      <a:pt x="8" y="3"/>
                    </a:cubicBezTo>
                    <a:cubicBezTo>
                      <a:pt x="6" y="5"/>
                      <a:pt x="4" y="8"/>
                      <a:pt x="2" y="11"/>
                    </a:cubicBezTo>
                    <a:cubicBezTo>
                      <a:pt x="2" y="12"/>
                      <a:pt x="3" y="12"/>
                      <a:pt x="3" y="12"/>
                    </a:cubicBezTo>
                    <a:cubicBezTo>
                      <a:pt x="6" y="8"/>
                      <a:pt x="8" y="5"/>
                      <a:pt x="11" y="2"/>
                    </a:cubicBezTo>
                    <a:cubicBezTo>
                      <a:pt x="10" y="2"/>
                      <a:pt x="10" y="2"/>
                      <a:pt x="10" y="2"/>
                    </a:cubicBezTo>
                    <a:cubicBezTo>
                      <a:pt x="7" y="5"/>
                      <a:pt x="5" y="9"/>
                      <a:pt x="2" y="13"/>
                    </a:cubicBezTo>
                    <a:cubicBezTo>
                      <a:pt x="2" y="14"/>
                      <a:pt x="3" y="14"/>
                      <a:pt x="4" y="14"/>
                    </a:cubicBezTo>
                    <a:cubicBezTo>
                      <a:pt x="6" y="11"/>
                      <a:pt x="8" y="9"/>
                      <a:pt x="10" y="6"/>
                    </a:cubicBezTo>
                    <a:cubicBezTo>
                      <a:pt x="10" y="5"/>
                      <a:pt x="9" y="5"/>
                      <a:pt x="9" y="5"/>
                    </a:cubicBezTo>
                    <a:cubicBezTo>
                      <a:pt x="6" y="9"/>
                      <a:pt x="3" y="12"/>
                      <a:pt x="2" y="16"/>
                    </a:cubicBezTo>
                    <a:cubicBezTo>
                      <a:pt x="1" y="17"/>
                      <a:pt x="2" y="18"/>
                      <a:pt x="3" y="17"/>
                    </a:cubicBezTo>
                    <a:cubicBezTo>
                      <a:pt x="5" y="14"/>
                      <a:pt x="8" y="11"/>
                      <a:pt x="10" y="8"/>
                    </a:cubicBezTo>
                    <a:cubicBezTo>
                      <a:pt x="11" y="7"/>
                      <a:pt x="10" y="7"/>
                      <a:pt x="9" y="7"/>
                    </a:cubicBezTo>
                    <a:cubicBezTo>
                      <a:pt x="7" y="11"/>
                      <a:pt x="4" y="15"/>
                      <a:pt x="2" y="19"/>
                    </a:cubicBezTo>
                    <a:cubicBezTo>
                      <a:pt x="2" y="19"/>
                      <a:pt x="3" y="20"/>
                      <a:pt x="3" y="20"/>
                    </a:cubicBezTo>
                    <a:cubicBezTo>
                      <a:pt x="6" y="17"/>
                      <a:pt x="8" y="14"/>
                      <a:pt x="11" y="11"/>
                    </a:cubicBezTo>
                    <a:cubicBezTo>
                      <a:pt x="10" y="11"/>
                      <a:pt x="10" y="11"/>
                      <a:pt x="9" y="10"/>
                    </a:cubicBezTo>
                    <a:cubicBezTo>
                      <a:pt x="8" y="15"/>
                      <a:pt x="5" y="18"/>
                      <a:pt x="3" y="22"/>
                    </a:cubicBezTo>
                    <a:cubicBezTo>
                      <a:pt x="3" y="23"/>
                      <a:pt x="4" y="23"/>
                      <a:pt x="4" y="23"/>
                    </a:cubicBezTo>
                    <a:cubicBezTo>
                      <a:pt x="7" y="19"/>
                      <a:pt x="9" y="16"/>
                      <a:pt x="12" y="12"/>
                    </a:cubicBezTo>
                    <a:cubicBezTo>
                      <a:pt x="12" y="12"/>
                      <a:pt x="11" y="12"/>
                      <a:pt x="11" y="11"/>
                    </a:cubicBezTo>
                    <a:cubicBezTo>
                      <a:pt x="8" y="16"/>
                      <a:pt x="4" y="21"/>
                      <a:pt x="2" y="26"/>
                    </a:cubicBezTo>
                    <a:cubicBezTo>
                      <a:pt x="2" y="26"/>
                      <a:pt x="3" y="26"/>
                      <a:pt x="3" y="27"/>
                    </a:cubicBezTo>
                    <a:cubicBezTo>
                      <a:pt x="6" y="22"/>
                      <a:pt x="9" y="18"/>
                      <a:pt x="12" y="13"/>
                    </a:cubicBezTo>
                    <a:cubicBezTo>
                      <a:pt x="12" y="13"/>
                      <a:pt x="11" y="13"/>
                      <a:pt x="11" y="13"/>
                    </a:cubicBezTo>
                    <a:cubicBezTo>
                      <a:pt x="9" y="16"/>
                      <a:pt x="7" y="20"/>
                      <a:pt x="6" y="23"/>
                    </a:cubicBezTo>
                    <a:cubicBezTo>
                      <a:pt x="5" y="24"/>
                      <a:pt x="6" y="25"/>
                      <a:pt x="7" y="24"/>
                    </a:cubicBezTo>
                    <a:cubicBezTo>
                      <a:pt x="10" y="21"/>
                      <a:pt x="13" y="18"/>
                      <a:pt x="14" y="14"/>
                    </a:cubicBezTo>
                    <a:cubicBezTo>
                      <a:pt x="15" y="13"/>
                      <a:pt x="14" y="12"/>
                      <a:pt x="13" y="13"/>
                    </a:cubicBezTo>
                    <a:cubicBezTo>
                      <a:pt x="11" y="17"/>
                      <a:pt x="8" y="21"/>
                      <a:pt x="6" y="26"/>
                    </a:cubicBezTo>
                    <a:cubicBezTo>
                      <a:pt x="6" y="27"/>
                      <a:pt x="7" y="27"/>
                      <a:pt x="7" y="27"/>
                    </a:cubicBezTo>
                    <a:cubicBezTo>
                      <a:pt x="9" y="24"/>
                      <a:pt x="11" y="21"/>
                      <a:pt x="13" y="18"/>
                    </a:cubicBezTo>
                    <a:cubicBezTo>
                      <a:pt x="13" y="17"/>
                      <a:pt x="12" y="17"/>
                      <a:pt x="12" y="17"/>
                    </a:cubicBezTo>
                    <a:cubicBezTo>
                      <a:pt x="10" y="20"/>
                      <a:pt x="9" y="23"/>
                      <a:pt x="7" y="26"/>
                    </a:cubicBezTo>
                    <a:cubicBezTo>
                      <a:pt x="7" y="27"/>
                      <a:pt x="8" y="27"/>
                      <a:pt x="9" y="26"/>
                    </a:cubicBezTo>
                    <a:cubicBezTo>
                      <a:pt x="10" y="24"/>
                      <a:pt x="12" y="22"/>
                      <a:pt x="13" y="20"/>
                    </a:cubicBezTo>
                    <a:cubicBezTo>
                      <a:pt x="13" y="20"/>
                      <a:pt x="13" y="20"/>
                      <a:pt x="12" y="19"/>
                    </a:cubicBezTo>
                    <a:cubicBezTo>
                      <a:pt x="11" y="22"/>
                      <a:pt x="10" y="25"/>
                      <a:pt x="9" y="27"/>
                    </a:cubicBezTo>
                    <a:cubicBezTo>
                      <a:pt x="8" y="28"/>
                      <a:pt x="10" y="29"/>
                      <a:pt x="10" y="28"/>
                    </a:cubicBezTo>
                    <a:cubicBezTo>
                      <a:pt x="11" y="26"/>
                      <a:pt x="13" y="24"/>
                      <a:pt x="14" y="22"/>
                    </a:cubicBezTo>
                    <a:cubicBezTo>
                      <a:pt x="13" y="22"/>
                      <a:pt x="13" y="21"/>
                      <a:pt x="13" y="21"/>
                    </a:cubicBezTo>
                    <a:cubicBezTo>
                      <a:pt x="12" y="23"/>
                      <a:pt x="11" y="25"/>
                      <a:pt x="10" y="26"/>
                    </a:cubicBezTo>
                    <a:cubicBezTo>
                      <a:pt x="10" y="27"/>
                      <a:pt x="11" y="28"/>
                      <a:pt x="11" y="27"/>
                    </a:cubicBezTo>
                    <a:cubicBezTo>
                      <a:pt x="12" y="27"/>
                      <a:pt x="12" y="27"/>
                      <a:pt x="13" y="26"/>
                    </a:cubicBezTo>
                    <a:cubicBezTo>
                      <a:pt x="13" y="27"/>
                      <a:pt x="14" y="27"/>
                      <a:pt x="14" y="26"/>
                    </a:cubicBezTo>
                    <a:cubicBezTo>
                      <a:pt x="14" y="25"/>
                      <a:pt x="15" y="25"/>
                      <a:pt x="14" y="23"/>
                    </a:cubicBezTo>
                    <a:cubicBezTo>
                      <a:pt x="14" y="23"/>
                      <a:pt x="13" y="23"/>
                      <a:pt x="13" y="23"/>
                    </a:cubicBezTo>
                    <a:cubicBezTo>
                      <a:pt x="12" y="24"/>
                      <a:pt x="11" y="25"/>
                      <a:pt x="10" y="26"/>
                    </a:cubicBezTo>
                    <a:cubicBezTo>
                      <a:pt x="11" y="26"/>
                      <a:pt x="11" y="27"/>
                      <a:pt x="12" y="27"/>
                    </a:cubicBezTo>
                    <a:cubicBezTo>
                      <a:pt x="12" y="25"/>
                      <a:pt x="13" y="23"/>
                      <a:pt x="14" y="22"/>
                    </a:cubicBezTo>
                    <a:cubicBezTo>
                      <a:pt x="14" y="21"/>
                      <a:pt x="13" y="20"/>
                      <a:pt x="13" y="21"/>
                    </a:cubicBezTo>
                    <a:cubicBezTo>
                      <a:pt x="11" y="23"/>
                      <a:pt x="10" y="25"/>
                      <a:pt x="9" y="27"/>
                    </a:cubicBezTo>
                    <a:cubicBezTo>
                      <a:pt x="9" y="27"/>
                      <a:pt x="10" y="28"/>
                      <a:pt x="10" y="28"/>
                    </a:cubicBezTo>
                    <a:cubicBezTo>
                      <a:pt x="12" y="25"/>
                      <a:pt x="13" y="23"/>
                      <a:pt x="14" y="20"/>
                    </a:cubicBezTo>
                    <a:cubicBezTo>
                      <a:pt x="14" y="19"/>
                      <a:pt x="13" y="19"/>
                      <a:pt x="12" y="19"/>
                    </a:cubicBezTo>
                    <a:cubicBezTo>
                      <a:pt x="11" y="21"/>
                      <a:pt x="9" y="24"/>
                      <a:pt x="7" y="26"/>
                    </a:cubicBezTo>
                    <a:cubicBezTo>
                      <a:pt x="8" y="26"/>
                      <a:pt x="8" y="26"/>
                      <a:pt x="9" y="26"/>
                    </a:cubicBezTo>
                    <a:cubicBezTo>
                      <a:pt x="10" y="23"/>
                      <a:pt x="11" y="21"/>
                      <a:pt x="13" y="18"/>
                    </a:cubicBezTo>
                    <a:cubicBezTo>
                      <a:pt x="12" y="18"/>
                      <a:pt x="12" y="18"/>
                      <a:pt x="12" y="17"/>
                    </a:cubicBezTo>
                    <a:cubicBezTo>
                      <a:pt x="10" y="20"/>
                      <a:pt x="8" y="23"/>
                      <a:pt x="6" y="26"/>
                    </a:cubicBezTo>
                    <a:cubicBezTo>
                      <a:pt x="6" y="26"/>
                      <a:pt x="7" y="26"/>
                      <a:pt x="7" y="27"/>
                    </a:cubicBezTo>
                    <a:cubicBezTo>
                      <a:pt x="10" y="22"/>
                      <a:pt x="12" y="18"/>
                      <a:pt x="14" y="14"/>
                    </a:cubicBezTo>
                    <a:cubicBezTo>
                      <a:pt x="14" y="13"/>
                      <a:pt x="14" y="13"/>
                      <a:pt x="13" y="13"/>
                    </a:cubicBezTo>
                    <a:cubicBezTo>
                      <a:pt x="11" y="17"/>
                      <a:pt x="9" y="20"/>
                      <a:pt x="6" y="23"/>
                    </a:cubicBezTo>
                    <a:cubicBezTo>
                      <a:pt x="6" y="23"/>
                      <a:pt x="6" y="24"/>
                      <a:pt x="7" y="24"/>
                    </a:cubicBezTo>
                    <a:cubicBezTo>
                      <a:pt x="9" y="20"/>
                      <a:pt x="10" y="17"/>
                      <a:pt x="12" y="13"/>
                    </a:cubicBezTo>
                    <a:cubicBezTo>
                      <a:pt x="13" y="12"/>
                      <a:pt x="11" y="12"/>
                      <a:pt x="11" y="13"/>
                    </a:cubicBezTo>
                    <a:cubicBezTo>
                      <a:pt x="8" y="17"/>
                      <a:pt x="4" y="21"/>
                      <a:pt x="2" y="26"/>
                    </a:cubicBezTo>
                    <a:cubicBezTo>
                      <a:pt x="2" y="27"/>
                      <a:pt x="3" y="27"/>
                      <a:pt x="3" y="27"/>
                    </a:cubicBezTo>
                    <a:cubicBezTo>
                      <a:pt x="6" y="21"/>
                      <a:pt x="9" y="17"/>
                      <a:pt x="12" y="12"/>
                    </a:cubicBezTo>
                    <a:cubicBezTo>
                      <a:pt x="13" y="11"/>
                      <a:pt x="11" y="11"/>
                      <a:pt x="11" y="11"/>
                    </a:cubicBezTo>
                    <a:cubicBezTo>
                      <a:pt x="8" y="15"/>
                      <a:pt x="6" y="18"/>
                      <a:pt x="3" y="22"/>
                    </a:cubicBezTo>
                    <a:cubicBezTo>
                      <a:pt x="3" y="22"/>
                      <a:pt x="4" y="22"/>
                      <a:pt x="4" y="23"/>
                    </a:cubicBezTo>
                    <a:cubicBezTo>
                      <a:pt x="6" y="19"/>
                      <a:pt x="9" y="15"/>
                      <a:pt x="11" y="11"/>
                    </a:cubicBezTo>
                    <a:cubicBezTo>
                      <a:pt x="11" y="10"/>
                      <a:pt x="10" y="10"/>
                      <a:pt x="10" y="10"/>
                    </a:cubicBezTo>
                    <a:cubicBezTo>
                      <a:pt x="7" y="13"/>
                      <a:pt x="5" y="16"/>
                      <a:pt x="2" y="19"/>
                    </a:cubicBezTo>
                    <a:cubicBezTo>
                      <a:pt x="3" y="19"/>
                      <a:pt x="3" y="19"/>
                      <a:pt x="4" y="19"/>
                    </a:cubicBezTo>
                    <a:cubicBezTo>
                      <a:pt x="5" y="15"/>
                      <a:pt x="8" y="12"/>
                      <a:pt x="10" y="8"/>
                    </a:cubicBezTo>
                    <a:cubicBezTo>
                      <a:pt x="10" y="8"/>
                      <a:pt x="10" y="8"/>
                      <a:pt x="9" y="7"/>
                    </a:cubicBezTo>
                    <a:cubicBezTo>
                      <a:pt x="7" y="11"/>
                      <a:pt x="4" y="13"/>
                      <a:pt x="2" y="16"/>
                    </a:cubicBezTo>
                    <a:cubicBezTo>
                      <a:pt x="2" y="17"/>
                      <a:pt x="2" y="17"/>
                      <a:pt x="3" y="17"/>
                    </a:cubicBezTo>
                    <a:cubicBezTo>
                      <a:pt x="5" y="13"/>
                      <a:pt x="8" y="10"/>
                      <a:pt x="10" y="6"/>
                    </a:cubicBezTo>
                    <a:cubicBezTo>
                      <a:pt x="10" y="5"/>
                      <a:pt x="9" y="4"/>
                      <a:pt x="9" y="5"/>
                    </a:cubicBezTo>
                    <a:cubicBezTo>
                      <a:pt x="7" y="8"/>
                      <a:pt x="5" y="10"/>
                      <a:pt x="2" y="13"/>
                    </a:cubicBezTo>
                    <a:cubicBezTo>
                      <a:pt x="3" y="13"/>
                      <a:pt x="3" y="13"/>
                      <a:pt x="4" y="14"/>
                    </a:cubicBezTo>
                    <a:cubicBezTo>
                      <a:pt x="6" y="10"/>
                      <a:pt x="9" y="6"/>
                      <a:pt x="11" y="2"/>
                    </a:cubicBezTo>
                    <a:cubicBezTo>
                      <a:pt x="11" y="2"/>
                      <a:pt x="10" y="1"/>
                      <a:pt x="10" y="1"/>
                    </a:cubicBezTo>
                    <a:cubicBezTo>
                      <a:pt x="7" y="5"/>
                      <a:pt x="4" y="8"/>
                      <a:pt x="2" y="11"/>
                    </a:cubicBezTo>
                    <a:cubicBezTo>
                      <a:pt x="2" y="11"/>
                      <a:pt x="3" y="11"/>
                      <a:pt x="3" y="12"/>
                    </a:cubicBezTo>
                    <a:cubicBezTo>
                      <a:pt x="5" y="8"/>
                      <a:pt x="7" y="6"/>
                      <a:pt x="9" y="3"/>
                    </a:cubicBezTo>
                    <a:cubicBezTo>
                      <a:pt x="10" y="3"/>
                      <a:pt x="9" y="2"/>
                      <a:pt x="9" y="2"/>
                    </a:cubicBezTo>
                    <a:cubicBezTo>
                      <a:pt x="6" y="4"/>
                      <a:pt x="4" y="6"/>
                      <a:pt x="2" y="8"/>
                    </a:cubicBezTo>
                    <a:cubicBezTo>
                      <a:pt x="2" y="8"/>
                      <a:pt x="3" y="9"/>
                      <a:pt x="3" y="9"/>
                    </a:cubicBezTo>
                    <a:cubicBezTo>
                      <a:pt x="4" y="7"/>
                      <a:pt x="5" y="5"/>
                      <a:pt x="6" y="3"/>
                    </a:cubicBezTo>
                    <a:cubicBezTo>
                      <a:pt x="7" y="2"/>
                      <a:pt x="6" y="1"/>
                      <a:pt x="5" y="2"/>
                    </a:cubicBezTo>
                    <a:cubicBezTo>
                      <a:pt x="4" y="4"/>
                      <a:pt x="2" y="5"/>
                      <a:pt x="1" y="6"/>
                    </a:cubicBezTo>
                    <a:cubicBezTo>
                      <a:pt x="1" y="7"/>
                      <a:pt x="2" y="7"/>
                      <a:pt x="2" y="7"/>
                    </a:cubicBezTo>
                    <a:cubicBezTo>
                      <a:pt x="3" y="5"/>
                      <a:pt x="4" y="3"/>
                      <a:pt x="6" y="1"/>
                    </a:cubicBezTo>
                    <a:cubicBezTo>
                      <a:pt x="6" y="0"/>
                      <a:pt x="5" y="0"/>
                      <a:pt x="5" y="0"/>
                    </a:cubicBezTo>
                    <a:cubicBezTo>
                      <a:pt x="4" y="1"/>
                      <a:pt x="2" y="1"/>
                      <a:pt x="1" y="2"/>
                    </a:cubicBezTo>
                    <a:cubicBezTo>
                      <a:pt x="0" y="2"/>
                      <a:pt x="1"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8" name="Freeform 73"/>
              <p:cNvSpPr/>
              <p:nvPr/>
            </p:nvSpPr>
            <p:spPr bwMode="auto">
              <a:xfrm>
                <a:off x="1187450" y="2135188"/>
                <a:ext cx="20638" cy="39688"/>
              </a:xfrm>
              <a:custGeom>
                <a:avLst/>
                <a:gdLst>
                  <a:gd name="T0" fmla="*/ 1 w 19"/>
                  <a:gd name="T1" fmla="*/ 37 h 37"/>
                  <a:gd name="T2" fmla="*/ 3 w 19"/>
                  <a:gd name="T3" fmla="*/ 37 h 37"/>
                  <a:gd name="T4" fmla="*/ 4 w 19"/>
                  <a:gd name="T5" fmla="*/ 36 h 37"/>
                  <a:gd name="T6" fmla="*/ 3 w 19"/>
                  <a:gd name="T7" fmla="*/ 18 h 37"/>
                  <a:gd name="T8" fmla="*/ 2 w 19"/>
                  <a:gd name="T9" fmla="*/ 8 h 37"/>
                  <a:gd name="T10" fmla="*/ 6 w 19"/>
                  <a:gd name="T11" fmla="*/ 3 h 37"/>
                  <a:gd name="T12" fmla="*/ 15 w 19"/>
                  <a:gd name="T13" fmla="*/ 12 h 37"/>
                  <a:gd name="T14" fmla="*/ 17 w 19"/>
                  <a:gd name="T15" fmla="*/ 34 h 37"/>
                  <a:gd name="T16" fmla="*/ 19 w 19"/>
                  <a:gd name="T17" fmla="*/ 34 h 37"/>
                  <a:gd name="T18" fmla="*/ 18 w 19"/>
                  <a:gd name="T19" fmla="*/ 19 h 37"/>
                  <a:gd name="T20" fmla="*/ 15 w 19"/>
                  <a:gd name="T21" fmla="*/ 5 h 37"/>
                  <a:gd name="T22" fmla="*/ 2 w 19"/>
                  <a:gd name="T23" fmla="*/ 2 h 37"/>
                  <a:gd name="T24" fmla="*/ 1 w 19"/>
                  <a:gd name="T25" fmla="*/ 2 h 37"/>
                  <a:gd name="T26" fmla="*/ 2 w 19"/>
                  <a:gd name="T27" fmla="*/ 18 h 37"/>
                  <a:gd name="T28" fmla="*/ 2 w 19"/>
                  <a:gd name="T29" fmla="*/ 35 h 37"/>
                  <a:gd name="T30" fmla="*/ 1 w 19"/>
                  <a:gd name="T3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37">
                    <a:moveTo>
                      <a:pt x="1" y="37"/>
                    </a:moveTo>
                    <a:cubicBezTo>
                      <a:pt x="2" y="37"/>
                      <a:pt x="2" y="37"/>
                      <a:pt x="3" y="37"/>
                    </a:cubicBezTo>
                    <a:cubicBezTo>
                      <a:pt x="4" y="37"/>
                      <a:pt x="4" y="37"/>
                      <a:pt x="4" y="36"/>
                    </a:cubicBezTo>
                    <a:cubicBezTo>
                      <a:pt x="4" y="30"/>
                      <a:pt x="4" y="24"/>
                      <a:pt x="3" y="18"/>
                    </a:cubicBezTo>
                    <a:cubicBezTo>
                      <a:pt x="3" y="15"/>
                      <a:pt x="2" y="11"/>
                      <a:pt x="2" y="8"/>
                    </a:cubicBezTo>
                    <a:cubicBezTo>
                      <a:pt x="2" y="4"/>
                      <a:pt x="3" y="3"/>
                      <a:pt x="6" y="3"/>
                    </a:cubicBezTo>
                    <a:cubicBezTo>
                      <a:pt x="13" y="2"/>
                      <a:pt x="14" y="7"/>
                      <a:pt x="15" y="12"/>
                    </a:cubicBezTo>
                    <a:cubicBezTo>
                      <a:pt x="16" y="20"/>
                      <a:pt x="17" y="27"/>
                      <a:pt x="17" y="34"/>
                    </a:cubicBezTo>
                    <a:cubicBezTo>
                      <a:pt x="17" y="35"/>
                      <a:pt x="19" y="35"/>
                      <a:pt x="19" y="34"/>
                    </a:cubicBezTo>
                    <a:cubicBezTo>
                      <a:pt x="19" y="29"/>
                      <a:pt x="18" y="24"/>
                      <a:pt x="18" y="19"/>
                    </a:cubicBezTo>
                    <a:cubicBezTo>
                      <a:pt x="17" y="15"/>
                      <a:pt x="17" y="9"/>
                      <a:pt x="15" y="5"/>
                    </a:cubicBezTo>
                    <a:cubicBezTo>
                      <a:pt x="12" y="0"/>
                      <a:pt x="7" y="1"/>
                      <a:pt x="2" y="2"/>
                    </a:cubicBezTo>
                    <a:cubicBezTo>
                      <a:pt x="1" y="2"/>
                      <a:pt x="1" y="2"/>
                      <a:pt x="1" y="2"/>
                    </a:cubicBezTo>
                    <a:cubicBezTo>
                      <a:pt x="1" y="8"/>
                      <a:pt x="1" y="13"/>
                      <a:pt x="2" y="18"/>
                    </a:cubicBezTo>
                    <a:cubicBezTo>
                      <a:pt x="2" y="19"/>
                      <a:pt x="3" y="36"/>
                      <a:pt x="2" y="35"/>
                    </a:cubicBezTo>
                    <a:cubicBezTo>
                      <a:pt x="1" y="35"/>
                      <a:pt x="0" y="36"/>
                      <a:pt x="1"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9" name="Freeform 74"/>
              <p:cNvSpPr/>
              <p:nvPr/>
            </p:nvSpPr>
            <p:spPr bwMode="auto">
              <a:xfrm>
                <a:off x="1187450" y="2138363"/>
                <a:ext cx="19050" cy="36513"/>
              </a:xfrm>
              <a:custGeom>
                <a:avLst/>
                <a:gdLst>
                  <a:gd name="T0" fmla="*/ 1 w 17"/>
                  <a:gd name="T1" fmla="*/ 5 h 34"/>
                  <a:gd name="T2" fmla="*/ 5 w 17"/>
                  <a:gd name="T3" fmla="*/ 2 h 34"/>
                  <a:gd name="T4" fmla="*/ 0 w 17"/>
                  <a:gd name="T5" fmla="*/ 7 h 34"/>
                  <a:gd name="T6" fmla="*/ 7 w 17"/>
                  <a:gd name="T7" fmla="*/ 2 h 34"/>
                  <a:gd name="T8" fmla="*/ 1 w 17"/>
                  <a:gd name="T9" fmla="*/ 9 h 34"/>
                  <a:gd name="T10" fmla="*/ 10 w 17"/>
                  <a:gd name="T11" fmla="*/ 1 h 34"/>
                  <a:gd name="T12" fmla="*/ 2 w 17"/>
                  <a:gd name="T13" fmla="*/ 10 h 34"/>
                  <a:gd name="T14" fmla="*/ 10 w 17"/>
                  <a:gd name="T15" fmla="*/ 2 h 34"/>
                  <a:gd name="T16" fmla="*/ 2 w 17"/>
                  <a:gd name="T17" fmla="*/ 14 h 34"/>
                  <a:gd name="T18" fmla="*/ 11 w 17"/>
                  <a:gd name="T19" fmla="*/ 6 h 34"/>
                  <a:gd name="T20" fmla="*/ 4 w 17"/>
                  <a:gd name="T21" fmla="*/ 15 h 34"/>
                  <a:gd name="T22" fmla="*/ 14 w 17"/>
                  <a:gd name="T23" fmla="*/ 5 h 34"/>
                  <a:gd name="T24" fmla="*/ 5 w 17"/>
                  <a:gd name="T25" fmla="*/ 16 h 34"/>
                  <a:gd name="T26" fmla="*/ 15 w 17"/>
                  <a:gd name="T27" fmla="*/ 6 h 34"/>
                  <a:gd name="T28" fmla="*/ 3 w 17"/>
                  <a:gd name="T29" fmla="*/ 21 h 34"/>
                  <a:gd name="T30" fmla="*/ 11 w 17"/>
                  <a:gd name="T31" fmla="*/ 13 h 34"/>
                  <a:gd name="T32" fmla="*/ 2 w 17"/>
                  <a:gd name="T33" fmla="*/ 25 h 34"/>
                  <a:gd name="T34" fmla="*/ 14 w 17"/>
                  <a:gd name="T35" fmla="*/ 12 h 34"/>
                  <a:gd name="T36" fmla="*/ 3 w 17"/>
                  <a:gd name="T37" fmla="*/ 29 h 34"/>
                  <a:gd name="T38" fmla="*/ 15 w 17"/>
                  <a:gd name="T39" fmla="*/ 15 h 34"/>
                  <a:gd name="T40" fmla="*/ 8 w 17"/>
                  <a:gd name="T41" fmla="*/ 27 h 34"/>
                  <a:gd name="T42" fmla="*/ 17 w 17"/>
                  <a:gd name="T43" fmla="*/ 18 h 34"/>
                  <a:gd name="T44" fmla="*/ 7 w 17"/>
                  <a:gd name="T45" fmla="*/ 33 h 34"/>
                  <a:gd name="T46" fmla="*/ 17 w 17"/>
                  <a:gd name="T47" fmla="*/ 22 h 34"/>
                  <a:gd name="T48" fmla="*/ 10 w 17"/>
                  <a:gd name="T49" fmla="*/ 31 h 34"/>
                  <a:gd name="T50" fmla="*/ 17 w 17"/>
                  <a:gd name="T51" fmla="*/ 27 h 34"/>
                  <a:gd name="T52" fmla="*/ 13 w 17"/>
                  <a:gd name="T53" fmla="*/ 31 h 34"/>
                  <a:gd name="T54" fmla="*/ 17 w 17"/>
                  <a:gd name="T55" fmla="*/ 27 h 34"/>
                  <a:gd name="T56" fmla="*/ 10 w 17"/>
                  <a:gd name="T57" fmla="*/ 31 h 34"/>
                  <a:gd name="T58" fmla="*/ 17 w 17"/>
                  <a:gd name="T59" fmla="*/ 22 h 34"/>
                  <a:gd name="T60" fmla="*/ 7 w 17"/>
                  <a:gd name="T61" fmla="*/ 32 h 34"/>
                  <a:gd name="T62" fmla="*/ 17 w 17"/>
                  <a:gd name="T63" fmla="*/ 18 h 34"/>
                  <a:gd name="T64" fmla="*/ 8 w 17"/>
                  <a:gd name="T65" fmla="*/ 27 h 34"/>
                  <a:gd name="T66" fmla="*/ 15 w 17"/>
                  <a:gd name="T67" fmla="*/ 15 h 34"/>
                  <a:gd name="T68" fmla="*/ 4 w 17"/>
                  <a:gd name="T69" fmla="*/ 29 h 34"/>
                  <a:gd name="T70" fmla="*/ 14 w 17"/>
                  <a:gd name="T71" fmla="*/ 12 h 34"/>
                  <a:gd name="T72" fmla="*/ 2 w 17"/>
                  <a:gd name="T73" fmla="*/ 25 h 34"/>
                  <a:gd name="T74" fmla="*/ 11 w 17"/>
                  <a:gd name="T75" fmla="*/ 13 h 34"/>
                  <a:gd name="T76" fmla="*/ 3 w 17"/>
                  <a:gd name="T77" fmla="*/ 21 h 34"/>
                  <a:gd name="T78" fmla="*/ 15 w 17"/>
                  <a:gd name="T79" fmla="*/ 6 h 34"/>
                  <a:gd name="T80" fmla="*/ 5 w 17"/>
                  <a:gd name="T81" fmla="*/ 16 h 34"/>
                  <a:gd name="T82" fmla="*/ 14 w 17"/>
                  <a:gd name="T83" fmla="*/ 5 h 34"/>
                  <a:gd name="T84" fmla="*/ 4 w 17"/>
                  <a:gd name="T85" fmla="*/ 15 h 34"/>
                  <a:gd name="T86" fmla="*/ 11 w 17"/>
                  <a:gd name="T87" fmla="*/ 6 h 34"/>
                  <a:gd name="T88" fmla="*/ 2 w 17"/>
                  <a:gd name="T89" fmla="*/ 14 h 34"/>
                  <a:gd name="T90" fmla="*/ 11 w 17"/>
                  <a:gd name="T91" fmla="*/ 2 h 34"/>
                  <a:gd name="T92" fmla="*/ 2 w 17"/>
                  <a:gd name="T93" fmla="*/ 10 h 34"/>
                  <a:gd name="T94" fmla="*/ 10 w 17"/>
                  <a:gd name="T95" fmla="*/ 1 h 34"/>
                  <a:gd name="T96" fmla="*/ 1 w 17"/>
                  <a:gd name="T97" fmla="*/ 9 h 34"/>
                  <a:gd name="T98" fmla="*/ 7 w 17"/>
                  <a:gd name="T99" fmla="*/ 2 h 34"/>
                  <a:gd name="T100" fmla="*/ 0 w 17"/>
                  <a:gd name="T101" fmla="*/ 7 h 34"/>
                  <a:gd name="T102" fmla="*/ 5 w 17"/>
                  <a:gd name="T103" fmla="*/ 2 h 34"/>
                  <a:gd name="T104" fmla="*/ 1 w 17"/>
                  <a:gd name="T105" fmla="*/ 5 h 34"/>
                  <a:gd name="T106" fmla="*/ 3 w 17"/>
                  <a:gd name="T107"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 h="34">
                    <a:moveTo>
                      <a:pt x="2" y="3"/>
                    </a:moveTo>
                    <a:cubicBezTo>
                      <a:pt x="2" y="3"/>
                      <a:pt x="1" y="4"/>
                      <a:pt x="1" y="5"/>
                    </a:cubicBezTo>
                    <a:cubicBezTo>
                      <a:pt x="0" y="6"/>
                      <a:pt x="1" y="6"/>
                      <a:pt x="2" y="6"/>
                    </a:cubicBezTo>
                    <a:cubicBezTo>
                      <a:pt x="3" y="5"/>
                      <a:pt x="4" y="3"/>
                      <a:pt x="5" y="2"/>
                    </a:cubicBezTo>
                    <a:cubicBezTo>
                      <a:pt x="5" y="2"/>
                      <a:pt x="4" y="2"/>
                      <a:pt x="4" y="1"/>
                    </a:cubicBezTo>
                    <a:cubicBezTo>
                      <a:pt x="3" y="3"/>
                      <a:pt x="1" y="5"/>
                      <a:pt x="0" y="7"/>
                    </a:cubicBezTo>
                    <a:cubicBezTo>
                      <a:pt x="0" y="8"/>
                      <a:pt x="1" y="8"/>
                      <a:pt x="1" y="8"/>
                    </a:cubicBezTo>
                    <a:cubicBezTo>
                      <a:pt x="3" y="5"/>
                      <a:pt x="5" y="4"/>
                      <a:pt x="7" y="2"/>
                    </a:cubicBezTo>
                    <a:cubicBezTo>
                      <a:pt x="7" y="2"/>
                      <a:pt x="6" y="1"/>
                      <a:pt x="6" y="1"/>
                    </a:cubicBezTo>
                    <a:cubicBezTo>
                      <a:pt x="4" y="4"/>
                      <a:pt x="3" y="6"/>
                      <a:pt x="1" y="9"/>
                    </a:cubicBezTo>
                    <a:cubicBezTo>
                      <a:pt x="1" y="9"/>
                      <a:pt x="2" y="10"/>
                      <a:pt x="2" y="10"/>
                    </a:cubicBezTo>
                    <a:cubicBezTo>
                      <a:pt x="5" y="7"/>
                      <a:pt x="7" y="4"/>
                      <a:pt x="10" y="1"/>
                    </a:cubicBezTo>
                    <a:cubicBezTo>
                      <a:pt x="9" y="1"/>
                      <a:pt x="9" y="1"/>
                      <a:pt x="9" y="0"/>
                    </a:cubicBezTo>
                    <a:cubicBezTo>
                      <a:pt x="7" y="4"/>
                      <a:pt x="4" y="7"/>
                      <a:pt x="2" y="10"/>
                    </a:cubicBezTo>
                    <a:cubicBezTo>
                      <a:pt x="1" y="11"/>
                      <a:pt x="2" y="12"/>
                      <a:pt x="3" y="11"/>
                    </a:cubicBezTo>
                    <a:cubicBezTo>
                      <a:pt x="6" y="8"/>
                      <a:pt x="8" y="5"/>
                      <a:pt x="10" y="2"/>
                    </a:cubicBezTo>
                    <a:cubicBezTo>
                      <a:pt x="10" y="2"/>
                      <a:pt x="10" y="2"/>
                      <a:pt x="9" y="2"/>
                    </a:cubicBezTo>
                    <a:cubicBezTo>
                      <a:pt x="7" y="6"/>
                      <a:pt x="5" y="10"/>
                      <a:pt x="2" y="14"/>
                    </a:cubicBezTo>
                    <a:cubicBezTo>
                      <a:pt x="2" y="14"/>
                      <a:pt x="3" y="15"/>
                      <a:pt x="3" y="15"/>
                    </a:cubicBezTo>
                    <a:cubicBezTo>
                      <a:pt x="6" y="12"/>
                      <a:pt x="8" y="9"/>
                      <a:pt x="11" y="6"/>
                    </a:cubicBezTo>
                    <a:cubicBezTo>
                      <a:pt x="11" y="6"/>
                      <a:pt x="10" y="5"/>
                      <a:pt x="10" y="5"/>
                    </a:cubicBezTo>
                    <a:cubicBezTo>
                      <a:pt x="8" y="8"/>
                      <a:pt x="6" y="11"/>
                      <a:pt x="4" y="15"/>
                    </a:cubicBezTo>
                    <a:cubicBezTo>
                      <a:pt x="4" y="15"/>
                      <a:pt x="5" y="16"/>
                      <a:pt x="5" y="16"/>
                    </a:cubicBezTo>
                    <a:cubicBezTo>
                      <a:pt x="8" y="12"/>
                      <a:pt x="11" y="9"/>
                      <a:pt x="14" y="5"/>
                    </a:cubicBezTo>
                    <a:cubicBezTo>
                      <a:pt x="13" y="5"/>
                      <a:pt x="13" y="4"/>
                      <a:pt x="12" y="4"/>
                    </a:cubicBezTo>
                    <a:cubicBezTo>
                      <a:pt x="10" y="9"/>
                      <a:pt x="8" y="13"/>
                      <a:pt x="5" y="16"/>
                    </a:cubicBezTo>
                    <a:cubicBezTo>
                      <a:pt x="5" y="17"/>
                      <a:pt x="6" y="17"/>
                      <a:pt x="6" y="17"/>
                    </a:cubicBezTo>
                    <a:cubicBezTo>
                      <a:pt x="9" y="13"/>
                      <a:pt x="12" y="10"/>
                      <a:pt x="15" y="6"/>
                    </a:cubicBezTo>
                    <a:cubicBezTo>
                      <a:pt x="15" y="5"/>
                      <a:pt x="14" y="4"/>
                      <a:pt x="14" y="5"/>
                    </a:cubicBezTo>
                    <a:cubicBezTo>
                      <a:pt x="9" y="10"/>
                      <a:pt x="6" y="16"/>
                      <a:pt x="3" y="21"/>
                    </a:cubicBezTo>
                    <a:cubicBezTo>
                      <a:pt x="2" y="22"/>
                      <a:pt x="3" y="23"/>
                      <a:pt x="4" y="22"/>
                    </a:cubicBezTo>
                    <a:cubicBezTo>
                      <a:pt x="6" y="19"/>
                      <a:pt x="9" y="16"/>
                      <a:pt x="11" y="13"/>
                    </a:cubicBezTo>
                    <a:cubicBezTo>
                      <a:pt x="11" y="12"/>
                      <a:pt x="10" y="12"/>
                      <a:pt x="10" y="12"/>
                    </a:cubicBezTo>
                    <a:cubicBezTo>
                      <a:pt x="7" y="16"/>
                      <a:pt x="4" y="21"/>
                      <a:pt x="2" y="25"/>
                    </a:cubicBezTo>
                    <a:cubicBezTo>
                      <a:pt x="1" y="26"/>
                      <a:pt x="2" y="26"/>
                      <a:pt x="3" y="26"/>
                    </a:cubicBezTo>
                    <a:cubicBezTo>
                      <a:pt x="8" y="23"/>
                      <a:pt x="11" y="17"/>
                      <a:pt x="14" y="12"/>
                    </a:cubicBezTo>
                    <a:cubicBezTo>
                      <a:pt x="14" y="12"/>
                      <a:pt x="13" y="12"/>
                      <a:pt x="13" y="12"/>
                    </a:cubicBezTo>
                    <a:cubicBezTo>
                      <a:pt x="10" y="17"/>
                      <a:pt x="7" y="23"/>
                      <a:pt x="3" y="29"/>
                    </a:cubicBezTo>
                    <a:cubicBezTo>
                      <a:pt x="3" y="30"/>
                      <a:pt x="4" y="30"/>
                      <a:pt x="5" y="30"/>
                    </a:cubicBezTo>
                    <a:cubicBezTo>
                      <a:pt x="9" y="25"/>
                      <a:pt x="12" y="20"/>
                      <a:pt x="15" y="15"/>
                    </a:cubicBezTo>
                    <a:cubicBezTo>
                      <a:pt x="15" y="15"/>
                      <a:pt x="14" y="15"/>
                      <a:pt x="14" y="15"/>
                    </a:cubicBezTo>
                    <a:cubicBezTo>
                      <a:pt x="12" y="19"/>
                      <a:pt x="10" y="23"/>
                      <a:pt x="8" y="27"/>
                    </a:cubicBezTo>
                    <a:cubicBezTo>
                      <a:pt x="7" y="28"/>
                      <a:pt x="9" y="28"/>
                      <a:pt x="9" y="27"/>
                    </a:cubicBezTo>
                    <a:cubicBezTo>
                      <a:pt x="12" y="24"/>
                      <a:pt x="14" y="21"/>
                      <a:pt x="17" y="18"/>
                    </a:cubicBezTo>
                    <a:cubicBezTo>
                      <a:pt x="16" y="18"/>
                      <a:pt x="16" y="17"/>
                      <a:pt x="15" y="17"/>
                    </a:cubicBezTo>
                    <a:cubicBezTo>
                      <a:pt x="12" y="22"/>
                      <a:pt x="9" y="27"/>
                      <a:pt x="7" y="33"/>
                    </a:cubicBezTo>
                    <a:cubicBezTo>
                      <a:pt x="6" y="33"/>
                      <a:pt x="7" y="34"/>
                      <a:pt x="8" y="33"/>
                    </a:cubicBezTo>
                    <a:cubicBezTo>
                      <a:pt x="11" y="30"/>
                      <a:pt x="14" y="26"/>
                      <a:pt x="17" y="22"/>
                    </a:cubicBezTo>
                    <a:cubicBezTo>
                      <a:pt x="17" y="21"/>
                      <a:pt x="16" y="21"/>
                      <a:pt x="15" y="21"/>
                    </a:cubicBezTo>
                    <a:cubicBezTo>
                      <a:pt x="13" y="24"/>
                      <a:pt x="11" y="28"/>
                      <a:pt x="10" y="31"/>
                    </a:cubicBezTo>
                    <a:cubicBezTo>
                      <a:pt x="9" y="32"/>
                      <a:pt x="10" y="33"/>
                      <a:pt x="11" y="32"/>
                    </a:cubicBezTo>
                    <a:cubicBezTo>
                      <a:pt x="13" y="31"/>
                      <a:pt x="15" y="29"/>
                      <a:pt x="17" y="27"/>
                    </a:cubicBezTo>
                    <a:cubicBezTo>
                      <a:pt x="16" y="27"/>
                      <a:pt x="16" y="27"/>
                      <a:pt x="15" y="27"/>
                    </a:cubicBezTo>
                    <a:cubicBezTo>
                      <a:pt x="15" y="28"/>
                      <a:pt x="14" y="29"/>
                      <a:pt x="13" y="31"/>
                    </a:cubicBezTo>
                    <a:cubicBezTo>
                      <a:pt x="12" y="31"/>
                      <a:pt x="13" y="32"/>
                      <a:pt x="14" y="32"/>
                    </a:cubicBezTo>
                    <a:cubicBezTo>
                      <a:pt x="16" y="30"/>
                      <a:pt x="16" y="29"/>
                      <a:pt x="17" y="27"/>
                    </a:cubicBezTo>
                    <a:cubicBezTo>
                      <a:pt x="17" y="26"/>
                      <a:pt x="16" y="26"/>
                      <a:pt x="16" y="26"/>
                    </a:cubicBezTo>
                    <a:cubicBezTo>
                      <a:pt x="14" y="28"/>
                      <a:pt x="12" y="29"/>
                      <a:pt x="10" y="31"/>
                    </a:cubicBezTo>
                    <a:cubicBezTo>
                      <a:pt x="10" y="31"/>
                      <a:pt x="11" y="32"/>
                      <a:pt x="11" y="32"/>
                    </a:cubicBezTo>
                    <a:cubicBezTo>
                      <a:pt x="12" y="28"/>
                      <a:pt x="14" y="25"/>
                      <a:pt x="17" y="22"/>
                    </a:cubicBezTo>
                    <a:cubicBezTo>
                      <a:pt x="16" y="22"/>
                      <a:pt x="16" y="22"/>
                      <a:pt x="15" y="21"/>
                    </a:cubicBezTo>
                    <a:cubicBezTo>
                      <a:pt x="13" y="25"/>
                      <a:pt x="10" y="29"/>
                      <a:pt x="7" y="32"/>
                    </a:cubicBezTo>
                    <a:cubicBezTo>
                      <a:pt x="7" y="33"/>
                      <a:pt x="7" y="33"/>
                      <a:pt x="8" y="33"/>
                    </a:cubicBezTo>
                    <a:cubicBezTo>
                      <a:pt x="11" y="28"/>
                      <a:pt x="13" y="23"/>
                      <a:pt x="17" y="18"/>
                    </a:cubicBezTo>
                    <a:cubicBezTo>
                      <a:pt x="17" y="17"/>
                      <a:pt x="16" y="16"/>
                      <a:pt x="16" y="17"/>
                    </a:cubicBezTo>
                    <a:cubicBezTo>
                      <a:pt x="13" y="20"/>
                      <a:pt x="10" y="23"/>
                      <a:pt x="8" y="27"/>
                    </a:cubicBezTo>
                    <a:cubicBezTo>
                      <a:pt x="8" y="27"/>
                      <a:pt x="9" y="27"/>
                      <a:pt x="9" y="27"/>
                    </a:cubicBezTo>
                    <a:cubicBezTo>
                      <a:pt x="11" y="23"/>
                      <a:pt x="13" y="19"/>
                      <a:pt x="15" y="15"/>
                    </a:cubicBezTo>
                    <a:cubicBezTo>
                      <a:pt x="16" y="15"/>
                      <a:pt x="15" y="14"/>
                      <a:pt x="14" y="15"/>
                    </a:cubicBezTo>
                    <a:cubicBezTo>
                      <a:pt x="11" y="19"/>
                      <a:pt x="8" y="24"/>
                      <a:pt x="4" y="29"/>
                    </a:cubicBezTo>
                    <a:cubicBezTo>
                      <a:pt x="4" y="29"/>
                      <a:pt x="4" y="29"/>
                      <a:pt x="5" y="30"/>
                    </a:cubicBezTo>
                    <a:cubicBezTo>
                      <a:pt x="8" y="24"/>
                      <a:pt x="11" y="18"/>
                      <a:pt x="14" y="12"/>
                    </a:cubicBezTo>
                    <a:cubicBezTo>
                      <a:pt x="15" y="12"/>
                      <a:pt x="13" y="11"/>
                      <a:pt x="13" y="12"/>
                    </a:cubicBezTo>
                    <a:cubicBezTo>
                      <a:pt x="10" y="16"/>
                      <a:pt x="7" y="21"/>
                      <a:pt x="2" y="25"/>
                    </a:cubicBezTo>
                    <a:cubicBezTo>
                      <a:pt x="2" y="25"/>
                      <a:pt x="2" y="25"/>
                      <a:pt x="3" y="26"/>
                    </a:cubicBezTo>
                    <a:cubicBezTo>
                      <a:pt x="5" y="21"/>
                      <a:pt x="8" y="17"/>
                      <a:pt x="11" y="13"/>
                    </a:cubicBezTo>
                    <a:cubicBezTo>
                      <a:pt x="12" y="12"/>
                      <a:pt x="10" y="11"/>
                      <a:pt x="10" y="12"/>
                    </a:cubicBezTo>
                    <a:cubicBezTo>
                      <a:pt x="8" y="15"/>
                      <a:pt x="5" y="18"/>
                      <a:pt x="3" y="21"/>
                    </a:cubicBezTo>
                    <a:cubicBezTo>
                      <a:pt x="3" y="21"/>
                      <a:pt x="4" y="22"/>
                      <a:pt x="4" y="22"/>
                    </a:cubicBezTo>
                    <a:cubicBezTo>
                      <a:pt x="8" y="17"/>
                      <a:pt x="10" y="11"/>
                      <a:pt x="15" y="6"/>
                    </a:cubicBezTo>
                    <a:cubicBezTo>
                      <a:pt x="14" y="6"/>
                      <a:pt x="14" y="5"/>
                      <a:pt x="14" y="5"/>
                    </a:cubicBezTo>
                    <a:cubicBezTo>
                      <a:pt x="10" y="9"/>
                      <a:pt x="8" y="13"/>
                      <a:pt x="5" y="16"/>
                    </a:cubicBezTo>
                    <a:cubicBezTo>
                      <a:pt x="4" y="17"/>
                      <a:pt x="5" y="18"/>
                      <a:pt x="6" y="17"/>
                    </a:cubicBezTo>
                    <a:cubicBezTo>
                      <a:pt x="9" y="14"/>
                      <a:pt x="12" y="9"/>
                      <a:pt x="14" y="5"/>
                    </a:cubicBezTo>
                    <a:cubicBezTo>
                      <a:pt x="14" y="4"/>
                      <a:pt x="13" y="3"/>
                      <a:pt x="12" y="4"/>
                    </a:cubicBezTo>
                    <a:cubicBezTo>
                      <a:pt x="10" y="8"/>
                      <a:pt x="7" y="11"/>
                      <a:pt x="4" y="15"/>
                    </a:cubicBezTo>
                    <a:cubicBezTo>
                      <a:pt x="5" y="15"/>
                      <a:pt x="5" y="15"/>
                      <a:pt x="6" y="15"/>
                    </a:cubicBezTo>
                    <a:cubicBezTo>
                      <a:pt x="7" y="12"/>
                      <a:pt x="9" y="9"/>
                      <a:pt x="11" y="6"/>
                    </a:cubicBezTo>
                    <a:cubicBezTo>
                      <a:pt x="12" y="5"/>
                      <a:pt x="11" y="4"/>
                      <a:pt x="10" y="5"/>
                    </a:cubicBezTo>
                    <a:cubicBezTo>
                      <a:pt x="7" y="8"/>
                      <a:pt x="5" y="11"/>
                      <a:pt x="2" y="14"/>
                    </a:cubicBezTo>
                    <a:cubicBezTo>
                      <a:pt x="3" y="14"/>
                      <a:pt x="3" y="14"/>
                      <a:pt x="3" y="14"/>
                    </a:cubicBezTo>
                    <a:cubicBezTo>
                      <a:pt x="6" y="10"/>
                      <a:pt x="9" y="6"/>
                      <a:pt x="11" y="2"/>
                    </a:cubicBezTo>
                    <a:cubicBezTo>
                      <a:pt x="11" y="1"/>
                      <a:pt x="10" y="1"/>
                      <a:pt x="9" y="1"/>
                    </a:cubicBezTo>
                    <a:cubicBezTo>
                      <a:pt x="7" y="4"/>
                      <a:pt x="4" y="7"/>
                      <a:pt x="2" y="10"/>
                    </a:cubicBezTo>
                    <a:cubicBezTo>
                      <a:pt x="2" y="10"/>
                      <a:pt x="2" y="11"/>
                      <a:pt x="3" y="11"/>
                    </a:cubicBezTo>
                    <a:cubicBezTo>
                      <a:pt x="5" y="8"/>
                      <a:pt x="8" y="5"/>
                      <a:pt x="10" y="1"/>
                    </a:cubicBezTo>
                    <a:cubicBezTo>
                      <a:pt x="10" y="0"/>
                      <a:pt x="9" y="0"/>
                      <a:pt x="9" y="0"/>
                    </a:cubicBezTo>
                    <a:cubicBezTo>
                      <a:pt x="6" y="3"/>
                      <a:pt x="4" y="6"/>
                      <a:pt x="1" y="9"/>
                    </a:cubicBezTo>
                    <a:cubicBezTo>
                      <a:pt x="2" y="9"/>
                      <a:pt x="2" y="9"/>
                      <a:pt x="3" y="9"/>
                    </a:cubicBezTo>
                    <a:cubicBezTo>
                      <a:pt x="4" y="7"/>
                      <a:pt x="5" y="4"/>
                      <a:pt x="7" y="2"/>
                    </a:cubicBezTo>
                    <a:cubicBezTo>
                      <a:pt x="7" y="1"/>
                      <a:pt x="7" y="0"/>
                      <a:pt x="6" y="1"/>
                    </a:cubicBezTo>
                    <a:cubicBezTo>
                      <a:pt x="4" y="3"/>
                      <a:pt x="2" y="5"/>
                      <a:pt x="0" y="7"/>
                    </a:cubicBezTo>
                    <a:cubicBezTo>
                      <a:pt x="0" y="7"/>
                      <a:pt x="1" y="7"/>
                      <a:pt x="1" y="8"/>
                    </a:cubicBezTo>
                    <a:cubicBezTo>
                      <a:pt x="2" y="6"/>
                      <a:pt x="4" y="4"/>
                      <a:pt x="5" y="2"/>
                    </a:cubicBezTo>
                    <a:cubicBezTo>
                      <a:pt x="6" y="2"/>
                      <a:pt x="5" y="1"/>
                      <a:pt x="4" y="1"/>
                    </a:cubicBezTo>
                    <a:cubicBezTo>
                      <a:pt x="3" y="2"/>
                      <a:pt x="2" y="4"/>
                      <a:pt x="1" y="5"/>
                    </a:cubicBezTo>
                    <a:cubicBezTo>
                      <a:pt x="1" y="5"/>
                      <a:pt x="2" y="5"/>
                      <a:pt x="2" y="6"/>
                    </a:cubicBezTo>
                    <a:cubicBezTo>
                      <a:pt x="2" y="5"/>
                      <a:pt x="3" y="4"/>
                      <a:pt x="3" y="3"/>
                    </a:cubicBezTo>
                    <a:cubicBezTo>
                      <a:pt x="4" y="3"/>
                      <a:pt x="3"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0" name="Freeform 75"/>
              <p:cNvSpPr/>
              <p:nvPr/>
            </p:nvSpPr>
            <p:spPr bwMode="auto">
              <a:xfrm>
                <a:off x="1209675" y="2119313"/>
                <a:ext cx="19050" cy="52388"/>
              </a:xfrm>
              <a:custGeom>
                <a:avLst/>
                <a:gdLst>
                  <a:gd name="T0" fmla="*/ 2 w 18"/>
                  <a:gd name="T1" fmla="*/ 50 h 50"/>
                  <a:gd name="T2" fmla="*/ 4 w 18"/>
                  <a:gd name="T3" fmla="*/ 38 h 50"/>
                  <a:gd name="T4" fmla="*/ 2 w 18"/>
                  <a:gd name="T5" fmla="*/ 14 h 50"/>
                  <a:gd name="T6" fmla="*/ 8 w 18"/>
                  <a:gd name="T7" fmla="*/ 2 h 50"/>
                  <a:gd name="T8" fmla="*/ 14 w 18"/>
                  <a:gd name="T9" fmla="*/ 13 h 50"/>
                  <a:gd name="T10" fmla="*/ 17 w 18"/>
                  <a:gd name="T11" fmla="*/ 49 h 50"/>
                  <a:gd name="T12" fmla="*/ 18 w 18"/>
                  <a:gd name="T13" fmla="*/ 49 h 50"/>
                  <a:gd name="T14" fmla="*/ 16 w 18"/>
                  <a:gd name="T15" fmla="*/ 1 h 50"/>
                  <a:gd name="T16" fmla="*/ 15 w 18"/>
                  <a:gd name="T17" fmla="*/ 0 h 50"/>
                  <a:gd name="T18" fmla="*/ 2 w 18"/>
                  <a:gd name="T19" fmla="*/ 0 h 50"/>
                  <a:gd name="T20" fmla="*/ 1 w 18"/>
                  <a:gd name="T21" fmla="*/ 1 h 50"/>
                  <a:gd name="T22" fmla="*/ 2 w 18"/>
                  <a:gd name="T23" fmla="*/ 26 h 50"/>
                  <a:gd name="T24" fmla="*/ 1 w 18"/>
                  <a:gd name="T25" fmla="*/ 49 h 50"/>
                  <a:gd name="T26" fmla="*/ 2 w 18"/>
                  <a:gd name="T2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50">
                    <a:moveTo>
                      <a:pt x="2" y="50"/>
                    </a:moveTo>
                    <a:cubicBezTo>
                      <a:pt x="5" y="47"/>
                      <a:pt x="4" y="42"/>
                      <a:pt x="4" y="38"/>
                    </a:cubicBezTo>
                    <a:cubicBezTo>
                      <a:pt x="4" y="30"/>
                      <a:pt x="3" y="22"/>
                      <a:pt x="2" y="14"/>
                    </a:cubicBezTo>
                    <a:cubicBezTo>
                      <a:pt x="2" y="7"/>
                      <a:pt x="0" y="2"/>
                      <a:pt x="8" y="2"/>
                    </a:cubicBezTo>
                    <a:cubicBezTo>
                      <a:pt x="17" y="1"/>
                      <a:pt x="14" y="7"/>
                      <a:pt x="14" y="13"/>
                    </a:cubicBezTo>
                    <a:cubicBezTo>
                      <a:pt x="14" y="25"/>
                      <a:pt x="16" y="37"/>
                      <a:pt x="17" y="49"/>
                    </a:cubicBezTo>
                    <a:cubicBezTo>
                      <a:pt x="17" y="50"/>
                      <a:pt x="18" y="50"/>
                      <a:pt x="18" y="49"/>
                    </a:cubicBezTo>
                    <a:cubicBezTo>
                      <a:pt x="18" y="33"/>
                      <a:pt x="14" y="17"/>
                      <a:pt x="16" y="1"/>
                    </a:cubicBezTo>
                    <a:cubicBezTo>
                      <a:pt x="16" y="1"/>
                      <a:pt x="16" y="0"/>
                      <a:pt x="15" y="0"/>
                    </a:cubicBezTo>
                    <a:cubicBezTo>
                      <a:pt x="11" y="0"/>
                      <a:pt x="6" y="1"/>
                      <a:pt x="2" y="0"/>
                    </a:cubicBezTo>
                    <a:cubicBezTo>
                      <a:pt x="1" y="0"/>
                      <a:pt x="1" y="0"/>
                      <a:pt x="1" y="1"/>
                    </a:cubicBezTo>
                    <a:cubicBezTo>
                      <a:pt x="0" y="9"/>
                      <a:pt x="1" y="18"/>
                      <a:pt x="2" y="26"/>
                    </a:cubicBezTo>
                    <a:cubicBezTo>
                      <a:pt x="3" y="31"/>
                      <a:pt x="6" y="45"/>
                      <a:pt x="1" y="49"/>
                    </a:cubicBezTo>
                    <a:cubicBezTo>
                      <a:pt x="0" y="49"/>
                      <a:pt x="1" y="50"/>
                      <a:pt x="2"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1" name="Freeform 76"/>
              <p:cNvSpPr/>
              <p:nvPr/>
            </p:nvSpPr>
            <p:spPr bwMode="auto">
              <a:xfrm>
                <a:off x="1208088" y="2120901"/>
                <a:ext cx="17463" cy="50800"/>
              </a:xfrm>
              <a:custGeom>
                <a:avLst/>
                <a:gdLst>
                  <a:gd name="T0" fmla="*/ 5 w 16"/>
                  <a:gd name="T1" fmla="*/ 4 h 48"/>
                  <a:gd name="T2" fmla="*/ 0 w 16"/>
                  <a:gd name="T3" fmla="*/ 11 h 48"/>
                  <a:gd name="T4" fmla="*/ 6 w 16"/>
                  <a:gd name="T5" fmla="*/ 5 h 48"/>
                  <a:gd name="T6" fmla="*/ 3 w 16"/>
                  <a:gd name="T7" fmla="*/ 13 h 48"/>
                  <a:gd name="T8" fmla="*/ 9 w 16"/>
                  <a:gd name="T9" fmla="*/ 6 h 48"/>
                  <a:gd name="T10" fmla="*/ 6 w 16"/>
                  <a:gd name="T11" fmla="*/ 14 h 48"/>
                  <a:gd name="T12" fmla="*/ 9 w 16"/>
                  <a:gd name="T13" fmla="*/ 6 h 48"/>
                  <a:gd name="T14" fmla="*/ 4 w 16"/>
                  <a:gd name="T15" fmla="*/ 16 h 48"/>
                  <a:gd name="T16" fmla="*/ 12 w 16"/>
                  <a:gd name="T17" fmla="*/ 6 h 48"/>
                  <a:gd name="T18" fmla="*/ 4 w 16"/>
                  <a:gd name="T19" fmla="*/ 18 h 48"/>
                  <a:gd name="T20" fmla="*/ 10 w 16"/>
                  <a:gd name="T21" fmla="*/ 12 h 48"/>
                  <a:gd name="T22" fmla="*/ 12 w 16"/>
                  <a:gd name="T23" fmla="*/ 7 h 48"/>
                  <a:gd name="T24" fmla="*/ 7 w 16"/>
                  <a:gd name="T25" fmla="*/ 21 h 48"/>
                  <a:gd name="T26" fmla="*/ 13 w 16"/>
                  <a:gd name="T27" fmla="*/ 12 h 48"/>
                  <a:gd name="T28" fmla="*/ 4 w 16"/>
                  <a:gd name="T29" fmla="*/ 30 h 48"/>
                  <a:gd name="T30" fmla="*/ 6 w 16"/>
                  <a:gd name="T31" fmla="*/ 31 h 48"/>
                  <a:gd name="T32" fmla="*/ 13 w 16"/>
                  <a:gd name="T33" fmla="*/ 24 h 48"/>
                  <a:gd name="T34" fmla="*/ 7 w 16"/>
                  <a:gd name="T35" fmla="*/ 36 h 48"/>
                  <a:gd name="T36" fmla="*/ 13 w 16"/>
                  <a:gd name="T37" fmla="*/ 25 h 48"/>
                  <a:gd name="T38" fmla="*/ 4 w 16"/>
                  <a:gd name="T39" fmla="*/ 41 h 48"/>
                  <a:gd name="T40" fmla="*/ 12 w 16"/>
                  <a:gd name="T41" fmla="*/ 31 h 48"/>
                  <a:gd name="T42" fmla="*/ 4 w 16"/>
                  <a:gd name="T43" fmla="*/ 43 h 48"/>
                  <a:gd name="T44" fmla="*/ 11 w 16"/>
                  <a:gd name="T45" fmla="*/ 37 h 48"/>
                  <a:gd name="T46" fmla="*/ 7 w 16"/>
                  <a:gd name="T47" fmla="*/ 44 h 48"/>
                  <a:gd name="T48" fmla="*/ 14 w 16"/>
                  <a:gd name="T49" fmla="*/ 37 h 48"/>
                  <a:gd name="T50" fmla="*/ 9 w 16"/>
                  <a:gd name="T51" fmla="*/ 47 h 48"/>
                  <a:gd name="T52" fmla="*/ 13 w 16"/>
                  <a:gd name="T53" fmla="*/ 47 h 48"/>
                  <a:gd name="T54" fmla="*/ 14 w 16"/>
                  <a:gd name="T55" fmla="*/ 43 h 48"/>
                  <a:gd name="T56" fmla="*/ 14 w 16"/>
                  <a:gd name="T57" fmla="*/ 38 h 48"/>
                  <a:gd name="T58" fmla="*/ 11 w 16"/>
                  <a:gd name="T59" fmla="*/ 44 h 48"/>
                  <a:gd name="T60" fmla="*/ 15 w 16"/>
                  <a:gd name="T61" fmla="*/ 34 h 48"/>
                  <a:gd name="T62" fmla="*/ 10 w 16"/>
                  <a:gd name="T63" fmla="*/ 43 h 48"/>
                  <a:gd name="T64" fmla="*/ 13 w 16"/>
                  <a:gd name="T65" fmla="*/ 32 h 48"/>
                  <a:gd name="T66" fmla="*/ 15 w 16"/>
                  <a:gd name="T67" fmla="*/ 29 h 48"/>
                  <a:gd name="T68" fmla="*/ 5 w 16"/>
                  <a:gd name="T69" fmla="*/ 38 h 48"/>
                  <a:gd name="T70" fmla="*/ 12 w 16"/>
                  <a:gd name="T71" fmla="*/ 28 h 48"/>
                  <a:gd name="T72" fmla="*/ 9 w 16"/>
                  <a:gd name="T73" fmla="*/ 33 h 48"/>
                  <a:gd name="T74" fmla="*/ 14 w 16"/>
                  <a:gd name="T75" fmla="*/ 20 h 48"/>
                  <a:gd name="T76" fmla="*/ 10 w 16"/>
                  <a:gd name="T77" fmla="*/ 27 h 48"/>
                  <a:gd name="T78" fmla="*/ 13 w 16"/>
                  <a:gd name="T79" fmla="*/ 19 h 48"/>
                  <a:gd name="T80" fmla="*/ 7 w 16"/>
                  <a:gd name="T81" fmla="*/ 25 h 48"/>
                  <a:gd name="T82" fmla="*/ 15 w 16"/>
                  <a:gd name="T83" fmla="*/ 9 h 48"/>
                  <a:gd name="T84" fmla="*/ 15 w 16"/>
                  <a:gd name="T85" fmla="*/ 5 h 48"/>
                  <a:gd name="T86" fmla="*/ 6 w 16"/>
                  <a:gd name="T87" fmla="*/ 16 h 48"/>
                  <a:gd name="T88" fmla="*/ 10 w 16"/>
                  <a:gd name="T89" fmla="*/ 11 h 48"/>
                  <a:gd name="T90" fmla="*/ 13 w 16"/>
                  <a:gd name="T91" fmla="*/ 3 h 48"/>
                  <a:gd name="T92" fmla="*/ 6 w 16"/>
                  <a:gd name="T93" fmla="*/ 14 h 48"/>
                  <a:gd name="T94" fmla="*/ 11 w 16"/>
                  <a:gd name="T95" fmla="*/ 3 h 48"/>
                  <a:gd name="T96" fmla="*/ 7 w 16"/>
                  <a:gd name="T97" fmla="*/ 11 h 48"/>
                  <a:gd name="T98" fmla="*/ 11 w 16"/>
                  <a:gd name="T99" fmla="*/ 1 h 48"/>
                  <a:gd name="T100" fmla="*/ 6 w 16"/>
                  <a:gd name="T101" fmla="*/ 8 h 48"/>
                  <a:gd name="T102" fmla="*/ 7 w 16"/>
                  <a:gd name="T103" fmla="*/ 2 h 48"/>
                  <a:gd name="T104" fmla="*/ 2 w 16"/>
                  <a:gd name="T105"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 h="48">
                    <a:moveTo>
                      <a:pt x="3" y="8"/>
                    </a:moveTo>
                    <a:cubicBezTo>
                      <a:pt x="4" y="7"/>
                      <a:pt x="4" y="6"/>
                      <a:pt x="5" y="4"/>
                    </a:cubicBezTo>
                    <a:cubicBezTo>
                      <a:pt x="5" y="4"/>
                      <a:pt x="4" y="3"/>
                      <a:pt x="3" y="4"/>
                    </a:cubicBezTo>
                    <a:cubicBezTo>
                      <a:pt x="2" y="6"/>
                      <a:pt x="1" y="8"/>
                      <a:pt x="0" y="11"/>
                    </a:cubicBezTo>
                    <a:cubicBezTo>
                      <a:pt x="0" y="12"/>
                      <a:pt x="1" y="12"/>
                      <a:pt x="2" y="11"/>
                    </a:cubicBezTo>
                    <a:cubicBezTo>
                      <a:pt x="3" y="10"/>
                      <a:pt x="6" y="4"/>
                      <a:pt x="6" y="5"/>
                    </a:cubicBezTo>
                    <a:cubicBezTo>
                      <a:pt x="4" y="7"/>
                      <a:pt x="3" y="10"/>
                      <a:pt x="2" y="12"/>
                    </a:cubicBezTo>
                    <a:cubicBezTo>
                      <a:pt x="2" y="13"/>
                      <a:pt x="2" y="13"/>
                      <a:pt x="3" y="13"/>
                    </a:cubicBezTo>
                    <a:cubicBezTo>
                      <a:pt x="6" y="10"/>
                      <a:pt x="8" y="7"/>
                      <a:pt x="11" y="4"/>
                    </a:cubicBezTo>
                    <a:cubicBezTo>
                      <a:pt x="10" y="3"/>
                      <a:pt x="9" y="3"/>
                      <a:pt x="9" y="6"/>
                    </a:cubicBezTo>
                    <a:cubicBezTo>
                      <a:pt x="7" y="8"/>
                      <a:pt x="6" y="11"/>
                      <a:pt x="4" y="13"/>
                    </a:cubicBezTo>
                    <a:cubicBezTo>
                      <a:pt x="4" y="14"/>
                      <a:pt x="5" y="15"/>
                      <a:pt x="6" y="14"/>
                    </a:cubicBezTo>
                    <a:cubicBezTo>
                      <a:pt x="7" y="12"/>
                      <a:pt x="8" y="11"/>
                      <a:pt x="9" y="9"/>
                    </a:cubicBezTo>
                    <a:cubicBezTo>
                      <a:pt x="11" y="7"/>
                      <a:pt x="11" y="6"/>
                      <a:pt x="9" y="6"/>
                    </a:cubicBezTo>
                    <a:cubicBezTo>
                      <a:pt x="7" y="9"/>
                      <a:pt x="5" y="12"/>
                      <a:pt x="3" y="16"/>
                    </a:cubicBezTo>
                    <a:cubicBezTo>
                      <a:pt x="3" y="16"/>
                      <a:pt x="4" y="17"/>
                      <a:pt x="4" y="16"/>
                    </a:cubicBezTo>
                    <a:cubicBezTo>
                      <a:pt x="7" y="13"/>
                      <a:pt x="10" y="10"/>
                      <a:pt x="12" y="7"/>
                    </a:cubicBezTo>
                    <a:cubicBezTo>
                      <a:pt x="12" y="6"/>
                      <a:pt x="12" y="6"/>
                      <a:pt x="12" y="6"/>
                    </a:cubicBezTo>
                    <a:cubicBezTo>
                      <a:pt x="11" y="8"/>
                      <a:pt x="10" y="9"/>
                      <a:pt x="9" y="11"/>
                    </a:cubicBezTo>
                    <a:cubicBezTo>
                      <a:pt x="7" y="13"/>
                      <a:pt x="6" y="16"/>
                      <a:pt x="4" y="18"/>
                    </a:cubicBezTo>
                    <a:cubicBezTo>
                      <a:pt x="4" y="19"/>
                      <a:pt x="5" y="20"/>
                      <a:pt x="6" y="19"/>
                    </a:cubicBezTo>
                    <a:cubicBezTo>
                      <a:pt x="7" y="16"/>
                      <a:pt x="8" y="14"/>
                      <a:pt x="10" y="12"/>
                    </a:cubicBezTo>
                    <a:cubicBezTo>
                      <a:pt x="11" y="11"/>
                      <a:pt x="11" y="10"/>
                      <a:pt x="12" y="10"/>
                    </a:cubicBezTo>
                    <a:cubicBezTo>
                      <a:pt x="14" y="8"/>
                      <a:pt x="14" y="7"/>
                      <a:pt x="12" y="7"/>
                    </a:cubicBezTo>
                    <a:cubicBezTo>
                      <a:pt x="10" y="11"/>
                      <a:pt x="8" y="16"/>
                      <a:pt x="6" y="20"/>
                    </a:cubicBezTo>
                    <a:cubicBezTo>
                      <a:pt x="6" y="21"/>
                      <a:pt x="7" y="21"/>
                      <a:pt x="7" y="21"/>
                    </a:cubicBezTo>
                    <a:cubicBezTo>
                      <a:pt x="9" y="19"/>
                      <a:pt x="11" y="17"/>
                      <a:pt x="13" y="14"/>
                    </a:cubicBezTo>
                    <a:cubicBezTo>
                      <a:pt x="15" y="12"/>
                      <a:pt x="13" y="12"/>
                      <a:pt x="13" y="12"/>
                    </a:cubicBezTo>
                    <a:cubicBezTo>
                      <a:pt x="10" y="18"/>
                      <a:pt x="6" y="23"/>
                      <a:pt x="3" y="29"/>
                    </a:cubicBezTo>
                    <a:cubicBezTo>
                      <a:pt x="3" y="30"/>
                      <a:pt x="4" y="31"/>
                      <a:pt x="4" y="30"/>
                    </a:cubicBezTo>
                    <a:cubicBezTo>
                      <a:pt x="7" y="27"/>
                      <a:pt x="10" y="25"/>
                      <a:pt x="12" y="22"/>
                    </a:cubicBezTo>
                    <a:cubicBezTo>
                      <a:pt x="11" y="23"/>
                      <a:pt x="8" y="28"/>
                      <a:pt x="6" y="31"/>
                    </a:cubicBezTo>
                    <a:cubicBezTo>
                      <a:pt x="5" y="31"/>
                      <a:pt x="6" y="32"/>
                      <a:pt x="7" y="31"/>
                    </a:cubicBezTo>
                    <a:cubicBezTo>
                      <a:pt x="7" y="32"/>
                      <a:pt x="13" y="23"/>
                      <a:pt x="13" y="24"/>
                    </a:cubicBezTo>
                    <a:cubicBezTo>
                      <a:pt x="10" y="27"/>
                      <a:pt x="8" y="31"/>
                      <a:pt x="5" y="35"/>
                    </a:cubicBezTo>
                    <a:cubicBezTo>
                      <a:pt x="5" y="36"/>
                      <a:pt x="6" y="37"/>
                      <a:pt x="7" y="36"/>
                    </a:cubicBezTo>
                    <a:cubicBezTo>
                      <a:pt x="9" y="33"/>
                      <a:pt x="12" y="29"/>
                      <a:pt x="15" y="26"/>
                    </a:cubicBezTo>
                    <a:cubicBezTo>
                      <a:pt x="15" y="25"/>
                      <a:pt x="14" y="25"/>
                      <a:pt x="13" y="25"/>
                    </a:cubicBezTo>
                    <a:cubicBezTo>
                      <a:pt x="9" y="30"/>
                      <a:pt x="6" y="35"/>
                      <a:pt x="3" y="40"/>
                    </a:cubicBezTo>
                    <a:cubicBezTo>
                      <a:pt x="3" y="41"/>
                      <a:pt x="3" y="42"/>
                      <a:pt x="4" y="41"/>
                    </a:cubicBezTo>
                    <a:cubicBezTo>
                      <a:pt x="7" y="38"/>
                      <a:pt x="10" y="35"/>
                      <a:pt x="13" y="32"/>
                    </a:cubicBezTo>
                    <a:cubicBezTo>
                      <a:pt x="12" y="31"/>
                      <a:pt x="12" y="31"/>
                      <a:pt x="12" y="31"/>
                    </a:cubicBezTo>
                    <a:cubicBezTo>
                      <a:pt x="11" y="32"/>
                      <a:pt x="10" y="34"/>
                      <a:pt x="9" y="36"/>
                    </a:cubicBezTo>
                    <a:cubicBezTo>
                      <a:pt x="7" y="38"/>
                      <a:pt x="6" y="41"/>
                      <a:pt x="4" y="43"/>
                    </a:cubicBezTo>
                    <a:cubicBezTo>
                      <a:pt x="4" y="44"/>
                      <a:pt x="5" y="45"/>
                      <a:pt x="5" y="44"/>
                    </a:cubicBezTo>
                    <a:cubicBezTo>
                      <a:pt x="7" y="42"/>
                      <a:pt x="9" y="39"/>
                      <a:pt x="11" y="37"/>
                    </a:cubicBezTo>
                    <a:cubicBezTo>
                      <a:pt x="13" y="34"/>
                      <a:pt x="13" y="34"/>
                      <a:pt x="11" y="37"/>
                    </a:cubicBezTo>
                    <a:cubicBezTo>
                      <a:pt x="10" y="39"/>
                      <a:pt x="8" y="42"/>
                      <a:pt x="7" y="44"/>
                    </a:cubicBezTo>
                    <a:cubicBezTo>
                      <a:pt x="7" y="45"/>
                      <a:pt x="8" y="46"/>
                      <a:pt x="8" y="45"/>
                    </a:cubicBezTo>
                    <a:cubicBezTo>
                      <a:pt x="10" y="42"/>
                      <a:pt x="12" y="40"/>
                      <a:pt x="14" y="37"/>
                    </a:cubicBezTo>
                    <a:cubicBezTo>
                      <a:pt x="13" y="39"/>
                      <a:pt x="10" y="43"/>
                      <a:pt x="8" y="46"/>
                    </a:cubicBezTo>
                    <a:cubicBezTo>
                      <a:pt x="8" y="47"/>
                      <a:pt x="9" y="48"/>
                      <a:pt x="9" y="47"/>
                    </a:cubicBezTo>
                    <a:cubicBezTo>
                      <a:pt x="13" y="42"/>
                      <a:pt x="14" y="38"/>
                      <a:pt x="11" y="46"/>
                    </a:cubicBezTo>
                    <a:cubicBezTo>
                      <a:pt x="11" y="46"/>
                      <a:pt x="12" y="47"/>
                      <a:pt x="13" y="47"/>
                    </a:cubicBezTo>
                    <a:cubicBezTo>
                      <a:pt x="14" y="45"/>
                      <a:pt x="14" y="45"/>
                      <a:pt x="15" y="43"/>
                    </a:cubicBezTo>
                    <a:cubicBezTo>
                      <a:pt x="16" y="43"/>
                      <a:pt x="14" y="42"/>
                      <a:pt x="14" y="43"/>
                    </a:cubicBezTo>
                    <a:cubicBezTo>
                      <a:pt x="12" y="45"/>
                      <a:pt x="15" y="39"/>
                      <a:pt x="15" y="39"/>
                    </a:cubicBezTo>
                    <a:cubicBezTo>
                      <a:pt x="15" y="38"/>
                      <a:pt x="14" y="37"/>
                      <a:pt x="14" y="38"/>
                    </a:cubicBezTo>
                    <a:cubicBezTo>
                      <a:pt x="13" y="39"/>
                      <a:pt x="13" y="40"/>
                      <a:pt x="12" y="41"/>
                    </a:cubicBezTo>
                    <a:cubicBezTo>
                      <a:pt x="9" y="42"/>
                      <a:pt x="9" y="43"/>
                      <a:pt x="11" y="44"/>
                    </a:cubicBezTo>
                    <a:cubicBezTo>
                      <a:pt x="13" y="41"/>
                      <a:pt x="14" y="38"/>
                      <a:pt x="16" y="35"/>
                    </a:cubicBezTo>
                    <a:cubicBezTo>
                      <a:pt x="16" y="34"/>
                      <a:pt x="15" y="33"/>
                      <a:pt x="15" y="34"/>
                    </a:cubicBezTo>
                    <a:cubicBezTo>
                      <a:pt x="13" y="36"/>
                      <a:pt x="12" y="37"/>
                      <a:pt x="11" y="39"/>
                    </a:cubicBezTo>
                    <a:cubicBezTo>
                      <a:pt x="9" y="40"/>
                      <a:pt x="8" y="41"/>
                      <a:pt x="10" y="43"/>
                    </a:cubicBezTo>
                    <a:cubicBezTo>
                      <a:pt x="11" y="39"/>
                      <a:pt x="13" y="36"/>
                      <a:pt x="14" y="32"/>
                    </a:cubicBezTo>
                    <a:cubicBezTo>
                      <a:pt x="15" y="31"/>
                      <a:pt x="13" y="31"/>
                      <a:pt x="13" y="32"/>
                    </a:cubicBezTo>
                    <a:cubicBezTo>
                      <a:pt x="11" y="35"/>
                      <a:pt x="9" y="38"/>
                      <a:pt x="7" y="41"/>
                    </a:cubicBezTo>
                    <a:cubicBezTo>
                      <a:pt x="9" y="37"/>
                      <a:pt x="12" y="33"/>
                      <a:pt x="15" y="29"/>
                    </a:cubicBezTo>
                    <a:cubicBezTo>
                      <a:pt x="15" y="28"/>
                      <a:pt x="14" y="28"/>
                      <a:pt x="13" y="28"/>
                    </a:cubicBezTo>
                    <a:cubicBezTo>
                      <a:pt x="11" y="32"/>
                      <a:pt x="8" y="35"/>
                      <a:pt x="5" y="38"/>
                    </a:cubicBezTo>
                    <a:cubicBezTo>
                      <a:pt x="6" y="39"/>
                      <a:pt x="6" y="39"/>
                      <a:pt x="7" y="36"/>
                    </a:cubicBezTo>
                    <a:cubicBezTo>
                      <a:pt x="9" y="33"/>
                      <a:pt x="11" y="31"/>
                      <a:pt x="12" y="28"/>
                    </a:cubicBezTo>
                    <a:cubicBezTo>
                      <a:pt x="10" y="29"/>
                      <a:pt x="9" y="31"/>
                      <a:pt x="8" y="33"/>
                    </a:cubicBezTo>
                    <a:cubicBezTo>
                      <a:pt x="7" y="33"/>
                      <a:pt x="7" y="33"/>
                      <a:pt x="9" y="33"/>
                    </a:cubicBezTo>
                    <a:cubicBezTo>
                      <a:pt x="11" y="29"/>
                      <a:pt x="13" y="25"/>
                      <a:pt x="16" y="21"/>
                    </a:cubicBezTo>
                    <a:cubicBezTo>
                      <a:pt x="16" y="21"/>
                      <a:pt x="15" y="20"/>
                      <a:pt x="14" y="20"/>
                    </a:cubicBezTo>
                    <a:cubicBezTo>
                      <a:pt x="12" y="23"/>
                      <a:pt x="10" y="25"/>
                      <a:pt x="8" y="28"/>
                    </a:cubicBezTo>
                    <a:cubicBezTo>
                      <a:pt x="8" y="30"/>
                      <a:pt x="9" y="29"/>
                      <a:pt x="10" y="27"/>
                    </a:cubicBezTo>
                    <a:cubicBezTo>
                      <a:pt x="11" y="24"/>
                      <a:pt x="13" y="22"/>
                      <a:pt x="14" y="20"/>
                    </a:cubicBezTo>
                    <a:cubicBezTo>
                      <a:pt x="15" y="19"/>
                      <a:pt x="14" y="18"/>
                      <a:pt x="13" y="19"/>
                    </a:cubicBezTo>
                    <a:cubicBezTo>
                      <a:pt x="11" y="21"/>
                      <a:pt x="9" y="23"/>
                      <a:pt x="7" y="25"/>
                    </a:cubicBezTo>
                    <a:cubicBezTo>
                      <a:pt x="4" y="28"/>
                      <a:pt x="5" y="28"/>
                      <a:pt x="7" y="25"/>
                    </a:cubicBezTo>
                    <a:cubicBezTo>
                      <a:pt x="10" y="20"/>
                      <a:pt x="13" y="15"/>
                      <a:pt x="16" y="10"/>
                    </a:cubicBezTo>
                    <a:cubicBezTo>
                      <a:pt x="16" y="9"/>
                      <a:pt x="15" y="8"/>
                      <a:pt x="15" y="9"/>
                    </a:cubicBezTo>
                    <a:cubicBezTo>
                      <a:pt x="13" y="12"/>
                      <a:pt x="9" y="16"/>
                      <a:pt x="9" y="18"/>
                    </a:cubicBezTo>
                    <a:cubicBezTo>
                      <a:pt x="11" y="13"/>
                      <a:pt x="13" y="9"/>
                      <a:pt x="15" y="5"/>
                    </a:cubicBezTo>
                    <a:cubicBezTo>
                      <a:pt x="16" y="4"/>
                      <a:pt x="15" y="4"/>
                      <a:pt x="14" y="4"/>
                    </a:cubicBezTo>
                    <a:cubicBezTo>
                      <a:pt x="11" y="8"/>
                      <a:pt x="8" y="12"/>
                      <a:pt x="6" y="16"/>
                    </a:cubicBezTo>
                    <a:cubicBezTo>
                      <a:pt x="6" y="16"/>
                      <a:pt x="6" y="16"/>
                      <a:pt x="7" y="16"/>
                    </a:cubicBezTo>
                    <a:cubicBezTo>
                      <a:pt x="8" y="15"/>
                      <a:pt x="9" y="13"/>
                      <a:pt x="10" y="11"/>
                    </a:cubicBezTo>
                    <a:cubicBezTo>
                      <a:pt x="12" y="9"/>
                      <a:pt x="13" y="7"/>
                      <a:pt x="14" y="4"/>
                    </a:cubicBezTo>
                    <a:cubicBezTo>
                      <a:pt x="15" y="3"/>
                      <a:pt x="14" y="3"/>
                      <a:pt x="13" y="3"/>
                    </a:cubicBezTo>
                    <a:cubicBezTo>
                      <a:pt x="12" y="5"/>
                      <a:pt x="11" y="7"/>
                      <a:pt x="9" y="8"/>
                    </a:cubicBezTo>
                    <a:cubicBezTo>
                      <a:pt x="5" y="10"/>
                      <a:pt x="4" y="12"/>
                      <a:pt x="6" y="14"/>
                    </a:cubicBezTo>
                    <a:cubicBezTo>
                      <a:pt x="8" y="11"/>
                      <a:pt x="10" y="7"/>
                      <a:pt x="12" y="4"/>
                    </a:cubicBezTo>
                    <a:cubicBezTo>
                      <a:pt x="12" y="3"/>
                      <a:pt x="11" y="3"/>
                      <a:pt x="11" y="3"/>
                    </a:cubicBezTo>
                    <a:cubicBezTo>
                      <a:pt x="9" y="5"/>
                      <a:pt x="8" y="7"/>
                      <a:pt x="7" y="8"/>
                    </a:cubicBezTo>
                    <a:cubicBezTo>
                      <a:pt x="5" y="10"/>
                      <a:pt x="5" y="11"/>
                      <a:pt x="7" y="11"/>
                    </a:cubicBezTo>
                    <a:cubicBezTo>
                      <a:pt x="9" y="8"/>
                      <a:pt x="11" y="5"/>
                      <a:pt x="13" y="2"/>
                    </a:cubicBezTo>
                    <a:cubicBezTo>
                      <a:pt x="13" y="1"/>
                      <a:pt x="12" y="0"/>
                      <a:pt x="11" y="1"/>
                    </a:cubicBezTo>
                    <a:cubicBezTo>
                      <a:pt x="9" y="4"/>
                      <a:pt x="7" y="7"/>
                      <a:pt x="4" y="10"/>
                    </a:cubicBezTo>
                    <a:cubicBezTo>
                      <a:pt x="5" y="11"/>
                      <a:pt x="5" y="10"/>
                      <a:pt x="6" y="8"/>
                    </a:cubicBezTo>
                    <a:cubicBezTo>
                      <a:pt x="7" y="6"/>
                      <a:pt x="7" y="5"/>
                      <a:pt x="8" y="3"/>
                    </a:cubicBezTo>
                    <a:cubicBezTo>
                      <a:pt x="9" y="2"/>
                      <a:pt x="8" y="2"/>
                      <a:pt x="7" y="2"/>
                    </a:cubicBezTo>
                    <a:cubicBezTo>
                      <a:pt x="5" y="4"/>
                      <a:pt x="3" y="6"/>
                      <a:pt x="2" y="8"/>
                    </a:cubicBezTo>
                    <a:cubicBezTo>
                      <a:pt x="3" y="6"/>
                      <a:pt x="3" y="4"/>
                      <a:pt x="2" y="8"/>
                    </a:cubicBezTo>
                    <a:cubicBezTo>
                      <a:pt x="1" y="9"/>
                      <a:pt x="3" y="9"/>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2" name="Freeform 77"/>
              <p:cNvSpPr/>
              <p:nvPr/>
            </p:nvSpPr>
            <p:spPr bwMode="auto">
              <a:xfrm>
                <a:off x="1227138" y="2103438"/>
                <a:ext cx="22225" cy="68263"/>
              </a:xfrm>
              <a:custGeom>
                <a:avLst/>
                <a:gdLst>
                  <a:gd name="T0" fmla="*/ 7 w 20"/>
                  <a:gd name="T1" fmla="*/ 63 h 64"/>
                  <a:gd name="T2" fmla="*/ 6 w 20"/>
                  <a:gd name="T3" fmla="*/ 36 h 64"/>
                  <a:gd name="T4" fmla="*/ 3 w 20"/>
                  <a:gd name="T5" fmla="*/ 16 h 64"/>
                  <a:gd name="T6" fmla="*/ 7 w 20"/>
                  <a:gd name="T7" fmla="*/ 3 h 64"/>
                  <a:gd name="T8" fmla="*/ 13 w 20"/>
                  <a:gd name="T9" fmla="*/ 2 h 64"/>
                  <a:gd name="T10" fmla="*/ 16 w 20"/>
                  <a:gd name="T11" fmla="*/ 11 h 64"/>
                  <a:gd name="T12" fmla="*/ 17 w 20"/>
                  <a:gd name="T13" fmla="*/ 28 h 64"/>
                  <a:gd name="T14" fmla="*/ 19 w 20"/>
                  <a:gd name="T15" fmla="*/ 60 h 64"/>
                  <a:gd name="T16" fmla="*/ 20 w 20"/>
                  <a:gd name="T17" fmla="*/ 60 h 64"/>
                  <a:gd name="T18" fmla="*/ 16 w 20"/>
                  <a:gd name="T19" fmla="*/ 1 h 64"/>
                  <a:gd name="T20" fmla="*/ 16 w 20"/>
                  <a:gd name="T21" fmla="*/ 0 h 64"/>
                  <a:gd name="T22" fmla="*/ 1 w 20"/>
                  <a:gd name="T23" fmla="*/ 2 h 64"/>
                  <a:gd name="T24" fmla="*/ 0 w 20"/>
                  <a:gd name="T25" fmla="*/ 2 h 64"/>
                  <a:gd name="T26" fmla="*/ 4 w 20"/>
                  <a:gd name="T27" fmla="*/ 33 h 64"/>
                  <a:gd name="T28" fmla="*/ 5 w 20"/>
                  <a:gd name="T29" fmla="*/ 51 h 64"/>
                  <a:gd name="T30" fmla="*/ 6 w 20"/>
                  <a:gd name="T31" fmla="*/ 64 h 64"/>
                  <a:gd name="T32" fmla="*/ 7 w 20"/>
                  <a:gd name="T33" fmla="*/ 6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64">
                    <a:moveTo>
                      <a:pt x="7" y="63"/>
                    </a:moveTo>
                    <a:cubicBezTo>
                      <a:pt x="5" y="55"/>
                      <a:pt x="7" y="45"/>
                      <a:pt x="6" y="36"/>
                    </a:cubicBezTo>
                    <a:cubicBezTo>
                      <a:pt x="5" y="29"/>
                      <a:pt x="4" y="23"/>
                      <a:pt x="3" y="16"/>
                    </a:cubicBezTo>
                    <a:cubicBezTo>
                      <a:pt x="3" y="11"/>
                      <a:pt x="0" y="3"/>
                      <a:pt x="7" y="3"/>
                    </a:cubicBezTo>
                    <a:cubicBezTo>
                      <a:pt x="9" y="2"/>
                      <a:pt x="11" y="2"/>
                      <a:pt x="13" y="2"/>
                    </a:cubicBezTo>
                    <a:cubicBezTo>
                      <a:pt x="16" y="2"/>
                      <a:pt x="15" y="10"/>
                      <a:pt x="16" y="11"/>
                    </a:cubicBezTo>
                    <a:cubicBezTo>
                      <a:pt x="16" y="17"/>
                      <a:pt x="16" y="22"/>
                      <a:pt x="17" y="28"/>
                    </a:cubicBezTo>
                    <a:cubicBezTo>
                      <a:pt x="18" y="39"/>
                      <a:pt x="19" y="49"/>
                      <a:pt x="19" y="60"/>
                    </a:cubicBezTo>
                    <a:cubicBezTo>
                      <a:pt x="19" y="61"/>
                      <a:pt x="20" y="61"/>
                      <a:pt x="20" y="60"/>
                    </a:cubicBezTo>
                    <a:cubicBezTo>
                      <a:pt x="20" y="41"/>
                      <a:pt x="17" y="21"/>
                      <a:pt x="16" y="1"/>
                    </a:cubicBezTo>
                    <a:cubicBezTo>
                      <a:pt x="16" y="1"/>
                      <a:pt x="16" y="0"/>
                      <a:pt x="16" y="0"/>
                    </a:cubicBezTo>
                    <a:cubicBezTo>
                      <a:pt x="11" y="0"/>
                      <a:pt x="6" y="1"/>
                      <a:pt x="1" y="2"/>
                    </a:cubicBezTo>
                    <a:cubicBezTo>
                      <a:pt x="1" y="2"/>
                      <a:pt x="0" y="2"/>
                      <a:pt x="0" y="2"/>
                    </a:cubicBezTo>
                    <a:cubicBezTo>
                      <a:pt x="1" y="13"/>
                      <a:pt x="2" y="23"/>
                      <a:pt x="4" y="33"/>
                    </a:cubicBezTo>
                    <a:cubicBezTo>
                      <a:pt x="5" y="39"/>
                      <a:pt x="6" y="45"/>
                      <a:pt x="5" y="51"/>
                    </a:cubicBezTo>
                    <a:cubicBezTo>
                      <a:pt x="5" y="55"/>
                      <a:pt x="5" y="59"/>
                      <a:pt x="6" y="64"/>
                    </a:cubicBezTo>
                    <a:cubicBezTo>
                      <a:pt x="6" y="64"/>
                      <a:pt x="8" y="64"/>
                      <a:pt x="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3" name="Freeform 78"/>
              <p:cNvSpPr/>
              <p:nvPr/>
            </p:nvSpPr>
            <p:spPr bwMode="auto">
              <a:xfrm>
                <a:off x="1228725" y="2106613"/>
                <a:ext cx="17463" cy="65088"/>
              </a:xfrm>
              <a:custGeom>
                <a:avLst/>
                <a:gdLst>
                  <a:gd name="T0" fmla="*/ 0 w 17"/>
                  <a:gd name="T1" fmla="*/ 10 h 61"/>
                  <a:gd name="T2" fmla="*/ 6 w 17"/>
                  <a:gd name="T3" fmla="*/ 4 h 61"/>
                  <a:gd name="T4" fmla="*/ 3 w 17"/>
                  <a:gd name="T5" fmla="*/ 12 h 61"/>
                  <a:gd name="T6" fmla="*/ 3 w 17"/>
                  <a:gd name="T7" fmla="*/ 16 h 61"/>
                  <a:gd name="T8" fmla="*/ 7 w 17"/>
                  <a:gd name="T9" fmla="*/ 12 h 61"/>
                  <a:gd name="T10" fmla="*/ 10 w 17"/>
                  <a:gd name="T11" fmla="*/ 7 h 61"/>
                  <a:gd name="T12" fmla="*/ 4 w 17"/>
                  <a:gd name="T13" fmla="*/ 21 h 61"/>
                  <a:gd name="T14" fmla="*/ 6 w 17"/>
                  <a:gd name="T15" fmla="*/ 23 h 61"/>
                  <a:gd name="T16" fmla="*/ 10 w 17"/>
                  <a:gd name="T17" fmla="*/ 19 h 61"/>
                  <a:gd name="T18" fmla="*/ 13 w 17"/>
                  <a:gd name="T19" fmla="*/ 14 h 61"/>
                  <a:gd name="T20" fmla="*/ 6 w 17"/>
                  <a:gd name="T21" fmla="*/ 30 h 61"/>
                  <a:gd name="T22" fmla="*/ 10 w 17"/>
                  <a:gd name="T23" fmla="*/ 22 h 61"/>
                  <a:gd name="T24" fmla="*/ 6 w 17"/>
                  <a:gd name="T25" fmla="*/ 32 h 61"/>
                  <a:gd name="T26" fmla="*/ 12 w 17"/>
                  <a:gd name="T27" fmla="*/ 26 h 61"/>
                  <a:gd name="T28" fmla="*/ 4 w 17"/>
                  <a:gd name="T29" fmla="*/ 38 h 61"/>
                  <a:gd name="T30" fmla="*/ 11 w 17"/>
                  <a:gd name="T31" fmla="*/ 29 h 61"/>
                  <a:gd name="T32" fmla="*/ 7 w 17"/>
                  <a:gd name="T33" fmla="*/ 42 h 61"/>
                  <a:gd name="T34" fmla="*/ 5 w 17"/>
                  <a:gd name="T35" fmla="*/ 47 h 61"/>
                  <a:gd name="T36" fmla="*/ 12 w 17"/>
                  <a:gd name="T37" fmla="*/ 39 h 61"/>
                  <a:gd name="T38" fmla="*/ 7 w 17"/>
                  <a:gd name="T39" fmla="*/ 51 h 61"/>
                  <a:gd name="T40" fmla="*/ 8 w 17"/>
                  <a:gd name="T41" fmla="*/ 54 h 61"/>
                  <a:gd name="T42" fmla="*/ 15 w 17"/>
                  <a:gd name="T43" fmla="*/ 47 h 61"/>
                  <a:gd name="T44" fmla="*/ 9 w 17"/>
                  <a:gd name="T45" fmla="*/ 59 h 61"/>
                  <a:gd name="T46" fmla="*/ 13 w 17"/>
                  <a:gd name="T47" fmla="*/ 52 h 61"/>
                  <a:gd name="T48" fmla="*/ 10 w 17"/>
                  <a:gd name="T49" fmla="*/ 60 h 61"/>
                  <a:gd name="T50" fmla="*/ 11 w 17"/>
                  <a:gd name="T51" fmla="*/ 58 h 61"/>
                  <a:gd name="T52" fmla="*/ 15 w 17"/>
                  <a:gd name="T53" fmla="*/ 49 h 61"/>
                  <a:gd name="T54" fmla="*/ 11 w 17"/>
                  <a:gd name="T55" fmla="*/ 56 h 61"/>
                  <a:gd name="T56" fmla="*/ 15 w 17"/>
                  <a:gd name="T57" fmla="*/ 43 h 61"/>
                  <a:gd name="T58" fmla="*/ 11 w 17"/>
                  <a:gd name="T59" fmla="*/ 50 h 61"/>
                  <a:gd name="T60" fmla="*/ 15 w 17"/>
                  <a:gd name="T61" fmla="*/ 39 h 61"/>
                  <a:gd name="T62" fmla="*/ 15 w 17"/>
                  <a:gd name="T63" fmla="*/ 36 h 61"/>
                  <a:gd name="T64" fmla="*/ 6 w 17"/>
                  <a:gd name="T65" fmla="*/ 45 h 61"/>
                  <a:gd name="T66" fmla="*/ 10 w 17"/>
                  <a:gd name="T67" fmla="*/ 40 h 61"/>
                  <a:gd name="T68" fmla="*/ 14 w 17"/>
                  <a:gd name="T69" fmla="*/ 31 h 61"/>
                  <a:gd name="T70" fmla="*/ 14 w 17"/>
                  <a:gd name="T71" fmla="*/ 27 h 61"/>
                  <a:gd name="T72" fmla="*/ 8 w 17"/>
                  <a:gd name="T73" fmla="*/ 33 h 61"/>
                  <a:gd name="T74" fmla="*/ 14 w 17"/>
                  <a:gd name="T75" fmla="*/ 21 h 61"/>
                  <a:gd name="T76" fmla="*/ 13 w 17"/>
                  <a:gd name="T77" fmla="*/ 20 h 61"/>
                  <a:gd name="T78" fmla="*/ 8 w 17"/>
                  <a:gd name="T79" fmla="*/ 24 h 61"/>
                  <a:gd name="T80" fmla="*/ 16 w 17"/>
                  <a:gd name="T81" fmla="*/ 12 h 61"/>
                  <a:gd name="T82" fmla="*/ 7 w 17"/>
                  <a:gd name="T83" fmla="*/ 21 h 61"/>
                  <a:gd name="T84" fmla="*/ 12 w 17"/>
                  <a:gd name="T85" fmla="*/ 10 h 61"/>
                  <a:gd name="T86" fmla="*/ 12 w 17"/>
                  <a:gd name="T87" fmla="*/ 5 h 61"/>
                  <a:gd name="T88" fmla="*/ 8 w 17"/>
                  <a:gd name="T89" fmla="*/ 9 h 61"/>
                  <a:gd name="T90" fmla="*/ 11 w 17"/>
                  <a:gd name="T91" fmla="*/ 1 h 61"/>
                  <a:gd name="T92" fmla="*/ 5 w 17"/>
                  <a:gd name="T93" fmla="*/ 7 h 61"/>
                  <a:gd name="T94" fmla="*/ 9 w 17"/>
                  <a:gd name="T95" fmla="*/ 3 h 61"/>
                  <a:gd name="T96" fmla="*/ 5 w 17"/>
                  <a:gd name="T97" fmla="*/ 2 h 61"/>
                  <a:gd name="T98" fmla="*/ 0 w 17"/>
                  <a:gd name="T99" fmla="*/ 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 h="61">
                    <a:moveTo>
                      <a:pt x="1" y="8"/>
                    </a:moveTo>
                    <a:cubicBezTo>
                      <a:pt x="5" y="1"/>
                      <a:pt x="1" y="7"/>
                      <a:pt x="0" y="10"/>
                    </a:cubicBezTo>
                    <a:cubicBezTo>
                      <a:pt x="0" y="10"/>
                      <a:pt x="1" y="11"/>
                      <a:pt x="2" y="10"/>
                    </a:cubicBezTo>
                    <a:cubicBezTo>
                      <a:pt x="0" y="12"/>
                      <a:pt x="7" y="3"/>
                      <a:pt x="6" y="4"/>
                    </a:cubicBezTo>
                    <a:cubicBezTo>
                      <a:pt x="5" y="7"/>
                      <a:pt x="3" y="9"/>
                      <a:pt x="2" y="12"/>
                    </a:cubicBezTo>
                    <a:cubicBezTo>
                      <a:pt x="2" y="13"/>
                      <a:pt x="3" y="13"/>
                      <a:pt x="3" y="12"/>
                    </a:cubicBezTo>
                    <a:cubicBezTo>
                      <a:pt x="5" y="10"/>
                      <a:pt x="9" y="6"/>
                      <a:pt x="9" y="4"/>
                    </a:cubicBezTo>
                    <a:cubicBezTo>
                      <a:pt x="8" y="8"/>
                      <a:pt x="5" y="12"/>
                      <a:pt x="3" y="16"/>
                    </a:cubicBezTo>
                    <a:cubicBezTo>
                      <a:pt x="2" y="16"/>
                      <a:pt x="3" y="17"/>
                      <a:pt x="4" y="17"/>
                    </a:cubicBezTo>
                    <a:cubicBezTo>
                      <a:pt x="6" y="14"/>
                      <a:pt x="6" y="14"/>
                      <a:pt x="7" y="12"/>
                    </a:cubicBezTo>
                    <a:cubicBezTo>
                      <a:pt x="8" y="11"/>
                      <a:pt x="9" y="10"/>
                      <a:pt x="9" y="10"/>
                    </a:cubicBezTo>
                    <a:cubicBezTo>
                      <a:pt x="11" y="8"/>
                      <a:pt x="11" y="7"/>
                      <a:pt x="10" y="7"/>
                    </a:cubicBezTo>
                    <a:cubicBezTo>
                      <a:pt x="7" y="11"/>
                      <a:pt x="5" y="15"/>
                      <a:pt x="3" y="20"/>
                    </a:cubicBezTo>
                    <a:cubicBezTo>
                      <a:pt x="3" y="21"/>
                      <a:pt x="4" y="21"/>
                      <a:pt x="4" y="21"/>
                    </a:cubicBezTo>
                    <a:cubicBezTo>
                      <a:pt x="7" y="18"/>
                      <a:pt x="9" y="15"/>
                      <a:pt x="10" y="13"/>
                    </a:cubicBezTo>
                    <a:cubicBezTo>
                      <a:pt x="9" y="16"/>
                      <a:pt x="7" y="20"/>
                      <a:pt x="6" y="23"/>
                    </a:cubicBezTo>
                    <a:cubicBezTo>
                      <a:pt x="5" y="24"/>
                      <a:pt x="7" y="25"/>
                      <a:pt x="7" y="24"/>
                    </a:cubicBezTo>
                    <a:cubicBezTo>
                      <a:pt x="8" y="22"/>
                      <a:pt x="9" y="21"/>
                      <a:pt x="10" y="19"/>
                    </a:cubicBezTo>
                    <a:cubicBezTo>
                      <a:pt x="12" y="18"/>
                      <a:pt x="13" y="16"/>
                      <a:pt x="14" y="15"/>
                    </a:cubicBezTo>
                    <a:cubicBezTo>
                      <a:pt x="14" y="14"/>
                      <a:pt x="14" y="14"/>
                      <a:pt x="13" y="14"/>
                    </a:cubicBezTo>
                    <a:cubicBezTo>
                      <a:pt x="10" y="19"/>
                      <a:pt x="7" y="24"/>
                      <a:pt x="5" y="29"/>
                    </a:cubicBezTo>
                    <a:cubicBezTo>
                      <a:pt x="4" y="30"/>
                      <a:pt x="5" y="30"/>
                      <a:pt x="6" y="30"/>
                    </a:cubicBezTo>
                    <a:cubicBezTo>
                      <a:pt x="7" y="28"/>
                      <a:pt x="8" y="26"/>
                      <a:pt x="9" y="25"/>
                    </a:cubicBezTo>
                    <a:cubicBezTo>
                      <a:pt x="11" y="24"/>
                      <a:pt x="12" y="22"/>
                      <a:pt x="10" y="22"/>
                    </a:cubicBezTo>
                    <a:cubicBezTo>
                      <a:pt x="9" y="25"/>
                      <a:pt x="7" y="28"/>
                      <a:pt x="5" y="31"/>
                    </a:cubicBezTo>
                    <a:cubicBezTo>
                      <a:pt x="5" y="32"/>
                      <a:pt x="6" y="33"/>
                      <a:pt x="6" y="32"/>
                    </a:cubicBezTo>
                    <a:cubicBezTo>
                      <a:pt x="8" y="31"/>
                      <a:pt x="9" y="30"/>
                      <a:pt x="10" y="28"/>
                    </a:cubicBezTo>
                    <a:cubicBezTo>
                      <a:pt x="11" y="28"/>
                      <a:pt x="11" y="27"/>
                      <a:pt x="12" y="26"/>
                    </a:cubicBezTo>
                    <a:cubicBezTo>
                      <a:pt x="14" y="25"/>
                      <a:pt x="14" y="24"/>
                      <a:pt x="12" y="24"/>
                    </a:cubicBezTo>
                    <a:cubicBezTo>
                      <a:pt x="10" y="29"/>
                      <a:pt x="6" y="33"/>
                      <a:pt x="4" y="38"/>
                    </a:cubicBezTo>
                    <a:cubicBezTo>
                      <a:pt x="4" y="38"/>
                      <a:pt x="5" y="39"/>
                      <a:pt x="5" y="38"/>
                    </a:cubicBezTo>
                    <a:cubicBezTo>
                      <a:pt x="8" y="35"/>
                      <a:pt x="10" y="32"/>
                      <a:pt x="11" y="29"/>
                    </a:cubicBezTo>
                    <a:cubicBezTo>
                      <a:pt x="9" y="33"/>
                      <a:pt x="7" y="37"/>
                      <a:pt x="5" y="41"/>
                    </a:cubicBezTo>
                    <a:cubicBezTo>
                      <a:pt x="5" y="42"/>
                      <a:pt x="6" y="43"/>
                      <a:pt x="7" y="42"/>
                    </a:cubicBezTo>
                    <a:cubicBezTo>
                      <a:pt x="7" y="42"/>
                      <a:pt x="15" y="29"/>
                      <a:pt x="11" y="37"/>
                    </a:cubicBezTo>
                    <a:cubicBezTo>
                      <a:pt x="9" y="40"/>
                      <a:pt x="6" y="43"/>
                      <a:pt x="5" y="47"/>
                    </a:cubicBezTo>
                    <a:cubicBezTo>
                      <a:pt x="4" y="48"/>
                      <a:pt x="5" y="48"/>
                      <a:pt x="6" y="48"/>
                    </a:cubicBezTo>
                    <a:cubicBezTo>
                      <a:pt x="7" y="46"/>
                      <a:pt x="12" y="39"/>
                      <a:pt x="12" y="39"/>
                    </a:cubicBezTo>
                    <a:cubicBezTo>
                      <a:pt x="9" y="42"/>
                      <a:pt x="7" y="46"/>
                      <a:pt x="6" y="50"/>
                    </a:cubicBezTo>
                    <a:cubicBezTo>
                      <a:pt x="5" y="51"/>
                      <a:pt x="6" y="51"/>
                      <a:pt x="7" y="51"/>
                    </a:cubicBezTo>
                    <a:cubicBezTo>
                      <a:pt x="9" y="48"/>
                      <a:pt x="13" y="43"/>
                      <a:pt x="14" y="41"/>
                    </a:cubicBezTo>
                    <a:cubicBezTo>
                      <a:pt x="12" y="46"/>
                      <a:pt x="9" y="50"/>
                      <a:pt x="8" y="54"/>
                    </a:cubicBezTo>
                    <a:cubicBezTo>
                      <a:pt x="7" y="55"/>
                      <a:pt x="9" y="56"/>
                      <a:pt x="9" y="55"/>
                    </a:cubicBezTo>
                    <a:cubicBezTo>
                      <a:pt x="11" y="52"/>
                      <a:pt x="13" y="49"/>
                      <a:pt x="15" y="47"/>
                    </a:cubicBezTo>
                    <a:cubicBezTo>
                      <a:pt x="12" y="50"/>
                      <a:pt x="10" y="54"/>
                      <a:pt x="8" y="58"/>
                    </a:cubicBezTo>
                    <a:cubicBezTo>
                      <a:pt x="7" y="59"/>
                      <a:pt x="9" y="60"/>
                      <a:pt x="9" y="59"/>
                    </a:cubicBezTo>
                    <a:cubicBezTo>
                      <a:pt x="10" y="57"/>
                      <a:pt x="11" y="56"/>
                      <a:pt x="12" y="54"/>
                    </a:cubicBezTo>
                    <a:cubicBezTo>
                      <a:pt x="15" y="53"/>
                      <a:pt x="15" y="52"/>
                      <a:pt x="13" y="52"/>
                    </a:cubicBezTo>
                    <a:cubicBezTo>
                      <a:pt x="12" y="54"/>
                      <a:pt x="10" y="57"/>
                      <a:pt x="9" y="60"/>
                    </a:cubicBezTo>
                    <a:cubicBezTo>
                      <a:pt x="9" y="60"/>
                      <a:pt x="10" y="61"/>
                      <a:pt x="10" y="60"/>
                    </a:cubicBezTo>
                    <a:cubicBezTo>
                      <a:pt x="11" y="60"/>
                      <a:pt x="11" y="60"/>
                      <a:pt x="12" y="59"/>
                    </a:cubicBezTo>
                    <a:cubicBezTo>
                      <a:pt x="13" y="58"/>
                      <a:pt x="12" y="57"/>
                      <a:pt x="11" y="58"/>
                    </a:cubicBezTo>
                    <a:cubicBezTo>
                      <a:pt x="13" y="56"/>
                      <a:pt x="14" y="52"/>
                      <a:pt x="16" y="50"/>
                    </a:cubicBezTo>
                    <a:cubicBezTo>
                      <a:pt x="16" y="49"/>
                      <a:pt x="15" y="48"/>
                      <a:pt x="15" y="49"/>
                    </a:cubicBezTo>
                    <a:cubicBezTo>
                      <a:pt x="13" y="50"/>
                      <a:pt x="12" y="52"/>
                      <a:pt x="11" y="54"/>
                    </a:cubicBezTo>
                    <a:cubicBezTo>
                      <a:pt x="9" y="55"/>
                      <a:pt x="9" y="56"/>
                      <a:pt x="11" y="56"/>
                    </a:cubicBezTo>
                    <a:cubicBezTo>
                      <a:pt x="13" y="52"/>
                      <a:pt x="15" y="48"/>
                      <a:pt x="17" y="44"/>
                    </a:cubicBezTo>
                    <a:cubicBezTo>
                      <a:pt x="17" y="43"/>
                      <a:pt x="16" y="43"/>
                      <a:pt x="15" y="43"/>
                    </a:cubicBezTo>
                    <a:cubicBezTo>
                      <a:pt x="14" y="45"/>
                      <a:pt x="13" y="47"/>
                      <a:pt x="11" y="49"/>
                    </a:cubicBezTo>
                    <a:cubicBezTo>
                      <a:pt x="9" y="52"/>
                      <a:pt x="9" y="52"/>
                      <a:pt x="11" y="50"/>
                    </a:cubicBezTo>
                    <a:cubicBezTo>
                      <a:pt x="13" y="46"/>
                      <a:pt x="15" y="43"/>
                      <a:pt x="16" y="40"/>
                    </a:cubicBezTo>
                    <a:cubicBezTo>
                      <a:pt x="17" y="39"/>
                      <a:pt x="16" y="38"/>
                      <a:pt x="15" y="39"/>
                    </a:cubicBezTo>
                    <a:cubicBezTo>
                      <a:pt x="13" y="42"/>
                      <a:pt x="10" y="45"/>
                      <a:pt x="8" y="48"/>
                    </a:cubicBezTo>
                    <a:cubicBezTo>
                      <a:pt x="11" y="45"/>
                      <a:pt x="13" y="40"/>
                      <a:pt x="15" y="36"/>
                    </a:cubicBezTo>
                    <a:cubicBezTo>
                      <a:pt x="15" y="36"/>
                      <a:pt x="14" y="35"/>
                      <a:pt x="14" y="36"/>
                    </a:cubicBezTo>
                    <a:cubicBezTo>
                      <a:pt x="11" y="38"/>
                      <a:pt x="8" y="41"/>
                      <a:pt x="6" y="45"/>
                    </a:cubicBezTo>
                    <a:cubicBezTo>
                      <a:pt x="7" y="45"/>
                      <a:pt x="7" y="45"/>
                      <a:pt x="7" y="45"/>
                    </a:cubicBezTo>
                    <a:cubicBezTo>
                      <a:pt x="8" y="43"/>
                      <a:pt x="9" y="42"/>
                      <a:pt x="10" y="40"/>
                    </a:cubicBezTo>
                    <a:cubicBezTo>
                      <a:pt x="12" y="37"/>
                      <a:pt x="13" y="35"/>
                      <a:pt x="15" y="32"/>
                    </a:cubicBezTo>
                    <a:cubicBezTo>
                      <a:pt x="15" y="32"/>
                      <a:pt x="14" y="31"/>
                      <a:pt x="14" y="31"/>
                    </a:cubicBezTo>
                    <a:cubicBezTo>
                      <a:pt x="11" y="34"/>
                      <a:pt x="9" y="36"/>
                      <a:pt x="7" y="39"/>
                    </a:cubicBezTo>
                    <a:cubicBezTo>
                      <a:pt x="10" y="35"/>
                      <a:pt x="12" y="31"/>
                      <a:pt x="14" y="27"/>
                    </a:cubicBezTo>
                    <a:cubicBezTo>
                      <a:pt x="14" y="26"/>
                      <a:pt x="13" y="26"/>
                      <a:pt x="13" y="26"/>
                    </a:cubicBezTo>
                    <a:cubicBezTo>
                      <a:pt x="11" y="29"/>
                      <a:pt x="4" y="40"/>
                      <a:pt x="8" y="33"/>
                    </a:cubicBezTo>
                    <a:cubicBezTo>
                      <a:pt x="10" y="29"/>
                      <a:pt x="13" y="26"/>
                      <a:pt x="15" y="22"/>
                    </a:cubicBezTo>
                    <a:cubicBezTo>
                      <a:pt x="16" y="22"/>
                      <a:pt x="15" y="21"/>
                      <a:pt x="14" y="21"/>
                    </a:cubicBezTo>
                    <a:cubicBezTo>
                      <a:pt x="12" y="24"/>
                      <a:pt x="10" y="27"/>
                      <a:pt x="7" y="29"/>
                    </a:cubicBezTo>
                    <a:cubicBezTo>
                      <a:pt x="9" y="27"/>
                      <a:pt x="11" y="23"/>
                      <a:pt x="13" y="20"/>
                    </a:cubicBezTo>
                    <a:cubicBezTo>
                      <a:pt x="13" y="19"/>
                      <a:pt x="12" y="18"/>
                      <a:pt x="12" y="19"/>
                    </a:cubicBezTo>
                    <a:cubicBezTo>
                      <a:pt x="10" y="21"/>
                      <a:pt x="9" y="22"/>
                      <a:pt x="8" y="24"/>
                    </a:cubicBezTo>
                    <a:cubicBezTo>
                      <a:pt x="6" y="26"/>
                      <a:pt x="6" y="27"/>
                      <a:pt x="7" y="27"/>
                    </a:cubicBezTo>
                    <a:cubicBezTo>
                      <a:pt x="10" y="22"/>
                      <a:pt x="13" y="17"/>
                      <a:pt x="16" y="12"/>
                    </a:cubicBezTo>
                    <a:cubicBezTo>
                      <a:pt x="16" y="11"/>
                      <a:pt x="15" y="11"/>
                      <a:pt x="15" y="11"/>
                    </a:cubicBezTo>
                    <a:cubicBezTo>
                      <a:pt x="12" y="15"/>
                      <a:pt x="10" y="18"/>
                      <a:pt x="7" y="21"/>
                    </a:cubicBezTo>
                    <a:cubicBezTo>
                      <a:pt x="9" y="19"/>
                      <a:pt x="11" y="14"/>
                      <a:pt x="13" y="11"/>
                    </a:cubicBezTo>
                    <a:cubicBezTo>
                      <a:pt x="13" y="10"/>
                      <a:pt x="12" y="10"/>
                      <a:pt x="12" y="10"/>
                    </a:cubicBezTo>
                    <a:cubicBezTo>
                      <a:pt x="10" y="12"/>
                      <a:pt x="6" y="15"/>
                      <a:pt x="5" y="18"/>
                    </a:cubicBezTo>
                    <a:cubicBezTo>
                      <a:pt x="7" y="13"/>
                      <a:pt x="10" y="9"/>
                      <a:pt x="12" y="5"/>
                    </a:cubicBezTo>
                    <a:cubicBezTo>
                      <a:pt x="13" y="4"/>
                      <a:pt x="11" y="3"/>
                      <a:pt x="11" y="4"/>
                    </a:cubicBezTo>
                    <a:cubicBezTo>
                      <a:pt x="10" y="6"/>
                      <a:pt x="9" y="7"/>
                      <a:pt x="8" y="9"/>
                    </a:cubicBezTo>
                    <a:cubicBezTo>
                      <a:pt x="7" y="10"/>
                      <a:pt x="3" y="18"/>
                      <a:pt x="7" y="12"/>
                    </a:cubicBezTo>
                    <a:cubicBezTo>
                      <a:pt x="9" y="9"/>
                      <a:pt x="10" y="5"/>
                      <a:pt x="11" y="1"/>
                    </a:cubicBezTo>
                    <a:cubicBezTo>
                      <a:pt x="12" y="1"/>
                      <a:pt x="11" y="0"/>
                      <a:pt x="10" y="1"/>
                    </a:cubicBezTo>
                    <a:cubicBezTo>
                      <a:pt x="8" y="3"/>
                      <a:pt x="7" y="5"/>
                      <a:pt x="5" y="7"/>
                    </a:cubicBezTo>
                    <a:cubicBezTo>
                      <a:pt x="3" y="9"/>
                      <a:pt x="3" y="10"/>
                      <a:pt x="5" y="10"/>
                    </a:cubicBezTo>
                    <a:cubicBezTo>
                      <a:pt x="6" y="8"/>
                      <a:pt x="7" y="5"/>
                      <a:pt x="9" y="3"/>
                    </a:cubicBezTo>
                    <a:cubicBezTo>
                      <a:pt x="9" y="2"/>
                      <a:pt x="8" y="1"/>
                      <a:pt x="8" y="2"/>
                    </a:cubicBezTo>
                    <a:cubicBezTo>
                      <a:pt x="3" y="5"/>
                      <a:pt x="0" y="11"/>
                      <a:pt x="5" y="2"/>
                    </a:cubicBezTo>
                    <a:cubicBezTo>
                      <a:pt x="5" y="2"/>
                      <a:pt x="4" y="1"/>
                      <a:pt x="4" y="2"/>
                    </a:cubicBezTo>
                    <a:cubicBezTo>
                      <a:pt x="1" y="5"/>
                      <a:pt x="2" y="3"/>
                      <a:pt x="0" y="7"/>
                    </a:cubicBezTo>
                    <a:cubicBezTo>
                      <a:pt x="0" y="8"/>
                      <a:pt x="1" y="8"/>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4" name="Freeform 79"/>
              <p:cNvSpPr/>
              <p:nvPr/>
            </p:nvSpPr>
            <p:spPr bwMode="auto">
              <a:xfrm>
                <a:off x="1163638" y="2068513"/>
                <a:ext cx="68263" cy="50800"/>
              </a:xfrm>
              <a:custGeom>
                <a:avLst/>
                <a:gdLst>
                  <a:gd name="T0" fmla="*/ 1 w 64"/>
                  <a:gd name="T1" fmla="*/ 47 h 48"/>
                  <a:gd name="T2" fmla="*/ 35 w 64"/>
                  <a:gd name="T3" fmla="*/ 35 h 48"/>
                  <a:gd name="T4" fmla="*/ 60 w 64"/>
                  <a:gd name="T5" fmla="*/ 1 h 48"/>
                  <a:gd name="T6" fmla="*/ 59 w 64"/>
                  <a:gd name="T7" fmla="*/ 0 h 48"/>
                  <a:gd name="T8" fmla="*/ 49 w 64"/>
                  <a:gd name="T9" fmla="*/ 7 h 48"/>
                  <a:gd name="T10" fmla="*/ 49 w 64"/>
                  <a:gd name="T11" fmla="*/ 8 h 48"/>
                  <a:gd name="T12" fmla="*/ 58 w 64"/>
                  <a:gd name="T13" fmla="*/ 3 h 48"/>
                  <a:gd name="T14" fmla="*/ 62 w 64"/>
                  <a:gd name="T15" fmla="*/ 13 h 48"/>
                  <a:gd name="T16" fmla="*/ 64 w 64"/>
                  <a:gd name="T17" fmla="*/ 13 h 48"/>
                  <a:gd name="T18" fmla="*/ 61 w 64"/>
                  <a:gd name="T19" fmla="*/ 1 h 48"/>
                  <a:gd name="T20" fmla="*/ 60 w 64"/>
                  <a:gd name="T21" fmla="*/ 0 h 48"/>
                  <a:gd name="T22" fmla="*/ 51 w 64"/>
                  <a:gd name="T23" fmla="*/ 5 h 48"/>
                  <a:gd name="T24" fmla="*/ 58 w 64"/>
                  <a:gd name="T25" fmla="*/ 4 h 48"/>
                  <a:gd name="T26" fmla="*/ 44 w 64"/>
                  <a:gd name="T27" fmla="*/ 27 h 48"/>
                  <a:gd name="T28" fmla="*/ 2 w 64"/>
                  <a:gd name="T29" fmla="*/ 45 h 48"/>
                  <a:gd name="T30" fmla="*/ 1 w 64"/>
                  <a:gd name="T31" fmla="*/ 4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48">
                    <a:moveTo>
                      <a:pt x="1" y="47"/>
                    </a:moveTo>
                    <a:cubicBezTo>
                      <a:pt x="14" y="48"/>
                      <a:pt x="25" y="42"/>
                      <a:pt x="35" y="35"/>
                    </a:cubicBezTo>
                    <a:cubicBezTo>
                      <a:pt x="48" y="26"/>
                      <a:pt x="54" y="15"/>
                      <a:pt x="60" y="1"/>
                    </a:cubicBezTo>
                    <a:cubicBezTo>
                      <a:pt x="61" y="1"/>
                      <a:pt x="60" y="0"/>
                      <a:pt x="59" y="0"/>
                    </a:cubicBezTo>
                    <a:cubicBezTo>
                      <a:pt x="55" y="2"/>
                      <a:pt x="52" y="4"/>
                      <a:pt x="49" y="7"/>
                    </a:cubicBezTo>
                    <a:cubicBezTo>
                      <a:pt x="48" y="7"/>
                      <a:pt x="49" y="9"/>
                      <a:pt x="49" y="8"/>
                    </a:cubicBezTo>
                    <a:cubicBezTo>
                      <a:pt x="52" y="7"/>
                      <a:pt x="55" y="5"/>
                      <a:pt x="58" y="3"/>
                    </a:cubicBezTo>
                    <a:cubicBezTo>
                      <a:pt x="61" y="2"/>
                      <a:pt x="62" y="11"/>
                      <a:pt x="62" y="13"/>
                    </a:cubicBezTo>
                    <a:cubicBezTo>
                      <a:pt x="62" y="14"/>
                      <a:pt x="64" y="13"/>
                      <a:pt x="64" y="13"/>
                    </a:cubicBezTo>
                    <a:cubicBezTo>
                      <a:pt x="63" y="8"/>
                      <a:pt x="63" y="5"/>
                      <a:pt x="61" y="1"/>
                    </a:cubicBezTo>
                    <a:cubicBezTo>
                      <a:pt x="61" y="0"/>
                      <a:pt x="60" y="0"/>
                      <a:pt x="60" y="0"/>
                    </a:cubicBezTo>
                    <a:cubicBezTo>
                      <a:pt x="57" y="2"/>
                      <a:pt x="54" y="4"/>
                      <a:pt x="51" y="5"/>
                    </a:cubicBezTo>
                    <a:cubicBezTo>
                      <a:pt x="48" y="7"/>
                      <a:pt x="58" y="4"/>
                      <a:pt x="58" y="4"/>
                    </a:cubicBezTo>
                    <a:cubicBezTo>
                      <a:pt x="54" y="12"/>
                      <a:pt x="51" y="20"/>
                      <a:pt x="44" y="27"/>
                    </a:cubicBezTo>
                    <a:cubicBezTo>
                      <a:pt x="34" y="37"/>
                      <a:pt x="17" y="47"/>
                      <a:pt x="2" y="45"/>
                    </a:cubicBezTo>
                    <a:cubicBezTo>
                      <a:pt x="1" y="45"/>
                      <a:pt x="0" y="46"/>
                      <a:pt x="1"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5" name="Freeform 80"/>
              <p:cNvSpPr/>
              <p:nvPr/>
            </p:nvSpPr>
            <p:spPr bwMode="auto">
              <a:xfrm>
                <a:off x="1265238" y="2162176"/>
                <a:ext cx="14288" cy="15875"/>
              </a:xfrm>
              <a:custGeom>
                <a:avLst/>
                <a:gdLst>
                  <a:gd name="T0" fmla="*/ 2 w 14"/>
                  <a:gd name="T1" fmla="*/ 0 h 15"/>
                  <a:gd name="T2" fmla="*/ 1 w 14"/>
                  <a:gd name="T3" fmla="*/ 0 h 15"/>
                  <a:gd name="T4" fmla="*/ 1 w 14"/>
                  <a:gd name="T5" fmla="*/ 1 h 15"/>
                  <a:gd name="T6" fmla="*/ 13 w 14"/>
                  <a:gd name="T7" fmla="*/ 4 h 15"/>
                  <a:gd name="T8" fmla="*/ 13 w 14"/>
                  <a:gd name="T9" fmla="*/ 3 h 15"/>
                  <a:gd name="T10" fmla="*/ 8 w 14"/>
                  <a:gd name="T11" fmla="*/ 13 h 15"/>
                  <a:gd name="T12" fmla="*/ 9 w 14"/>
                  <a:gd name="T13" fmla="*/ 14 h 15"/>
                  <a:gd name="T14" fmla="*/ 14 w 14"/>
                  <a:gd name="T15" fmla="*/ 4 h 15"/>
                  <a:gd name="T16" fmla="*/ 13 w 14"/>
                  <a:gd name="T17" fmla="*/ 3 h 15"/>
                  <a:gd name="T18" fmla="*/ 1 w 14"/>
                  <a:gd name="T19" fmla="*/ 0 h 15"/>
                  <a:gd name="T20" fmla="*/ 0 w 14"/>
                  <a:gd name="T21" fmla="*/ 1 h 15"/>
                  <a:gd name="T22" fmla="*/ 1 w 14"/>
                  <a:gd name="T23" fmla="*/ 1 h 15"/>
                  <a:gd name="T24" fmla="*/ 2 w 14"/>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5">
                    <a:moveTo>
                      <a:pt x="2" y="0"/>
                    </a:moveTo>
                    <a:cubicBezTo>
                      <a:pt x="2" y="0"/>
                      <a:pt x="2" y="0"/>
                      <a:pt x="1" y="0"/>
                    </a:cubicBezTo>
                    <a:cubicBezTo>
                      <a:pt x="1" y="0"/>
                      <a:pt x="1" y="1"/>
                      <a:pt x="1" y="1"/>
                    </a:cubicBezTo>
                    <a:cubicBezTo>
                      <a:pt x="5" y="1"/>
                      <a:pt x="9" y="3"/>
                      <a:pt x="13" y="4"/>
                    </a:cubicBezTo>
                    <a:cubicBezTo>
                      <a:pt x="13" y="4"/>
                      <a:pt x="13" y="4"/>
                      <a:pt x="13" y="3"/>
                    </a:cubicBezTo>
                    <a:cubicBezTo>
                      <a:pt x="12" y="7"/>
                      <a:pt x="10" y="10"/>
                      <a:pt x="8" y="13"/>
                    </a:cubicBezTo>
                    <a:cubicBezTo>
                      <a:pt x="7" y="14"/>
                      <a:pt x="8" y="15"/>
                      <a:pt x="9" y="14"/>
                    </a:cubicBezTo>
                    <a:cubicBezTo>
                      <a:pt x="11" y="11"/>
                      <a:pt x="13" y="7"/>
                      <a:pt x="14" y="4"/>
                    </a:cubicBezTo>
                    <a:cubicBezTo>
                      <a:pt x="14" y="3"/>
                      <a:pt x="14" y="3"/>
                      <a:pt x="13" y="3"/>
                    </a:cubicBezTo>
                    <a:cubicBezTo>
                      <a:pt x="9" y="2"/>
                      <a:pt x="5" y="0"/>
                      <a:pt x="1" y="0"/>
                    </a:cubicBezTo>
                    <a:cubicBezTo>
                      <a:pt x="0" y="0"/>
                      <a:pt x="0" y="0"/>
                      <a:pt x="0" y="1"/>
                    </a:cubicBezTo>
                    <a:cubicBezTo>
                      <a:pt x="1" y="1"/>
                      <a:pt x="1" y="1"/>
                      <a:pt x="1" y="1"/>
                    </a:cubicBezTo>
                    <a:cubicBezTo>
                      <a:pt x="2" y="2"/>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6" name="Freeform 81"/>
              <p:cNvSpPr/>
              <p:nvPr/>
            </p:nvSpPr>
            <p:spPr bwMode="auto">
              <a:xfrm>
                <a:off x="1144588" y="2081213"/>
                <a:ext cx="20638" cy="17463"/>
              </a:xfrm>
              <a:custGeom>
                <a:avLst/>
                <a:gdLst>
                  <a:gd name="T0" fmla="*/ 1 w 19"/>
                  <a:gd name="T1" fmla="*/ 16 h 16"/>
                  <a:gd name="T2" fmla="*/ 12 w 19"/>
                  <a:gd name="T3" fmla="*/ 1 h 16"/>
                  <a:gd name="T4" fmla="*/ 11 w 19"/>
                  <a:gd name="T5" fmla="*/ 1 h 16"/>
                  <a:gd name="T6" fmla="*/ 17 w 19"/>
                  <a:gd name="T7" fmla="*/ 13 h 16"/>
                  <a:gd name="T8" fmla="*/ 18 w 19"/>
                  <a:gd name="T9" fmla="*/ 12 h 16"/>
                  <a:gd name="T10" fmla="*/ 12 w 19"/>
                  <a:gd name="T11" fmla="*/ 1 h 16"/>
                  <a:gd name="T12" fmla="*/ 11 w 19"/>
                  <a:gd name="T13" fmla="*/ 1 h 16"/>
                  <a:gd name="T14" fmla="*/ 1 w 19"/>
                  <a:gd name="T15" fmla="*/ 14 h 16"/>
                  <a:gd name="T16" fmla="*/ 1 w 19"/>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6">
                    <a:moveTo>
                      <a:pt x="1" y="16"/>
                    </a:moveTo>
                    <a:cubicBezTo>
                      <a:pt x="7" y="14"/>
                      <a:pt x="10" y="6"/>
                      <a:pt x="12" y="1"/>
                    </a:cubicBezTo>
                    <a:cubicBezTo>
                      <a:pt x="12" y="1"/>
                      <a:pt x="11" y="1"/>
                      <a:pt x="11" y="1"/>
                    </a:cubicBezTo>
                    <a:cubicBezTo>
                      <a:pt x="13" y="5"/>
                      <a:pt x="14" y="10"/>
                      <a:pt x="17" y="13"/>
                    </a:cubicBezTo>
                    <a:cubicBezTo>
                      <a:pt x="18" y="14"/>
                      <a:pt x="19" y="13"/>
                      <a:pt x="18" y="12"/>
                    </a:cubicBezTo>
                    <a:cubicBezTo>
                      <a:pt x="15" y="9"/>
                      <a:pt x="15" y="4"/>
                      <a:pt x="12" y="1"/>
                    </a:cubicBezTo>
                    <a:cubicBezTo>
                      <a:pt x="12" y="0"/>
                      <a:pt x="11" y="0"/>
                      <a:pt x="11" y="1"/>
                    </a:cubicBezTo>
                    <a:cubicBezTo>
                      <a:pt x="9" y="5"/>
                      <a:pt x="6" y="13"/>
                      <a:pt x="1" y="14"/>
                    </a:cubicBezTo>
                    <a:cubicBezTo>
                      <a:pt x="0" y="15"/>
                      <a:pt x="0" y="16"/>
                      <a:pt x="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7" name="Freeform 95"/>
              <p:cNvSpPr/>
              <p:nvPr/>
            </p:nvSpPr>
            <p:spPr bwMode="auto">
              <a:xfrm>
                <a:off x="1050925" y="2143126"/>
                <a:ext cx="92075" cy="84138"/>
              </a:xfrm>
              <a:custGeom>
                <a:avLst/>
                <a:gdLst>
                  <a:gd name="T0" fmla="*/ 55 w 87"/>
                  <a:gd name="T1" fmla="*/ 6 h 79"/>
                  <a:gd name="T2" fmla="*/ 28 w 87"/>
                  <a:gd name="T3" fmla="*/ 10 h 79"/>
                  <a:gd name="T4" fmla="*/ 7 w 87"/>
                  <a:gd name="T5" fmla="*/ 38 h 79"/>
                  <a:gd name="T6" fmla="*/ 44 w 87"/>
                  <a:gd name="T7" fmla="*/ 78 h 79"/>
                  <a:gd name="T8" fmla="*/ 81 w 87"/>
                  <a:gd name="T9" fmla="*/ 35 h 79"/>
                  <a:gd name="T10" fmla="*/ 47 w 87"/>
                  <a:gd name="T11" fmla="*/ 3 h 79"/>
                  <a:gd name="T12" fmla="*/ 48 w 87"/>
                  <a:gd name="T13" fmla="*/ 5 h 79"/>
                  <a:gd name="T14" fmla="*/ 79 w 87"/>
                  <a:gd name="T15" fmla="*/ 32 h 79"/>
                  <a:gd name="T16" fmla="*/ 47 w 87"/>
                  <a:gd name="T17" fmla="*/ 77 h 79"/>
                  <a:gd name="T18" fmla="*/ 7 w 87"/>
                  <a:gd name="T19" fmla="*/ 43 h 79"/>
                  <a:gd name="T20" fmla="*/ 25 w 87"/>
                  <a:gd name="T21" fmla="*/ 13 h 79"/>
                  <a:gd name="T22" fmla="*/ 54 w 87"/>
                  <a:gd name="T23" fmla="*/ 7 h 79"/>
                  <a:gd name="T24" fmla="*/ 55 w 87"/>
                  <a:gd name="T25" fmla="*/ 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 h="79">
                    <a:moveTo>
                      <a:pt x="55" y="6"/>
                    </a:moveTo>
                    <a:cubicBezTo>
                      <a:pt x="47" y="0"/>
                      <a:pt x="36" y="6"/>
                      <a:pt x="28" y="10"/>
                    </a:cubicBezTo>
                    <a:cubicBezTo>
                      <a:pt x="17" y="15"/>
                      <a:pt x="10" y="26"/>
                      <a:pt x="7" y="38"/>
                    </a:cubicBezTo>
                    <a:cubicBezTo>
                      <a:pt x="0" y="60"/>
                      <a:pt x="23" y="78"/>
                      <a:pt x="44" y="78"/>
                    </a:cubicBezTo>
                    <a:cubicBezTo>
                      <a:pt x="65" y="79"/>
                      <a:pt x="86" y="55"/>
                      <a:pt x="81" y="35"/>
                    </a:cubicBezTo>
                    <a:cubicBezTo>
                      <a:pt x="79" y="24"/>
                      <a:pt x="62" y="0"/>
                      <a:pt x="47" y="3"/>
                    </a:cubicBezTo>
                    <a:cubicBezTo>
                      <a:pt x="46" y="4"/>
                      <a:pt x="47" y="5"/>
                      <a:pt x="48" y="5"/>
                    </a:cubicBezTo>
                    <a:cubicBezTo>
                      <a:pt x="60" y="1"/>
                      <a:pt x="75" y="23"/>
                      <a:pt x="79" y="32"/>
                    </a:cubicBezTo>
                    <a:cubicBezTo>
                      <a:pt x="87" y="52"/>
                      <a:pt x="66" y="75"/>
                      <a:pt x="47" y="77"/>
                    </a:cubicBezTo>
                    <a:cubicBezTo>
                      <a:pt x="27" y="79"/>
                      <a:pt x="6" y="63"/>
                      <a:pt x="7" y="43"/>
                    </a:cubicBezTo>
                    <a:cubicBezTo>
                      <a:pt x="7" y="32"/>
                      <a:pt x="16" y="20"/>
                      <a:pt x="25" y="13"/>
                    </a:cubicBezTo>
                    <a:cubicBezTo>
                      <a:pt x="33" y="8"/>
                      <a:pt x="46" y="1"/>
                      <a:pt x="54" y="7"/>
                    </a:cubicBezTo>
                    <a:cubicBezTo>
                      <a:pt x="55" y="8"/>
                      <a:pt x="55" y="6"/>
                      <a:pt x="5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8" name="Freeform 96"/>
              <p:cNvSpPr/>
              <p:nvPr/>
            </p:nvSpPr>
            <p:spPr bwMode="auto">
              <a:xfrm>
                <a:off x="1063625" y="2144713"/>
                <a:ext cx="73025" cy="74613"/>
              </a:xfrm>
              <a:custGeom>
                <a:avLst/>
                <a:gdLst>
                  <a:gd name="T0" fmla="*/ 0 w 70"/>
                  <a:gd name="T1" fmla="*/ 24 h 70"/>
                  <a:gd name="T2" fmla="*/ 13 w 70"/>
                  <a:gd name="T3" fmla="*/ 37 h 70"/>
                  <a:gd name="T4" fmla="*/ 27 w 70"/>
                  <a:gd name="T5" fmla="*/ 39 h 70"/>
                  <a:gd name="T6" fmla="*/ 43 w 70"/>
                  <a:gd name="T7" fmla="*/ 40 h 70"/>
                  <a:gd name="T8" fmla="*/ 44 w 70"/>
                  <a:gd name="T9" fmla="*/ 47 h 70"/>
                  <a:gd name="T10" fmla="*/ 49 w 70"/>
                  <a:gd name="T11" fmla="*/ 68 h 70"/>
                  <a:gd name="T12" fmla="*/ 50 w 70"/>
                  <a:gd name="T13" fmla="*/ 69 h 70"/>
                  <a:gd name="T14" fmla="*/ 61 w 70"/>
                  <a:gd name="T15" fmla="*/ 48 h 70"/>
                  <a:gd name="T16" fmla="*/ 64 w 70"/>
                  <a:gd name="T17" fmla="*/ 36 h 70"/>
                  <a:gd name="T18" fmla="*/ 48 w 70"/>
                  <a:gd name="T19" fmla="*/ 32 h 70"/>
                  <a:gd name="T20" fmla="*/ 33 w 70"/>
                  <a:gd name="T21" fmla="*/ 35 h 70"/>
                  <a:gd name="T22" fmla="*/ 28 w 70"/>
                  <a:gd name="T23" fmla="*/ 34 h 70"/>
                  <a:gd name="T24" fmla="*/ 30 w 70"/>
                  <a:gd name="T25" fmla="*/ 26 h 70"/>
                  <a:gd name="T26" fmla="*/ 36 w 70"/>
                  <a:gd name="T27" fmla="*/ 22 h 70"/>
                  <a:gd name="T28" fmla="*/ 42 w 70"/>
                  <a:gd name="T29" fmla="*/ 11 h 70"/>
                  <a:gd name="T30" fmla="*/ 41 w 70"/>
                  <a:gd name="T31" fmla="*/ 1 h 70"/>
                  <a:gd name="T32" fmla="*/ 41 w 70"/>
                  <a:gd name="T33" fmla="*/ 0 h 70"/>
                  <a:gd name="T34" fmla="*/ 37 w 70"/>
                  <a:gd name="T35" fmla="*/ 6 h 70"/>
                  <a:gd name="T36" fmla="*/ 39 w 70"/>
                  <a:gd name="T37" fmla="*/ 10 h 70"/>
                  <a:gd name="T38" fmla="*/ 37 w 70"/>
                  <a:gd name="T39" fmla="*/ 18 h 70"/>
                  <a:gd name="T40" fmla="*/ 24 w 70"/>
                  <a:gd name="T41" fmla="*/ 28 h 70"/>
                  <a:gd name="T42" fmla="*/ 56 w 70"/>
                  <a:gd name="T43" fmla="*/ 32 h 70"/>
                  <a:gd name="T44" fmla="*/ 55 w 70"/>
                  <a:gd name="T45" fmla="*/ 57 h 70"/>
                  <a:gd name="T46" fmla="*/ 52 w 70"/>
                  <a:gd name="T47" fmla="*/ 62 h 70"/>
                  <a:gd name="T48" fmla="*/ 51 w 70"/>
                  <a:gd name="T49" fmla="*/ 67 h 70"/>
                  <a:gd name="T50" fmla="*/ 53 w 70"/>
                  <a:gd name="T51" fmla="*/ 62 h 70"/>
                  <a:gd name="T52" fmla="*/ 50 w 70"/>
                  <a:gd name="T53" fmla="*/ 54 h 70"/>
                  <a:gd name="T54" fmla="*/ 45 w 70"/>
                  <a:gd name="T55" fmla="*/ 40 h 70"/>
                  <a:gd name="T56" fmla="*/ 27 w 70"/>
                  <a:gd name="T57" fmla="*/ 38 h 70"/>
                  <a:gd name="T58" fmla="*/ 6 w 70"/>
                  <a:gd name="T59" fmla="*/ 26 h 70"/>
                  <a:gd name="T60" fmla="*/ 0 w 70"/>
                  <a:gd name="T61" fmla="*/ 23 h 70"/>
                  <a:gd name="T62" fmla="*/ 0 w 70"/>
                  <a:gd name="T63" fmla="*/ 2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0" h="70">
                    <a:moveTo>
                      <a:pt x="0" y="24"/>
                    </a:moveTo>
                    <a:cubicBezTo>
                      <a:pt x="5" y="24"/>
                      <a:pt x="9" y="35"/>
                      <a:pt x="13" y="37"/>
                    </a:cubicBezTo>
                    <a:cubicBezTo>
                      <a:pt x="18" y="40"/>
                      <a:pt x="23" y="40"/>
                      <a:pt x="27" y="39"/>
                    </a:cubicBezTo>
                    <a:cubicBezTo>
                      <a:pt x="31" y="38"/>
                      <a:pt x="41" y="35"/>
                      <a:pt x="43" y="40"/>
                    </a:cubicBezTo>
                    <a:cubicBezTo>
                      <a:pt x="44" y="42"/>
                      <a:pt x="44" y="45"/>
                      <a:pt x="44" y="47"/>
                    </a:cubicBezTo>
                    <a:cubicBezTo>
                      <a:pt x="45" y="55"/>
                      <a:pt x="55" y="57"/>
                      <a:pt x="49" y="68"/>
                    </a:cubicBezTo>
                    <a:cubicBezTo>
                      <a:pt x="48" y="69"/>
                      <a:pt x="49" y="70"/>
                      <a:pt x="50" y="69"/>
                    </a:cubicBezTo>
                    <a:cubicBezTo>
                      <a:pt x="54" y="62"/>
                      <a:pt x="58" y="55"/>
                      <a:pt x="61" y="48"/>
                    </a:cubicBezTo>
                    <a:cubicBezTo>
                      <a:pt x="62" y="45"/>
                      <a:pt x="65" y="40"/>
                      <a:pt x="64" y="36"/>
                    </a:cubicBezTo>
                    <a:cubicBezTo>
                      <a:pt x="62" y="29"/>
                      <a:pt x="53" y="31"/>
                      <a:pt x="48" y="32"/>
                    </a:cubicBezTo>
                    <a:cubicBezTo>
                      <a:pt x="43" y="33"/>
                      <a:pt x="38" y="35"/>
                      <a:pt x="33" y="35"/>
                    </a:cubicBezTo>
                    <a:cubicBezTo>
                      <a:pt x="31" y="35"/>
                      <a:pt x="30" y="35"/>
                      <a:pt x="28" y="34"/>
                    </a:cubicBezTo>
                    <a:cubicBezTo>
                      <a:pt x="26" y="30"/>
                      <a:pt x="27" y="27"/>
                      <a:pt x="30" y="26"/>
                    </a:cubicBezTo>
                    <a:cubicBezTo>
                      <a:pt x="32" y="25"/>
                      <a:pt x="34" y="24"/>
                      <a:pt x="36" y="22"/>
                    </a:cubicBezTo>
                    <a:cubicBezTo>
                      <a:pt x="38" y="21"/>
                      <a:pt x="42" y="14"/>
                      <a:pt x="42" y="11"/>
                    </a:cubicBezTo>
                    <a:cubicBezTo>
                      <a:pt x="42" y="10"/>
                      <a:pt x="33" y="1"/>
                      <a:pt x="41" y="1"/>
                    </a:cubicBezTo>
                    <a:cubicBezTo>
                      <a:pt x="42" y="1"/>
                      <a:pt x="42" y="0"/>
                      <a:pt x="41" y="0"/>
                    </a:cubicBezTo>
                    <a:cubicBezTo>
                      <a:pt x="36" y="0"/>
                      <a:pt x="35" y="2"/>
                      <a:pt x="37" y="6"/>
                    </a:cubicBezTo>
                    <a:cubicBezTo>
                      <a:pt x="37" y="7"/>
                      <a:pt x="39" y="8"/>
                      <a:pt x="39" y="10"/>
                    </a:cubicBezTo>
                    <a:cubicBezTo>
                      <a:pt x="41" y="12"/>
                      <a:pt x="39" y="15"/>
                      <a:pt x="37" y="18"/>
                    </a:cubicBezTo>
                    <a:cubicBezTo>
                      <a:pt x="35" y="24"/>
                      <a:pt x="27" y="23"/>
                      <a:pt x="24" y="28"/>
                    </a:cubicBezTo>
                    <a:cubicBezTo>
                      <a:pt x="16" y="43"/>
                      <a:pt x="52" y="32"/>
                      <a:pt x="56" y="32"/>
                    </a:cubicBezTo>
                    <a:cubicBezTo>
                      <a:pt x="70" y="32"/>
                      <a:pt x="58" y="52"/>
                      <a:pt x="55" y="57"/>
                    </a:cubicBezTo>
                    <a:cubicBezTo>
                      <a:pt x="54" y="59"/>
                      <a:pt x="53" y="61"/>
                      <a:pt x="52" y="62"/>
                    </a:cubicBezTo>
                    <a:cubicBezTo>
                      <a:pt x="50" y="64"/>
                      <a:pt x="50" y="65"/>
                      <a:pt x="51" y="67"/>
                    </a:cubicBezTo>
                    <a:cubicBezTo>
                      <a:pt x="52" y="65"/>
                      <a:pt x="53" y="63"/>
                      <a:pt x="53" y="62"/>
                    </a:cubicBezTo>
                    <a:cubicBezTo>
                      <a:pt x="53" y="59"/>
                      <a:pt x="53" y="56"/>
                      <a:pt x="50" y="54"/>
                    </a:cubicBezTo>
                    <a:cubicBezTo>
                      <a:pt x="45" y="49"/>
                      <a:pt x="46" y="46"/>
                      <a:pt x="45" y="40"/>
                    </a:cubicBezTo>
                    <a:cubicBezTo>
                      <a:pt x="44" y="33"/>
                      <a:pt x="31" y="37"/>
                      <a:pt x="27" y="38"/>
                    </a:cubicBezTo>
                    <a:cubicBezTo>
                      <a:pt x="17" y="40"/>
                      <a:pt x="11" y="35"/>
                      <a:pt x="6" y="26"/>
                    </a:cubicBezTo>
                    <a:cubicBezTo>
                      <a:pt x="5" y="24"/>
                      <a:pt x="3" y="23"/>
                      <a:pt x="0" y="23"/>
                    </a:cubicBezTo>
                    <a:cubicBezTo>
                      <a:pt x="0" y="22"/>
                      <a:pt x="0" y="24"/>
                      <a:pt x="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9" name="Freeform 99"/>
              <p:cNvSpPr/>
              <p:nvPr/>
            </p:nvSpPr>
            <p:spPr bwMode="auto">
              <a:xfrm>
                <a:off x="1104900" y="2179638"/>
                <a:ext cx="25400" cy="30163"/>
              </a:xfrm>
              <a:custGeom>
                <a:avLst/>
                <a:gdLst>
                  <a:gd name="T0" fmla="*/ 2 w 24"/>
                  <a:gd name="T1" fmla="*/ 6 h 28"/>
                  <a:gd name="T2" fmla="*/ 5 w 24"/>
                  <a:gd name="T3" fmla="*/ 6 h 28"/>
                  <a:gd name="T4" fmla="*/ 5 w 24"/>
                  <a:gd name="T5" fmla="*/ 13 h 28"/>
                  <a:gd name="T6" fmla="*/ 8 w 24"/>
                  <a:gd name="T7" fmla="*/ 19 h 28"/>
                  <a:gd name="T8" fmla="*/ 11 w 24"/>
                  <a:gd name="T9" fmla="*/ 22 h 28"/>
                  <a:gd name="T10" fmla="*/ 13 w 24"/>
                  <a:gd name="T11" fmla="*/ 25 h 28"/>
                  <a:gd name="T12" fmla="*/ 14 w 24"/>
                  <a:gd name="T13" fmla="*/ 27 h 28"/>
                  <a:gd name="T14" fmla="*/ 16 w 24"/>
                  <a:gd name="T15" fmla="*/ 17 h 28"/>
                  <a:gd name="T16" fmla="*/ 17 w 24"/>
                  <a:gd name="T17" fmla="*/ 16 h 28"/>
                  <a:gd name="T18" fmla="*/ 18 w 24"/>
                  <a:gd name="T19" fmla="*/ 16 h 28"/>
                  <a:gd name="T20" fmla="*/ 20 w 24"/>
                  <a:gd name="T21" fmla="*/ 14 h 28"/>
                  <a:gd name="T22" fmla="*/ 21 w 24"/>
                  <a:gd name="T23" fmla="*/ 8 h 28"/>
                  <a:gd name="T24" fmla="*/ 14 w 24"/>
                  <a:gd name="T25" fmla="*/ 10 h 28"/>
                  <a:gd name="T26" fmla="*/ 13 w 24"/>
                  <a:gd name="T27" fmla="*/ 14 h 28"/>
                  <a:gd name="T28" fmla="*/ 9 w 24"/>
                  <a:gd name="T29" fmla="*/ 11 h 28"/>
                  <a:gd name="T30" fmla="*/ 10 w 24"/>
                  <a:gd name="T31" fmla="*/ 15 h 28"/>
                  <a:gd name="T32" fmla="*/ 7 w 24"/>
                  <a:gd name="T33" fmla="*/ 6 h 28"/>
                  <a:gd name="T34" fmla="*/ 20 w 24"/>
                  <a:gd name="T35" fmla="*/ 10 h 28"/>
                  <a:gd name="T36" fmla="*/ 18 w 24"/>
                  <a:gd name="T37" fmla="*/ 16 h 28"/>
                  <a:gd name="T38" fmla="*/ 14 w 24"/>
                  <a:gd name="T39" fmla="*/ 16 h 28"/>
                  <a:gd name="T40" fmla="*/ 11 w 24"/>
                  <a:gd name="T41" fmla="*/ 18 h 28"/>
                  <a:gd name="T42" fmla="*/ 7 w 24"/>
                  <a:gd name="T43" fmla="*/ 19 h 28"/>
                  <a:gd name="T44" fmla="*/ 17 w 24"/>
                  <a:gd name="T45" fmla="*/ 4 h 28"/>
                  <a:gd name="T46" fmla="*/ 11 w 24"/>
                  <a:gd name="T47" fmla="*/ 14 h 28"/>
                  <a:gd name="T48" fmla="*/ 9 w 24"/>
                  <a:gd name="T49" fmla="*/ 18 h 28"/>
                  <a:gd name="T50" fmla="*/ 10 w 24"/>
                  <a:gd name="T51" fmla="*/ 11 h 28"/>
                  <a:gd name="T52" fmla="*/ 10 w 24"/>
                  <a:gd name="T53" fmla="*/ 6 h 28"/>
                  <a:gd name="T54" fmla="*/ 13 w 24"/>
                  <a:gd name="T55" fmla="*/ 8 h 28"/>
                  <a:gd name="T56" fmla="*/ 12 w 24"/>
                  <a:gd name="T57" fmla="*/ 11 h 28"/>
                  <a:gd name="T58" fmla="*/ 17 w 24"/>
                  <a:gd name="T59" fmla="*/ 4 h 28"/>
                  <a:gd name="T60" fmla="*/ 8 w 24"/>
                  <a:gd name="T61" fmla="*/ 21 h 28"/>
                  <a:gd name="T62" fmla="*/ 11 w 24"/>
                  <a:gd name="T63" fmla="*/ 18 h 28"/>
                  <a:gd name="T64" fmla="*/ 13 w 24"/>
                  <a:gd name="T65" fmla="*/ 25 h 28"/>
                  <a:gd name="T66" fmla="*/ 15 w 24"/>
                  <a:gd name="T67" fmla="*/ 23 h 28"/>
                  <a:gd name="T68" fmla="*/ 15 w 24"/>
                  <a:gd name="T69" fmla="*/ 14 h 28"/>
                  <a:gd name="T70" fmla="*/ 7 w 24"/>
                  <a:gd name="T71" fmla="*/ 6 h 28"/>
                  <a:gd name="T72" fmla="*/ 10 w 24"/>
                  <a:gd name="T73" fmla="*/ 15 h 28"/>
                  <a:gd name="T74" fmla="*/ 9 w 24"/>
                  <a:gd name="T75" fmla="*/ 12 h 28"/>
                  <a:gd name="T76" fmla="*/ 13 w 24"/>
                  <a:gd name="T77" fmla="*/ 15 h 28"/>
                  <a:gd name="T78" fmla="*/ 14 w 24"/>
                  <a:gd name="T79" fmla="*/ 10 h 28"/>
                  <a:gd name="T80" fmla="*/ 22 w 24"/>
                  <a:gd name="T81" fmla="*/ 8 h 28"/>
                  <a:gd name="T82" fmla="*/ 22 w 24"/>
                  <a:gd name="T83" fmla="*/ 14 h 28"/>
                  <a:gd name="T84" fmla="*/ 20 w 24"/>
                  <a:gd name="T85" fmla="*/ 16 h 28"/>
                  <a:gd name="T86" fmla="*/ 18 w 24"/>
                  <a:gd name="T87" fmla="*/ 16 h 28"/>
                  <a:gd name="T88" fmla="*/ 18 w 24"/>
                  <a:gd name="T89" fmla="*/ 18 h 28"/>
                  <a:gd name="T90" fmla="*/ 15 w 24"/>
                  <a:gd name="T91" fmla="*/ 27 h 28"/>
                  <a:gd name="T92" fmla="*/ 15 w 24"/>
                  <a:gd name="T93" fmla="*/ 25 h 28"/>
                  <a:gd name="T94" fmla="*/ 12 w 24"/>
                  <a:gd name="T95" fmla="*/ 22 h 28"/>
                  <a:gd name="T96" fmla="*/ 9 w 24"/>
                  <a:gd name="T97" fmla="*/ 19 h 28"/>
                  <a:gd name="T98" fmla="*/ 6 w 24"/>
                  <a:gd name="T99" fmla="*/ 14 h 28"/>
                  <a:gd name="T100" fmla="*/ 6 w 24"/>
                  <a:gd name="T101" fmla="*/ 6 h 28"/>
                  <a:gd name="T102" fmla="*/ 0 w 24"/>
                  <a:gd name="T103"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 h="28">
                    <a:moveTo>
                      <a:pt x="2" y="4"/>
                    </a:moveTo>
                    <a:cubicBezTo>
                      <a:pt x="2" y="4"/>
                      <a:pt x="2" y="4"/>
                      <a:pt x="2" y="4"/>
                    </a:cubicBezTo>
                    <a:cubicBezTo>
                      <a:pt x="1" y="4"/>
                      <a:pt x="1" y="4"/>
                      <a:pt x="1" y="5"/>
                    </a:cubicBezTo>
                    <a:cubicBezTo>
                      <a:pt x="1" y="5"/>
                      <a:pt x="1" y="6"/>
                      <a:pt x="2" y="6"/>
                    </a:cubicBezTo>
                    <a:cubicBezTo>
                      <a:pt x="2" y="7"/>
                      <a:pt x="3" y="7"/>
                      <a:pt x="3" y="7"/>
                    </a:cubicBezTo>
                    <a:cubicBezTo>
                      <a:pt x="4" y="6"/>
                      <a:pt x="5" y="5"/>
                      <a:pt x="6" y="4"/>
                    </a:cubicBezTo>
                    <a:cubicBezTo>
                      <a:pt x="5" y="4"/>
                      <a:pt x="5" y="4"/>
                      <a:pt x="4" y="3"/>
                    </a:cubicBezTo>
                    <a:cubicBezTo>
                      <a:pt x="5" y="4"/>
                      <a:pt x="5" y="5"/>
                      <a:pt x="5" y="6"/>
                    </a:cubicBezTo>
                    <a:cubicBezTo>
                      <a:pt x="5" y="7"/>
                      <a:pt x="6" y="7"/>
                      <a:pt x="6" y="6"/>
                    </a:cubicBezTo>
                    <a:cubicBezTo>
                      <a:pt x="7" y="5"/>
                      <a:pt x="7" y="4"/>
                      <a:pt x="7" y="3"/>
                    </a:cubicBezTo>
                    <a:cubicBezTo>
                      <a:pt x="7" y="3"/>
                      <a:pt x="7" y="3"/>
                      <a:pt x="6" y="3"/>
                    </a:cubicBezTo>
                    <a:cubicBezTo>
                      <a:pt x="6" y="7"/>
                      <a:pt x="5" y="10"/>
                      <a:pt x="5" y="13"/>
                    </a:cubicBezTo>
                    <a:cubicBezTo>
                      <a:pt x="4" y="14"/>
                      <a:pt x="6" y="15"/>
                      <a:pt x="6" y="14"/>
                    </a:cubicBezTo>
                    <a:cubicBezTo>
                      <a:pt x="7" y="10"/>
                      <a:pt x="8" y="7"/>
                      <a:pt x="9" y="3"/>
                    </a:cubicBezTo>
                    <a:cubicBezTo>
                      <a:pt x="9" y="3"/>
                      <a:pt x="8" y="3"/>
                      <a:pt x="8" y="3"/>
                    </a:cubicBezTo>
                    <a:cubicBezTo>
                      <a:pt x="9" y="8"/>
                      <a:pt x="7" y="14"/>
                      <a:pt x="8" y="19"/>
                    </a:cubicBezTo>
                    <a:cubicBezTo>
                      <a:pt x="8" y="20"/>
                      <a:pt x="9" y="20"/>
                      <a:pt x="9" y="19"/>
                    </a:cubicBezTo>
                    <a:cubicBezTo>
                      <a:pt x="11" y="15"/>
                      <a:pt x="11" y="10"/>
                      <a:pt x="12" y="5"/>
                    </a:cubicBezTo>
                    <a:cubicBezTo>
                      <a:pt x="11" y="5"/>
                      <a:pt x="11" y="5"/>
                      <a:pt x="11" y="5"/>
                    </a:cubicBezTo>
                    <a:cubicBezTo>
                      <a:pt x="11" y="11"/>
                      <a:pt x="11" y="16"/>
                      <a:pt x="11" y="22"/>
                    </a:cubicBezTo>
                    <a:cubicBezTo>
                      <a:pt x="11" y="23"/>
                      <a:pt x="12" y="23"/>
                      <a:pt x="12" y="22"/>
                    </a:cubicBezTo>
                    <a:cubicBezTo>
                      <a:pt x="13" y="15"/>
                      <a:pt x="15" y="8"/>
                      <a:pt x="16" y="2"/>
                    </a:cubicBezTo>
                    <a:cubicBezTo>
                      <a:pt x="16" y="1"/>
                      <a:pt x="16" y="1"/>
                      <a:pt x="15" y="1"/>
                    </a:cubicBezTo>
                    <a:cubicBezTo>
                      <a:pt x="15" y="9"/>
                      <a:pt x="14" y="17"/>
                      <a:pt x="13" y="25"/>
                    </a:cubicBezTo>
                    <a:cubicBezTo>
                      <a:pt x="14" y="25"/>
                      <a:pt x="14" y="25"/>
                      <a:pt x="15" y="25"/>
                    </a:cubicBezTo>
                    <a:cubicBezTo>
                      <a:pt x="15" y="18"/>
                      <a:pt x="16" y="11"/>
                      <a:pt x="17" y="3"/>
                    </a:cubicBezTo>
                    <a:cubicBezTo>
                      <a:pt x="17" y="3"/>
                      <a:pt x="16" y="3"/>
                      <a:pt x="16" y="3"/>
                    </a:cubicBezTo>
                    <a:cubicBezTo>
                      <a:pt x="16" y="11"/>
                      <a:pt x="14" y="19"/>
                      <a:pt x="14" y="27"/>
                    </a:cubicBezTo>
                    <a:cubicBezTo>
                      <a:pt x="14" y="28"/>
                      <a:pt x="15" y="28"/>
                      <a:pt x="15" y="27"/>
                    </a:cubicBezTo>
                    <a:cubicBezTo>
                      <a:pt x="16" y="19"/>
                      <a:pt x="18" y="12"/>
                      <a:pt x="20" y="5"/>
                    </a:cubicBezTo>
                    <a:cubicBezTo>
                      <a:pt x="19" y="5"/>
                      <a:pt x="19" y="5"/>
                      <a:pt x="18" y="5"/>
                    </a:cubicBezTo>
                    <a:cubicBezTo>
                      <a:pt x="18" y="9"/>
                      <a:pt x="17" y="13"/>
                      <a:pt x="16" y="17"/>
                    </a:cubicBezTo>
                    <a:cubicBezTo>
                      <a:pt x="17" y="17"/>
                      <a:pt x="17" y="17"/>
                      <a:pt x="18" y="17"/>
                    </a:cubicBezTo>
                    <a:cubicBezTo>
                      <a:pt x="18" y="12"/>
                      <a:pt x="19" y="7"/>
                      <a:pt x="20" y="3"/>
                    </a:cubicBezTo>
                    <a:cubicBezTo>
                      <a:pt x="19" y="3"/>
                      <a:pt x="19" y="2"/>
                      <a:pt x="18" y="2"/>
                    </a:cubicBezTo>
                    <a:cubicBezTo>
                      <a:pt x="19" y="7"/>
                      <a:pt x="18" y="11"/>
                      <a:pt x="17" y="16"/>
                    </a:cubicBezTo>
                    <a:cubicBezTo>
                      <a:pt x="18" y="16"/>
                      <a:pt x="18" y="16"/>
                      <a:pt x="18" y="16"/>
                    </a:cubicBezTo>
                    <a:cubicBezTo>
                      <a:pt x="18" y="12"/>
                      <a:pt x="19" y="9"/>
                      <a:pt x="20" y="5"/>
                    </a:cubicBezTo>
                    <a:cubicBezTo>
                      <a:pt x="20" y="5"/>
                      <a:pt x="19" y="5"/>
                      <a:pt x="19" y="5"/>
                    </a:cubicBezTo>
                    <a:cubicBezTo>
                      <a:pt x="19" y="9"/>
                      <a:pt x="19" y="12"/>
                      <a:pt x="18" y="16"/>
                    </a:cubicBezTo>
                    <a:cubicBezTo>
                      <a:pt x="19" y="16"/>
                      <a:pt x="19" y="16"/>
                      <a:pt x="20" y="16"/>
                    </a:cubicBezTo>
                    <a:cubicBezTo>
                      <a:pt x="20" y="11"/>
                      <a:pt x="21" y="7"/>
                      <a:pt x="22" y="3"/>
                    </a:cubicBezTo>
                    <a:cubicBezTo>
                      <a:pt x="22" y="3"/>
                      <a:pt x="21" y="3"/>
                      <a:pt x="21" y="3"/>
                    </a:cubicBezTo>
                    <a:cubicBezTo>
                      <a:pt x="21" y="6"/>
                      <a:pt x="20" y="10"/>
                      <a:pt x="20" y="14"/>
                    </a:cubicBezTo>
                    <a:cubicBezTo>
                      <a:pt x="21" y="14"/>
                      <a:pt x="21" y="14"/>
                      <a:pt x="22" y="14"/>
                    </a:cubicBezTo>
                    <a:cubicBezTo>
                      <a:pt x="22" y="9"/>
                      <a:pt x="23" y="5"/>
                      <a:pt x="24" y="1"/>
                    </a:cubicBezTo>
                    <a:cubicBezTo>
                      <a:pt x="24" y="1"/>
                      <a:pt x="23" y="1"/>
                      <a:pt x="23" y="1"/>
                    </a:cubicBezTo>
                    <a:cubicBezTo>
                      <a:pt x="22" y="3"/>
                      <a:pt x="22" y="6"/>
                      <a:pt x="21" y="8"/>
                    </a:cubicBezTo>
                    <a:cubicBezTo>
                      <a:pt x="21" y="8"/>
                      <a:pt x="22" y="8"/>
                      <a:pt x="22" y="8"/>
                    </a:cubicBezTo>
                    <a:cubicBezTo>
                      <a:pt x="21" y="6"/>
                      <a:pt x="20" y="5"/>
                      <a:pt x="19" y="3"/>
                    </a:cubicBezTo>
                    <a:cubicBezTo>
                      <a:pt x="19" y="3"/>
                      <a:pt x="18" y="3"/>
                      <a:pt x="18" y="3"/>
                    </a:cubicBezTo>
                    <a:cubicBezTo>
                      <a:pt x="16" y="5"/>
                      <a:pt x="15" y="7"/>
                      <a:pt x="14" y="10"/>
                    </a:cubicBezTo>
                    <a:cubicBezTo>
                      <a:pt x="15" y="10"/>
                      <a:pt x="15" y="10"/>
                      <a:pt x="16" y="10"/>
                    </a:cubicBezTo>
                    <a:cubicBezTo>
                      <a:pt x="16" y="8"/>
                      <a:pt x="16" y="6"/>
                      <a:pt x="17" y="3"/>
                    </a:cubicBezTo>
                    <a:cubicBezTo>
                      <a:pt x="17" y="2"/>
                      <a:pt x="15" y="2"/>
                      <a:pt x="15" y="3"/>
                    </a:cubicBezTo>
                    <a:cubicBezTo>
                      <a:pt x="14" y="7"/>
                      <a:pt x="14" y="11"/>
                      <a:pt x="13" y="14"/>
                    </a:cubicBezTo>
                    <a:cubicBezTo>
                      <a:pt x="14" y="14"/>
                      <a:pt x="14" y="15"/>
                      <a:pt x="15" y="15"/>
                    </a:cubicBezTo>
                    <a:cubicBezTo>
                      <a:pt x="15" y="10"/>
                      <a:pt x="15" y="6"/>
                      <a:pt x="14" y="2"/>
                    </a:cubicBezTo>
                    <a:cubicBezTo>
                      <a:pt x="14" y="1"/>
                      <a:pt x="13" y="1"/>
                      <a:pt x="13" y="2"/>
                    </a:cubicBezTo>
                    <a:cubicBezTo>
                      <a:pt x="11" y="5"/>
                      <a:pt x="10" y="8"/>
                      <a:pt x="9" y="11"/>
                    </a:cubicBezTo>
                    <a:cubicBezTo>
                      <a:pt x="10" y="11"/>
                      <a:pt x="10" y="12"/>
                      <a:pt x="11" y="12"/>
                    </a:cubicBezTo>
                    <a:cubicBezTo>
                      <a:pt x="10" y="8"/>
                      <a:pt x="11" y="5"/>
                      <a:pt x="11" y="1"/>
                    </a:cubicBezTo>
                    <a:cubicBezTo>
                      <a:pt x="11" y="1"/>
                      <a:pt x="10" y="1"/>
                      <a:pt x="10" y="1"/>
                    </a:cubicBezTo>
                    <a:cubicBezTo>
                      <a:pt x="11" y="6"/>
                      <a:pt x="10" y="10"/>
                      <a:pt x="10" y="15"/>
                    </a:cubicBezTo>
                    <a:cubicBezTo>
                      <a:pt x="10" y="16"/>
                      <a:pt x="11" y="16"/>
                      <a:pt x="11" y="15"/>
                    </a:cubicBezTo>
                    <a:cubicBezTo>
                      <a:pt x="12" y="11"/>
                      <a:pt x="12" y="7"/>
                      <a:pt x="11" y="3"/>
                    </a:cubicBezTo>
                    <a:cubicBezTo>
                      <a:pt x="11" y="3"/>
                      <a:pt x="10" y="3"/>
                      <a:pt x="10" y="3"/>
                    </a:cubicBezTo>
                    <a:cubicBezTo>
                      <a:pt x="9" y="4"/>
                      <a:pt x="8" y="5"/>
                      <a:pt x="7" y="6"/>
                    </a:cubicBezTo>
                    <a:cubicBezTo>
                      <a:pt x="8" y="7"/>
                      <a:pt x="8" y="7"/>
                      <a:pt x="9" y="7"/>
                    </a:cubicBezTo>
                    <a:cubicBezTo>
                      <a:pt x="12" y="1"/>
                      <a:pt x="14" y="12"/>
                      <a:pt x="14" y="14"/>
                    </a:cubicBezTo>
                    <a:cubicBezTo>
                      <a:pt x="15" y="15"/>
                      <a:pt x="15" y="15"/>
                      <a:pt x="16" y="15"/>
                    </a:cubicBezTo>
                    <a:cubicBezTo>
                      <a:pt x="17" y="13"/>
                      <a:pt x="18" y="11"/>
                      <a:pt x="20" y="10"/>
                    </a:cubicBezTo>
                    <a:cubicBezTo>
                      <a:pt x="20" y="10"/>
                      <a:pt x="19" y="9"/>
                      <a:pt x="19" y="9"/>
                    </a:cubicBezTo>
                    <a:cubicBezTo>
                      <a:pt x="19" y="14"/>
                      <a:pt x="18" y="18"/>
                      <a:pt x="15" y="23"/>
                    </a:cubicBezTo>
                    <a:cubicBezTo>
                      <a:pt x="16" y="23"/>
                      <a:pt x="16" y="23"/>
                      <a:pt x="17" y="23"/>
                    </a:cubicBezTo>
                    <a:cubicBezTo>
                      <a:pt x="17" y="20"/>
                      <a:pt x="17" y="18"/>
                      <a:pt x="18" y="16"/>
                    </a:cubicBezTo>
                    <a:cubicBezTo>
                      <a:pt x="18" y="16"/>
                      <a:pt x="17" y="16"/>
                      <a:pt x="17" y="16"/>
                    </a:cubicBezTo>
                    <a:cubicBezTo>
                      <a:pt x="16" y="19"/>
                      <a:pt x="14" y="22"/>
                      <a:pt x="13" y="25"/>
                    </a:cubicBezTo>
                    <a:cubicBezTo>
                      <a:pt x="14" y="25"/>
                      <a:pt x="14" y="25"/>
                      <a:pt x="15" y="25"/>
                    </a:cubicBezTo>
                    <a:cubicBezTo>
                      <a:pt x="15" y="22"/>
                      <a:pt x="15" y="19"/>
                      <a:pt x="14" y="16"/>
                    </a:cubicBezTo>
                    <a:cubicBezTo>
                      <a:pt x="13" y="14"/>
                      <a:pt x="10" y="14"/>
                      <a:pt x="9" y="11"/>
                    </a:cubicBezTo>
                    <a:cubicBezTo>
                      <a:pt x="9" y="11"/>
                      <a:pt x="7" y="11"/>
                      <a:pt x="8" y="12"/>
                    </a:cubicBezTo>
                    <a:cubicBezTo>
                      <a:pt x="9" y="14"/>
                      <a:pt x="9" y="16"/>
                      <a:pt x="10" y="18"/>
                    </a:cubicBezTo>
                    <a:cubicBezTo>
                      <a:pt x="10" y="19"/>
                      <a:pt x="12" y="19"/>
                      <a:pt x="11" y="18"/>
                    </a:cubicBezTo>
                    <a:cubicBezTo>
                      <a:pt x="11" y="15"/>
                      <a:pt x="10" y="12"/>
                      <a:pt x="10" y="9"/>
                    </a:cubicBezTo>
                    <a:cubicBezTo>
                      <a:pt x="10" y="8"/>
                      <a:pt x="9" y="8"/>
                      <a:pt x="9" y="9"/>
                    </a:cubicBezTo>
                    <a:cubicBezTo>
                      <a:pt x="9" y="11"/>
                      <a:pt x="9" y="13"/>
                      <a:pt x="9" y="15"/>
                    </a:cubicBezTo>
                    <a:cubicBezTo>
                      <a:pt x="9" y="15"/>
                      <a:pt x="8" y="20"/>
                      <a:pt x="7" y="19"/>
                    </a:cubicBezTo>
                    <a:cubicBezTo>
                      <a:pt x="6" y="18"/>
                      <a:pt x="6" y="16"/>
                      <a:pt x="6" y="15"/>
                    </a:cubicBezTo>
                    <a:cubicBezTo>
                      <a:pt x="5" y="11"/>
                      <a:pt x="6" y="11"/>
                      <a:pt x="9" y="9"/>
                    </a:cubicBezTo>
                    <a:cubicBezTo>
                      <a:pt x="11" y="7"/>
                      <a:pt x="2" y="12"/>
                      <a:pt x="12" y="5"/>
                    </a:cubicBezTo>
                    <a:cubicBezTo>
                      <a:pt x="13" y="4"/>
                      <a:pt x="15" y="4"/>
                      <a:pt x="17" y="4"/>
                    </a:cubicBezTo>
                    <a:cubicBezTo>
                      <a:pt x="18" y="4"/>
                      <a:pt x="18" y="2"/>
                      <a:pt x="17" y="2"/>
                    </a:cubicBezTo>
                    <a:cubicBezTo>
                      <a:pt x="16" y="2"/>
                      <a:pt x="15" y="2"/>
                      <a:pt x="15" y="2"/>
                    </a:cubicBezTo>
                    <a:cubicBezTo>
                      <a:pt x="14" y="2"/>
                      <a:pt x="14" y="3"/>
                      <a:pt x="14" y="3"/>
                    </a:cubicBezTo>
                    <a:cubicBezTo>
                      <a:pt x="14" y="7"/>
                      <a:pt x="12" y="10"/>
                      <a:pt x="11" y="14"/>
                    </a:cubicBezTo>
                    <a:cubicBezTo>
                      <a:pt x="11" y="14"/>
                      <a:pt x="11" y="14"/>
                      <a:pt x="12" y="14"/>
                    </a:cubicBezTo>
                    <a:cubicBezTo>
                      <a:pt x="12" y="13"/>
                      <a:pt x="12" y="12"/>
                      <a:pt x="12" y="11"/>
                    </a:cubicBezTo>
                    <a:cubicBezTo>
                      <a:pt x="11" y="11"/>
                      <a:pt x="10" y="11"/>
                      <a:pt x="10" y="11"/>
                    </a:cubicBezTo>
                    <a:cubicBezTo>
                      <a:pt x="10" y="14"/>
                      <a:pt x="10" y="16"/>
                      <a:pt x="9" y="18"/>
                    </a:cubicBezTo>
                    <a:cubicBezTo>
                      <a:pt x="9" y="19"/>
                      <a:pt x="11" y="19"/>
                      <a:pt x="11" y="18"/>
                    </a:cubicBezTo>
                    <a:cubicBezTo>
                      <a:pt x="12" y="15"/>
                      <a:pt x="12" y="11"/>
                      <a:pt x="13" y="8"/>
                    </a:cubicBezTo>
                    <a:cubicBezTo>
                      <a:pt x="13" y="7"/>
                      <a:pt x="12" y="7"/>
                      <a:pt x="11" y="7"/>
                    </a:cubicBezTo>
                    <a:cubicBezTo>
                      <a:pt x="11" y="9"/>
                      <a:pt x="11" y="10"/>
                      <a:pt x="10" y="11"/>
                    </a:cubicBezTo>
                    <a:cubicBezTo>
                      <a:pt x="9" y="11"/>
                      <a:pt x="8" y="11"/>
                      <a:pt x="8" y="11"/>
                    </a:cubicBezTo>
                    <a:cubicBezTo>
                      <a:pt x="8" y="9"/>
                      <a:pt x="9" y="8"/>
                      <a:pt x="11" y="8"/>
                    </a:cubicBezTo>
                    <a:cubicBezTo>
                      <a:pt x="12" y="9"/>
                      <a:pt x="13" y="8"/>
                      <a:pt x="13" y="8"/>
                    </a:cubicBezTo>
                    <a:cubicBezTo>
                      <a:pt x="12" y="6"/>
                      <a:pt x="12" y="7"/>
                      <a:pt x="10" y="6"/>
                    </a:cubicBezTo>
                    <a:cubicBezTo>
                      <a:pt x="10" y="6"/>
                      <a:pt x="10" y="6"/>
                      <a:pt x="10" y="6"/>
                    </a:cubicBezTo>
                    <a:cubicBezTo>
                      <a:pt x="7" y="8"/>
                      <a:pt x="6" y="10"/>
                      <a:pt x="5" y="13"/>
                    </a:cubicBezTo>
                    <a:cubicBezTo>
                      <a:pt x="5" y="13"/>
                      <a:pt x="5" y="14"/>
                      <a:pt x="5" y="14"/>
                    </a:cubicBezTo>
                    <a:cubicBezTo>
                      <a:pt x="10" y="15"/>
                      <a:pt x="12" y="12"/>
                      <a:pt x="13" y="8"/>
                    </a:cubicBezTo>
                    <a:cubicBezTo>
                      <a:pt x="12" y="8"/>
                      <a:pt x="12" y="8"/>
                      <a:pt x="11" y="8"/>
                    </a:cubicBezTo>
                    <a:cubicBezTo>
                      <a:pt x="11" y="11"/>
                      <a:pt x="11" y="14"/>
                      <a:pt x="9" y="18"/>
                    </a:cubicBezTo>
                    <a:cubicBezTo>
                      <a:pt x="10" y="18"/>
                      <a:pt x="10" y="18"/>
                      <a:pt x="11" y="18"/>
                    </a:cubicBezTo>
                    <a:cubicBezTo>
                      <a:pt x="11" y="16"/>
                      <a:pt x="11" y="14"/>
                      <a:pt x="12" y="11"/>
                    </a:cubicBezTo>
                    <a:cubicBezTo>
                      <a:pt x="11" y="11"/>
                      <a:pt x="11" y="11"/>
                      <a:pt x="10" y="11"/>
                    </a:cubicBezTo>
                    <a:cubicBezTo>
                      <a:pt x="10" y="13"/>
                      <a:pt x="10" y="13"/>
                      <a:pt x="11" y="14"/>
                    </a:cubicBezTo>
                    <a:cubicBezTo>
                      <a:pt x="11" y="15"/>
                      <a:pt x="12" y="15"/>
                      <a:pt x="12" y="14"/>
                    </a:cubicBezTo>
                    <a:cubicBezTo>
                      <a:pt x="13" y="12"/>
                      <a:pt x="14" y="4"/>
                      <a:pt x="17" y="4"/>
                    </a:cubicBezTo>
                    <a:cubicBezTo>
                      <a:pt x="17" y="3"/>
                      <a:pt x="17" y="3"/>
                      <a:pt x="17" y="2"/>
                    </a:cubicBezTo>
                    <a:cubicBezTo>
                      <a:pt x="11" y="3"/>
                      <a:pt x="9" y="6"/>
                      <a:pt x="5" y="9"/>
                    </a:cubicBezTo>
                    <a:cubicBezTo>
                      <a:pt x="2" y="12"/>
                      <a:pt x="5" y="19"/>
                      <a:pt x="7" y="21"/>
                    </a:cubicBezTo>
                    <a:cubicBezTo>
                      <a:pt x="8" y="22"/>
                      <a:pt x="8" y="21"/>
                      <a:pt x="8" y="21"/>
                    </a:cubicBezTo>
                    <a:cubicBezTo>
                      <a:pt x="12" y="18"/>
                      <a:pt x="10" y="13"/>
                      <a:pt x="10" y="9"/>
                    </a:cubicBezTo>
                    <a:cubicBezTo>
                      <a:pt x="10" y="9"/>
                      <a:pt x="9" y="9"/>
                      <a:pt x="9" y="9"/>
                    </a:cubicBezTo>
                    <a:cubicBezTo>
                      <a:pt x="9" y="12"/>
                      <a:pt x="10" y="15"/>
                      <a:pt x="10" y="18"/>
                    </a:cubicBezTo>
                    <a:cubicBezTo>
                      <a:pt x="10" y="18"/>
                      <a:pt x="11" y="18"/>
                      <a:pt x="11" y="18"/>
                    </a:cubicBezTo>
                    <a:cubicBezTo>
                      <a:pt x="11" y="16"/>
                      <a:pt x="10" y="14"/>
                      <a:pt x="9" y="12"/>
                    </a:cubicBezTo>
                    <a:cubicBezTo>
                      <a:pt x="9" y="12"/>
                      <a:pt x="8" y="12"/>
                      <a:pt x="8" y="12"/>
                    </a:cubicBezTo>
                    <a:cubicBezTo>
                      <a:pt x="9" y="14"/>
                      <a:pt x="9" y="15"/>
                      <a:pt x="11" y="15"/>
                    </a:cubicBezTo>
                    <a:cubicBezTo>
                      <a:pt x="14" y="17"/>
                      <a:pt x="13" y="22"/>
                      <a:pt x="13" y="25"/>
                    </a:cubicBezTo>
                    <a:cubicBezTo>
                      <a:pt x="13" y="26"/>
                      <a:pt x="15" y="26"/>
                      <a:pt x="15" y="25"/>
                    </a:cubicBezTo>
                    <a:cubicBezTo>
                      <a:pt x="16" y="22"/>
                      <a:pt x="17" y="19"/>
                      <a:pt x="18" y="16"/>
                    </a:cubicBezTo>
                    <a:cubicBezTo>
                      <a:pt x="19" y="15"/>
                      <a:pt x="17" y="15"/>
                      <a:pt x="17" y="16"/>
                    </a:cubicBezTo>
                    <a:cubicBezTo>
                      <a:pt x="16" y="18"/>
                      <a:pt x="15" y="20"/>
                      <a:pt x="15" y="23"/>
                    </a:cubicBezTo>
                    <a:cubicBezTo>
                      <a:pt x="15" y="24"/>
                      <a:pt x="16" y="24"/>
                      <a:pt x="17" y="23"/>
                    </a:cubicBezTo>
                    <a:cubicBezTo>
                      <a:pt x="19" y="19"/>
                      <a:pt x="21" y="14"/>
                      <a:pt x="20" y="9"/>
                    </a:cubicBezTo>
                    <a:cubicBezTo>
                      <a:pt x="20" y="9"/>
                      <a:pt x="20" y="8"/>
                      <a:pt x="19" y="9"/>
                    </a:cubicBezTo>
                    <a:cubicBezTo>
                      <a:pt x="17" y="10"/>
                      <a:pt x="16" y="12"/>
                      <a:pt x="15" y="14"/>
                    </a:cubicBezTo>
                    <a:cubicBezTo>
                      <a:pt x="15" y="14"/>
                      <a:pt x="15" y="14"/>
                      <a:pt x="16" y="14"/>
                    </a:cubicBezTo>
                    <a:cubicBezTo>
                      <a:pt x="15" y="10"/>
                      <a:pt x="15" y="6"/>
                      <a:pt x="11" y="3"/>
                    </a:cubicBezTo>
                    <a:cubicBezTo>
                      <a:pt x="11" y="3"/>
                      <a:pt x="10" y="3"/>
                      <a:pt x="10" y="3"/>
                    </a:cubicBezTo>
                    <a:cubicBezTo>
                      <a:pt x="9" y="4"/>
                      <a:pt x="8" y="5"/>
                      <a:pt x="7" y="6"/>
                    </a:cubicBezTo>
                    <a:cubicBezTo>
                      <a:pt x="7" y="7"/>
                      <a:pt x="8" y="8"/>
                      <a:pt x="9" y="7"/>
                    </a:cubicBezTo>
                    <a:cubicBezTo>
                      <a:pt x="9" y="6"/>
                      <a:pt x="10" y="5"/>
                      <a:pt x="11" y="4"/>
                    </a:cubicBezTo>
                    <a:cubicBezTo>
                      <a:pt x="10" y="4"/>
                      <a:pt x="10" y="4"/>
                      <a:pt x="9" y="4"/>
                    </a:cubicBezTo>
                    <a:cubicBezTo>
                      <a:pt x="10" y="7"/>
                      <a:pt x="10" y="11"/>
                      <a:pt x="10" y="15"/>
                    </a:cubicBezTo>
                    <a:cubicBezTo>
                      <a:pt x="11" y="15"/>
                      <a:pt x="11" y="15"/>
                      <a:pt x="11" y="15"/>
                    </a:cubicBezTo>
                    <a:cubicBezTo>
                      <a:pt x="12" y="10"/>
                      <a:pt x="12" y="5"/>
                      <a:pt x="11" y="1"/>
                    </a:cubicBezTo>
                    <a:cubicBezTo>
                      <a:pt x="11" y="0"/>
                      <a:pt x="10" y="0"/>
                      <a:pt x="10" y="1"/>
                    </a:cubicBezTo>
                    <a:cubicBezTo>
                      <a:pt x="9" y="4"/>
                      <a:pt x="9" y="8"/>
                      <a:pt x="9" y="12"/>
                    </a:cubicBezTo>
                    <a:cubicBezTo>
                      <a:pt x="9" y="12"/>
                      <a:pt x="10" y="13"/>
                      <a:pt x="11" y="12"/>
                    </a:cubicBezTo>
                    <a:cubicBezTo>
                      <a:pt x="11" y="8"/>
                      <a:pt x="12" y="5"/>
                      <a:pt x="14" y="2"/>
                    </a:cubicBezTo>
                    <a:cubicBezTo>
                      <a:pt x="14" y="2"/>
                      <a:pt x="13" y="2"/>
                      <a:pt x="13" y="2"/>
                    </a:cubicBezTo>
                    <a:cubicBezTo>
                      <a:pt x="14" y="6"/>
                      <a:pt x="13" y="10"/>
                      <a:pt x="13" y="15"/>
                    </a:cubicBezTo>
                    <a:cubicBezTo>
                      <a:pt x="13" y="15"/>
                      <a:pt x="14" y="16"/>
                      <a:pt x="15" y="15"/>
                    </a:cubicBezTo>
                    <a:cubicBezTo>
                      <a:pt x="15" y="11"/>
                      <a:pt x="15" y="7"/>
                      <a:pt x="16" y="3"/>
                    </a:cubicBezTo>
                    <a:cubicBezTo>
                      <a:pt x="16" y="3"/>
                      <a:pt x="16" y="3"/>
                      <a:pt x="15" y="3"/>
                    </a:cubicBezTo>
                    <a:cubicBezTo>
                      <a:pt x="15" y="6"/>
                      <a:pt x="15" y="8"/>
                      <a:pt x="14" y="10"/>
                    </a:cubicBezTo>
                    <a:cubicBezTo>
                      <a:pt x="14" y="11"/>
                      <a:pt x="16" y="11"/>
                      <a:pt x="16" y="10"/>
                    </a:cubicBezTo>
                    <a:cubicBezTo>
                      <a:pt x="16" y="10"/>
                      <a:pt x="18" y="4"/>
                      <a:pt x="19" y="5"/>
                    </a:cubicBezTo>
                    <a:cubicBezTo>
                      <a:pt x="19" y="6"/>
                      <a:pt x="20" y="7"/>
                      <a:pt x="21" y="8"/>
                    </a:cubicBezTo>
                    <a:cubicBezTo>
                      <a:pt x="21" y="9"/>
                      <a:pt x="22" y="9"/>
                      <a:pt x="22" y="8"/>
                    </a:cubicBezTo>
                    <a:cubicBezTo>
                      <a:pt x="23" y="6"/>
                      <a:pt x="24" y="4"/>
                      <a:pt x="24" y="1"/>
                    </a:cubicBezTo>
                    <a:cubicBezTo>
                      <a:pt x="24" y="0"/>
                      <a:pt x="23" y="0"/>
                      <a:pt x="23" y="1"/>
                    </a:cubicBezTo>
                    <a:cubicBezTo>
                      <a:pt x="21" y="5"/>
                      <a:pt x="20" y="9"/>
                      <a:pt x="20" y="14"/>
                    </a:cubicBezTo>
                    <a:cubicBezTo>
                      <a:pt x="20" y="15"/>
                      <a:pt x="22" y="15"/>
                      <a:pt x="22" y="14"/>
                    </a:cubicBezTo>
                    <a:cubicBezTo>
                      <a:pt x="22" y="10"/>
                      <a:pt x="22" y="6"/>
                      <a:pt x="22" y="3"/>
                    </a:cubicBezTo>
                    <a:cubicBezTo>
                      <a:pt x="22" y="2"/>
                      <a:pt x="21" y="2"/>
                      <a:pt x="21" y="3"/>
                    </a:cubicBezTo>
                    <a:cubicBezTo>
                      <a:pt x="20" y="7"/>
                      <a:pt x="19" y="11"/>
                      <a:pt x="18" y="16"/>
                    </a:cubicBezTo>
                    <a:cubicBezTo>
                      <a:pt x="18" y="16"/>
                      <a:pt x="20" y="16"/>
                      <a:pt x="20" y="16"/>
                    </a:cubicBezTo>
                    <a:cubicBezTo>
                      <a:pt x="20" y="12"/>
                      <a:pt x="21" y="9"/>
                      <a:pt x="20" y="5"/>
                    </a:cubicBezTo>
                    <a:cubicBezTo>
                      <a:pt x="20" y="4"/>
                      <a:pt x="19" y="4"/>
                      <a:pt x="19" y="5"/>
                    </a:cubicBezTo>
                    <a:cubicBezTo>
                      <a:pt x="18" y="8"/>
                      <a:pt x="17" y="12"/>
                      <a:pt x="17" y="16"/>
                    </a:cubicBezTo>
                    <a:cubicBezTo>
                      <a:pt x="17" y="17"/>
                      <a:pt x="18" y="17"/>
                      <a:pt x="18" y="16"/>
                    </a:cubicBezTo>
                    <a:cubicBezTo>
                      <a:pt x="20" y="12"/>
                      <a:pt x="20" y="7"/>
                      <a:pt x="20" y="2"/>
                    </a:cubicBezTo>
                    <a:cubicBezTo>
                      <a:pt x="20" y="2"/>
                      <a:pt x="18" y="1"/>
                      <a:pt x="18" y="2"/>
                    </a:cubicBezTo>
                    <a:cubicBezTo>
                      <a:pt x="17" y="7"/>
                      <a:pt x="17" y="12"/>
                      <a:pt x="16" y="17"/>
                    </a:cubicBezTo>
                    <a:cubicBezTo>
                      <a:pt x="16" y="18"/>
                      <a:pt x="18" y="18"/>
                      <a:pt x="18" y="18"/>
                    </a:cubicBezTo>
                    <a:cubicBezTo>
                      <a:pt x="19" y="13"/>
                      <a:pt x="19" y="9"/>
                      <a:pt x="20" y="5"/>
                    </a:cubicBezTo>
                    <a:cubicBezTo>
                      <a:pt x="20" y="4"/>
                      <a:pt x="19" y="4"/>
                      <a:pt x="18" y="5"/>
                    </a:cubicBezTo>
                    <a:cubicBezTo>
                      <a:pt x="16" y="12"/>
                      <a:pt x="15" y="19"/>
                      <a:pt x="14" y="27"/>
                    </a:cubicBezTo>
                    <a:cubicBezTo>
                      <a:pt x="14" y="27"/>
                      <a:pt x="15" y="27"/>
                      <a:pt x="15" y="27"/>
                    </a:cubicBezTo>
                    <a:cubicBezTo>
                      <a:pt x="16" y="19"/>
                      <a:pt x="17" y="11"/>
                      <a:pt x="17" y="3"/>
                    </a:cubicBezTo>
                    <a:cubicBezTo>
                      <a:pt x="17" y="2"/>
                      <a:pt x="16" y="2"/>
                      <a:pt x="16" y="3"/>
                    </a:cubicBezTo>
                    <a:cubicBezTo>
                      <a:pt x="14" y="10"/>
                      <a:pt x="14" y="18"/>
                      <a:pt x="13" y="25"/>
                    </a:cubicBezTo>
                    <a:cubicBezTo>
                      <a:pt x="13" y="26"/>
                      <a:pt x="15" y="26"/>
                      <a:pt x="15" y="25"/>
                    </a:cubicBezTo>
                    <a:cubicBezTo>
                      <a:pt x="15" y="17"/>
                      <a:pt x="16" y="9"/>
                      <a:pt x="16" y="1"/>
                    </a:cubicBezTo>
                    <a:cubicBezTo>
                      <a:pt x="17" y="1"/>
                      <a:pt x="15" y="0"/>
                      <a:pt x="15" y="1"/>
                    </a:cubicBezTo>
                    <a:cubicBezTo>
                      <a:pt x="14" y="8"/>
                      <a:pt x="11" y="15"/>
                      <a:pt x="11" y="22"/>
                    </a:cubicBezTo>
                    <a:cubicBezTo>
                      <a:pt x="11" y="22"/>
                      <a:pt x="12" y="22"/>
                      <a:pt x="12" y="22"/>
                    </a:cubicBezTo>
                    <a:cubicBezTo>
                      <a:pt x="12" y="16"/>
                      <a:pt x="12" y="11"/>
                      <a:pt x="12" y="5"/>
                    </a:cubicBezTo>
                    <a:cubicBezTo>
                      <a:pt x="12" y="4"/>
                      <a:pt x="11" y="4"/>
                      <a:pt x="11" y="5"/>
                    </a:cubicBezTo>
                    <a:cubicBezTo>
                      <a:pt x="10" y="9"/>
                      <a:pt x="9" y="14"/>
                      <a:pt x="8" y="19"/>
                    </a:cubicBezTo>
                    <a:cubicBezTo>
                      <a:pt x="8" y="19"/>
                      <a:pt x="9" y="19"/>
                      <a:pt x="9" y="19"/>
                    </a:cubicBezTo>
                    <a:cubicBezTo>
                      <a:pt x="9" y="13"/>
                      <a:pt x="10" y="8"/>
                      <a:pt x="9" y="3"/>
                    </a:cubicBezTo>
                    <a:cubicBezTo>
                      <a:pt x="9" y="2"/>
                      <a:pt x="8" y="2"/>
                      <a:pt x="8" y="3"/>
                    </a:cubicBezTo>
                    <a:cubicBezTo>
                      <a:pt x="6" y="6"/>
                      <a:pt x="5" y="10"/>
                      <a:pt x="5" y="13"/>
                    </a:cubicBezTo>
                    <a:cubicBezTo>
                      <a:pt x="5" y="13"/>
                      <a:pt x="5" y="14"/>
                      <a:pt x="6" y="14"/>
                    </a:cubicBezTo>
                    <a:cubicBezTo>
                      <a:pt x="7" y="10"/>
                      <a:pt x="8" y="7"/>
                      <a:pt x="8" y="3"/>
                    </a:cubicBezTo>
                    <a:cubicBezTo>
                      <a:pt x="8" y="2"/>
                      <a:pt x="6" y="2"/>
                      <a:pt x="6" y="3"/>
                    </a:cubicBezTo>
                    <a:cubicBezTo>
                      <a:pt x="6" y="4"/>
                      <a:pt x="5" y="5"/>
                      <a:pt x="5" y="6"/>
                    </a:cubicBezTo>
                    <a:cubicBezTo>
                      <a:pt x="5" y="6"/>
                      <a:pt x="6" y="6"/>
                      <a:pt x="6" y="6"/>
                    </a:cubicBezTo>
                    <a:cubicBezTo>
                      <a:pt x="6" y="4"/>
                      <a:pt x="6" y="5"/>
                      <a:pt x="6" y="3"/>
                    </a:cubicBezTo>
                    <a:cubicBezTo>
                      <a:pt x="6" y="3"/>
                      <a:pt x="5" y="2"/>
                      <a:pt x="5" y="3"/>
                    </a:cubicBezTo>
                    <a:cubicBezTo>
                      <a:pt x="3" y="5"/>
                      <a:pt x="3" y="6"/>
                      <a:pt x="2" y="4"/>
                    </a:cubicBezTo>
                    <a:cubicBezTo>
                      <a:pt x="1" y="3"/>
                      <a:pt x="1" y="3"/>
                      <a:pt x="0" y="4"/>
                    </a:cubicBezTo>
                    <a:cubicBezTo>
                      <a:pt x="0" y="4"/>
                      <a:pt x="0" y="4"/>
                      <a:pt x="0" y="4"/>
                    </a:cubicBezTo>
                    <a:cubicBezTo>
                      <a:pt x="0" y="5"/>
                      <a:pt x="2" y="5"/>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0" name="Freeform 167"/>
              <p:cNvSpPr/>
              <p:nvPr/>
            </p:nvSpPr>
            <p:spPr bwMode="auto">
              <a:xfrm>
                <a:off x="1460500" y="2222501"/>
                <a:ext cx="85725" cy="87313"/>
              </a:xfrm>
              <a:custGeom>
                <a:avLst/>
                <a:gdLst>
                  <a:gd name="T0" fmla="*/ 47 w 81"/>
                  <a:gd name="T1" fmla="*/ 2 h 82"/>
                  <a:gd name="T2" fmla="*/ 6 w 81"/>
                  <a:gd name="T3" fmla="*/ 34 h 82"/>
                  <a:gd name="T4" fmla="*/ 34 w 81"/>
                  <a:gd name="T5" fmla="*/ 77 h 82"/>
                  <a:gd name="T6" fmla="*/ 81 w 81"/>
                  <a:gd name="T7" fmla="*/ 37 h 82"/>
                  <a:gd name="T8" fmla="*/ 65 w 81"/>
                  <a:gd name="T9" fmla="*/ 13 h 82"/>
                  <a:gd name="T10" fmla="*/ 41 w 81"/>
                  <a:gd name="T11" fmla="*/ 2 h 82"/>
                  <a:gd name="T12" fmla="*/ 41 w 81"/>
                  <a:gd name="T13" fmla="*/ 3 h 82"/>
                  <a:gd name="T14" fmla="*/ 65 w 81"/>
                  <a:gd name="T15" fmla="*/ 16 h 82"/>
                  <a:gd name="T16" fmla="*/ 79 w 81"/>
                  <a:gd name="T17" fmla="*/ 40 h 82"/>
                  <a:gd name="T18" fmla="*/ 59 w 81"/>
                  <a:gd name="T19" fmla="*/ 70 h 82"/>
                  <a:gd name="T20" fmla="*/ 24 w 81"/>
                  <a:gd name="T21" fmla="*/ 72 h 82"/>
                  <a:gd name="T22" fmla="*/ 8 w 81"/>
                  <a:gd name="T23" fmla="*/ 31 h 82"/>
                  <a:gd name="T24" fmla="*/ 47 w 81"/>
                  <a:gd name="T25" fmla="*/ 4 h 82"/>
                  <a:gd name="T26" fmla="*/ 47 w 81"/>
                  <a:gd name="T27" fmla="*/ 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 h="82">
                    <a:moveTo>
                      <a:pt x="47" y="2"/>
                    </a:moveTo>
                    <a:cubicBezTo>
                      <a:pt x="27" y="3"/>
                      <a:pt x="10" y="15"/>
                      <a:pt x="6" y="34"/>
                    </a:cubicBezTo>
                    <a:cubicBezTo>
                      <a:pt x="0" y="53"/>
                      <a:pt x="14" y="73"/>
                      <a:pt x="34" y="77"/>
                    </a:cubicBezTo>
                    <a:cubicBezTo>
                      <a:pt x="57" y="82"/>
                      <a:pt x="80" y="59"/>
                      <a:pt x="81" y="37"/>
                    </a:cubicBezTo>
                    <a:cubicBezTo>
                      <a:pt x="81" y="27"/>
                      <a:pt x="71" y="19"/>
                      <a:pt x="65" y="13"/>
                    </a:cubicBezTo>
                    <a:cubicBezTo>
                      <a:pt x="58" y="7"/>
                      <a:pt x="50" y="0"/>
                      <a:pt x="41" y="2"/>
                    </a:cubicBezTo>
                    <a:cubicBezTo>
                      <a:pt x="40" y="2"/>
                      <a:pt x="40" y="3"/>
                      <a:pt x="41" y="3"/>
                    </a:cubicBezTo>
                    <a:cubicBezTo>
                      <a:pt x="50" y="1"/>
                      <a:pt x="59" y="10"/>
                      <a:pt x="65" y="16"/>
                    </a:cubicBezTo>
                    <a:cubicBezTo>
                      <a:pt x="73" y="22"/>
                      <a:pt x="79" y="29"/>
                      <a:pt x="79" y="40"/>
                    </a:cubicBezTo>
                    <a:cubicBezTo>
                      <a:pt x="79" y="52"/>
                      <a:pt x="69" y="64"/>
                      <a:pt x="59" y="70"/>
                    </a:cubicBezTo>
                    <a:cubicBezTo>
                      <a:pt x="49" y="77"/>
                      <a:pt x="35" y="78"/>
                      <a:pt x="24" y="72"/>
                    </a:cubicBezTo>
                    <a:cubicBezTo>
                      <a:pt x="9" y="65"/>
                      <a:pt x="3" y="46"/>
                      <a:pt x="8" y="31"/>
                    </a:cubicBezTo>
                    <a:cubicBezTo>
                      <a:pt x="13" y="14"/>
                      <a:pt x="30" y="4"/>
                      <a:pt x="47" y="4"/>
                    </a:cubicBezTo>
                    <a:cubicBezTo>
                      <a:pt x="48" y="4"/>
                      <a:pt x="48" y="2"/>
                      <a:pt x="4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1" name="Freeform 168"/>
              <p:cNvSpPr/>
              <p:nvPr/>
            </p:nvSpPr>
            <p:spPr bwMode="auto">
              <a:xfrm>
                <a:off x="1503363" y="2225676"/>
                <a:ext cx="38100" cy="55563"/>
              </a:xfrm>
              <a:custGeom>
                <a:avLst/>
                <a:gdLst>
                  <a:gd name="T0" fmla="*/ 7 w 35"/>
                  <a:gd name="T1" fmla="*/ 1 h 52"/>
                  <a:gd name="T2" fmla="*/ 0 w 35"/>
                  <a:gd name="T3" fmla="*/ 6 h 52"/>
                  <a:gd name="T4" fmla="*/ 3 w 35"/>
                  <a:gd name="T5" fmla="*/ 16 h 52"/>
                  <a:gd name="T6" fmla="*/ 11 w 35"/>
                  <a:gd name="T7" fmla="*/ 18 h 52"/>
                  <a:gd name="T8" fmla="*/ 16 w 35"/>
                  <a:gd name="T9" fmla="*/ 11 h 52"/>
                  <a:gd name="T10" fmla="*/ 19 w 35"/>
                  <a:gd name="T11" fmla="*/ 15 h 52"/>
                  <a:gd name="T12" fmla="*/ 16 w 35"/>
                  <a:gd name="T13" fmla="*/ 18 h 52"/>
                  <a:gd name="T14" fmla="*/ 12 w 35"/>
                  <a:gd name="T15" fmla="*/ 29 h 52"/>
                  <a:gd name="T16" fmla="*/ 18 w 35"/>
                  <a:gd name="T17" fmla="*/ 36 h 52"/>
                  <a:gd name="T18" fmla="*/ 24 w 35"/>
                  <a:gd name="T19" fmla="*/ 36 h 52"/>
                  <a:gd name="T20" fmla="*/ 32 w 35"/>
                  <a:gd name="T21" fmla="*/ 51 h 52"/>
                  <a:gd name="T22" fmla="*/ 34 w 35"/>
                  <a:gd name="T23" fmla="*/ 52 h 52"/>
                  <a:gd name="T24" fmla="*/ 27 w 35"/>
                  <a:gd name="T25" fmla="*/ 33 h 52"/>
                  <a:gd name="T26" fmla="*/ 25 w 35"/>
                  <a:gd name="T27" fmla="*/ 34 h 52"/>
                  <a:gd name="T28" fmla="*/ 17 w 35"/>
                  <a:gd name="T29" fmla="*/ 19 h 52"/>
                  <a:gd name="T30" fmla="*/ 23 w 35"/>
                  <a:gd name="T31" fmla="*/ 12 h 52"/>
                  <a:gd name="T32" fmla="*/ 12 w 35"/>
                  <a:gd name="T33" fmla="*/ 12 h 52"/>
                  <a:gd name="T34" fmla="*/ 10 w 35"/>
                  <a:gd name="T35" fmla="*/ 15 h 52"/>
                  <a:gd name="T36" fmla="*/ 9 w 35"/>
                  <a:gd name="T37" fmla="*/ 19 h 52"/>
                  <a:gd name="T38" fmla="*/ 5 w 35"/>
                  <a:gd name="T39" fmla="*/ 15 h 52"/>
                  <a:gd name="T40" fmla="*/ 6 w 35"/>
                  <a:gd name="T41" fmla="*/ 13 h 52"/>
                  <a:gd name="T42" fmla="*/ 6 w 35"/>
                  <a:gd name="T43" fmla="*/ 11 h 52"/>
                  <a:gd name="T44" fmla="*/ 5 w 35"/>
                  <a:gd name="T45" fmla="*/ 10 h 52"/>
                  <a:gd name="T46" fmla="*/ 5 w 35"/>
                  <a:gd name="T47" fmla="*/ 10 h 52"/>
                  <a:gd name="T48" fmla="*/ 7 w 35"/>
                  <a:gd name="T49" fmla="*/ 2 h 52"/>
                  <a:gd name="T50" fmla="*/ 7 w 35"/>
                  <a:gd name="T51" fmla="*/ 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 h="52">
                    <a:moveTo>
                      <a:pt x="7" y="1"/>
                    </a:moveTo>
                    <a:cubicBezTo>
                      <a:pt x="4" y="0"/>
                      <a:pt x="0" y="2"/>
                      <a:pt x="0" y="6"/>
                    </a:cubicBezTo>
                    <a:cubicBezTo>
                      <a:pt x="0" y="10"/>
                      <a:pt x="5" y="11"/>
                      <a:pt x="3" y="16"/>
                    </a:cubicBezTo>
                    <a:cubicBezTo>
                      <a:pt x="2" y="22"/>
                      <a:pt x="9" y="24"/>
                      <a:pt x="11" y="18"/>
                    </a:cubicBezTo>
                    <a:cubicBezTo>
                      <a:pt x="12" y="15"/>
                      <a:pt x="12" y="12"/>
                      <a:pt x="16" y="11"/>
                    </a:cubicBezTo>
                    <a:cubicBezTo>
                      <a:pt x="20" y="13"/>
                      <a:pt x="21" y="15"/>
                      <a:pt x="19" y="15"/>
                    </a:cubicBezTo>
                    <a:cubicBezTo>
                      <a:pt x="17" y="16"/>
                      <a:pt x="18" y="16"/>
                      <a:pt x="16" y="18"/>
                    </a:cubicBezTo>
                    <a:cubicBezTo>
                      <a:pt x="13" y="20"/>
                      <a:pt x="11" y="25"/>
                      <a:pt x="12" y="29"/>
                    </a:cubicBezTo>
                    <a:cubicBezTo>
                      <a:pt x="12" y="32"/>
                      <a:pt x="14" y="36"/>
                      <a:pt x="18" y="36"/>
                    </a:cubicBezTo>
                    <a:cubicBezTo>
                      <a:pt x="20" y="37"/>
                      <a:pt x="22" y="37"/>
                      <a:pt x="24" y="36"/>
                    </a:cubicBezTo>
                    <a:cubicBezTo>
                      <a:pt x="33" y="32"/>
                      <a:pt x="34" y="47"/>
                      <a:pt x="32" y="51"/>
                    </a:cubicBezTo>
                    <a:cubicBezTo>
                      <a:pt x="32" y="52"/>
                      <a:pt x="34" y="52"/>
                      <a:pt x="34" y="52"/>
                    </a:cubicBezTo>
                    <a:cubicBezTo>
                      <a:pt x="35" y="47"/>
                      <a:pt x="34" y="33"/>
                      <a:pt x="27" y="33"/>
                    </a:cubicBezTo>
                    <a:cubicBezTo>
                      <a:pt x="27" y="33"/>
                      <a:pt x="26" y="33"/>
                      <a:pt x="25" y="34"/>
                    </a:cubicBezTo>
                    <a:cubicBezTo>
                      <a:pt x="13" y="39"/>
                      <a:pt x="11" y="25"/>
                      <a:pt x="17" y="19"/>
                    </a:cubicBezTo>
                    <a:cubicBezTo>
                      <a:pt x="19" y="16"/>
                      <a:pt x="24" y="16"/>
                      <a:pt x="23" y="12"/>
                    </a:cubicBezTo>
                    <a:cubicBezTo>
                      <a:pt x="23" y="7"/>
                      <a:pt x="14" y="9"/>
                      <a:pt x="12" y="12"/>
                    </a:cubicBezTo>
                    <a:cubicBezTo>
                      <a:pt x="11" y="13"/>
                      <a:pt x="11" y="14"/>
                      <a:pt x="10" y="15"/>
                    </a:cubicBezTo>
                    <a:cubicBezTo>
                      <a:pt x="10" y="16"/>
                      <a:pt x="9" y="18"/>
                      <a:pt x="9" y="19"/>
                    </a:cubicBezTo>
                    <a:cubicBezTo>
                      <a:pt x="8" y="18"/>
                      <a:pt x="7" y="16"/>
                      <a:pt x="5" y="15"/>
                    </a:cubicBezTo>
                    <a:cubicBezTo>
                      <a:pt x="6" y="15"/>
                      <a:pt x="6" y="14"/>
                      <a:pt x="6" y="13"/>
                    </a:cubicBezTo>
                    <a:cubicBezTo>
                      <a:pt x="6" y="13"/>
                      <a:pt x="7" y="12"/>
                      <a:pt x="6" y="11"/>
                    </a:cubicBezTo>
                    <a:cubicBezTo>
                      <a:pt x="6" y="11"/>
                      <a:pt x="6" y="10"/>
                      <a:pt x="5" y="10"/>
                    </a:cubicBezTo>
                    <a:cubicBezTo>
                      <a:pt x="5" y="10"/>
                      <a:pt x="5" y="10"/>
                      <a:pt x="5" y="10"/>
                    </a:cubicBezTo>
                    <a:cubicBezTo>
                      <a:pt x="1" y="9"/>
                      <a:pt x="2" y="6"/>
                      <a:pt x="7" y="2"/>
                    </a:cubicBezTo>
                    <a:cubicBezTo>
                      <a:pt x="8" y="2"/>
                      <a:pt x="8"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2" name="Freeform 169"/>
              <p:cNvSpPr/>
              <p:nvPr/>
            </p:nvSpPr>
            <p:spPr bwMode="auto">
              <a:xfrm>
                <a:off x="1465263" y="2232026"/>
                <a:ext cx="50800" cy="73025"/>
              </a:xfrm>
              <a:custGeom>
                <a:avLst/>
                <a:gdLst>
                  <a:gd name="T0" fmla="*/ 15 w 49"/>
                  <a:gd name="T1" fmla="*/ 5 h 68"/>
                  <a:gd name="T2" fmla="*/ 20 w 49"/>
                  <a:gd name="T3" fmla="*/ 3 h 68"/>
                  <a:gd name="T4" fmla="*/ 20 w 49"/>
                  <a:gd name="T5" fmla="*/ 9 h 68"/>
                  <a:gd name="T6" fmla="*/ 18 w 49"/>
                  <a:gd name="T7" fmla="*/ 8 h 68"/>
                  <a:gd name="T8" fmla="*/ 15 w 49"/>
                  <a:gd name="T9" fmla="*/ 9 h 68"/>
                  <a:gd name="T10" fmla="*/ 19 w 49"/>
                  <a:gd name="T11" fmla="*/ 17 h 68"/>
                  <a:gd name="T12" fmla="*/ 17 w 49"/>
                  <a:gd name="T13" fmla="*/ 26 h 68"/>
                  <a:gd name="T14" fmla="*/ 13 w 49"/>
                  <a:gd name="T15" fmla="*/ 37 h 68"/>
                  <a:gd name="T16" fmla="*/ 12 w 49"/>
                  <a:gd name="T17" fmla="*/ 42 h 68"/>
                  <a:gd name="T18" fmla="*/ 25 w 49"/>
                  <a:gd name="T19" fmla="*/ 47 h 68"/>
                  <a:gd name="T20" fmla="*/ 38 w 49"/>
                  <a:gd name="T21" fmla="*/ 47 h 68"/>
                  <a:gd name="T22" fmla="*/ 47 w 49"/>
                  <a:gd name="T23" fmla="*/ 46 h 68"/>
                  <a:gd name="T24" fmla="*/ 45 w 49"/>
                  <a:gd name="T25" fmla="*/ 58 h 68"/>
                  <a:gd name="T26" fmla="*/ 40 w 49"/>
                  <a:gd name="T27" fmla="*/ 65 h 68"/>
                  <a:gd name="T28" fmla="*/ 34 w 49"/>
                  <a:gd name="T29" fmla="*/ 61 h 68"/>
                  <a:gd name="T30" fmla="*/ 21 w 49"/>
                  <a:gd name="T31" fmla="*/ 50 h 68"/>
                  <a:gd name="T32" fmla="*/ 15 w 49"/>
                  <a:gd name="T33" fmla="*/ 44 h 68"/>
                  <a:gd name="T34" fmla="*/ 2 w 49"/>
                  <a:gd name="T35" fmla="*/ 32 h 68"/>
                  <a:gd name="T36" fmla="*/ 0 w 49"/>
                  <a:gd name="T37" fmla="*/ 33 h 68"/>
                  <a:gd name="T38" fmla="*/ 20 w 49"/>
                  <a:gd name="T39" fmla="*/ 51 h 68"/>
                  <a:gd name="T40" fmla="*/ 44 w 49"/>
                  <a:gd name="T41" fmla="*/ 68 h 68"/>
                  <a:gd name="T42" fmla="*/ 44 w 49"/>
                  <a:gd name="T43" fmla="*/ 67 h 68"/>
                  <a:gd name="T44" fmla="*/ 49 w 49"/>
                  <a:gd name="T45" fmla="*/ 44 h 68"/>
                  <a:gd name="T46" fmla="*/ 48 w 49"/>
                  <a:gd name="T47" fmla="*/ 43 h 68"/>
                  <a:gd name="T48" fmla="*/ 28 w 49"/>
                  <a:gd name="T49" fmla="*/ 45 h 68"/>
                  <a:gd name="T50" fmla="*/ 17 w 49"/>
                  <a:gd name="T51" fmla="*/ 43 h 68"/>
                  <a:gd name="T52" fmla="*/ 15 w 49"/>
                  <a:gd name="T53" fmla="*/ 38 h 68"/>
                  <a:gd name="T54" fmla="*/ 20 w 49"/>
                  <a:gd name="T55" fmla="*/ 26 h 68"/>
                  <a:gd name="T56" fmla="*/ 24 w 49"/>
                  <a:gd name="T57" fmla="*/ 18 h 68"/>
                  <a:gd name="T58" fmla="*/ 20 w 49"/>
                  <a:gd name="T59" fmla="*/ 10 h 68"/>
                  <a:gd name="T60" fmla="*/ 27 w 49"/>
                  <a:gd name="T61" fmla="*/ 8 h 68"/>
                  <a:gd name="T62" fmla="*/ 14 w 49"/>
                  <a:gd name="T63" fmla="*/ 4 h 68"/>
                  <a:gd name="T64" fmla="*/ 15 w 49"/>
                  <a:gd name="T65"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 h="68">
                    <a:moveTo>
                      <a:pt x="15" y="5"/>
                    </a:moveTo>
                    <a:cubicBezTo>
                      <a:pt x="16" y="4"/>
                      <a:pt x="18" y="4"/>
                      <a:pt x="20" y="3"/>
                    </a:cubicBezTo>
                    <a:cubicBezTo>
                      <a:pt x="20" y="5"/>
                      <a:pt x="20" y="7"/>
                      <a:pt x="20" y="9"/>
                    </a:cubicBezTo>
                    <a:cubicBezTo>
                      <a:pt x="20" y="8"/>
                      <a:pt x="19" y="8"/>
                      <a:pt x="18" y="8"/>
                    </a:cubicBezTo>
                    <a:cubicBezTo>
                      <a:pt x="17" y="8"/>
                      <a:pt x="16" y="8"/>
                      <a:pt x="15" y="9"/>
                    </a:cubicBezTo>
                    <a:cubicBezTo>
                      <a:pt x="12" y="12"/>
                      <a:pt x="17" y="16"/>
                      <a:pt x="19" y="17"/>
                    </a:cubicBezTo>
                    <a:cubicBezTo>
                      <a:pt x="24" y="20"/>
                      <a:pt x="20" y="24"/>
                      <a:pt x="17" y="26"/>
                    </a:cubicBezTo>
                    <a:cubicBezTo>
                      <a:pt x="15" y="28"/>
                      <a:pt x="15" y="36"/>
                      <a:pt x="13" y="37"/>
                    </a:cubicBezTo>
                    <a:cubicBezTo>
                      <a:pt x="11" y="37"/>
                      <a:pt x="10" y="40"/>
                      <a:pt x="12" y="42"/>
                    </a:cubicBezTo>
                    <a:cubicBezTo>
                      <a:pt x="15" y="45"/>
                      <a:pt x="21" y="46"/>
                      <a:pt x="25" y="47"/>
                    </a:cubicBezTo>
                    <a:cubicBezTo>
                      <a:pt x="29" y="47"/>
                      <a:pt x="35" y="48"/>
                      <a:pt x="38" y="47"/>
                    </a:cubicBezTo>
                    <a:cubicBezTo>
                      <a:pt x="39" y="46"/>
                      <a:pt x="48" y="43"/>
                      <a:pt x="47" y="46"/>
                    </a:cubicBezTo>
                    <a:cubicBezTo>
                      <a:pt x="47" y="50"/>
                      <a:pt x="46" y="54"/>
                      <a:pt x="45" y="58"/>
                    </a:cubicBezTo>
                    <a:cubicBezTo>
                      <a:pt x="45" y="60"/>
                      <a:pt x="44" y="67"/>
                      <a:pt x="40" y="65"/>
                    </a:cubicBezTo>
                    <a:cubicBezTo>
                      <a:pt x="38" y="64"/>
                      <a:pt x="36" y="62"/>
                      <a:pt x="34" y="61"/>
                    </a:cubicBezTo>
                    <a:cubicBezTo>
                      <a:pt x="30" y="58"/>
                      <a:pt x="25" y="54"/>
                      <a:pt x="21" y="50"/>
                    </a:cubicBezTo>
                    <a:cubicBezTo>
                      <a:pt x="19" y="48"/>
                      <a:pt x="17" y="45"/>
                      <a:pt x="15" y="44"/>
                    </a:cubicBezTo>
                    <a:cubicBezTo>
                      <a:pt x="9" y="40"/>
                      <a:pt x="5" y="38"/>
                      <a:pt x="2" y="32"/>
                    </a:cubicBezTo>
                    <a:cubicBezTo>
                      <a:pt x="1" y="31"/>
                      <a:pt x="0" y="32"/>
                      <a:pt x="0" y="33"/>
                    </a:cubicBezTo>
                    <a:cubicBezTo>
                      <a:pt x="5" y="41"/>
                      <a:pt x="14" y="44"/>
                      <a:pt x="20" y="51"/>
                    </a:cubicBezTo>
                    <a:cubicBezTo>
                      <a:pt x="26" y="58"/>
                      <a:pt x="35" y="64"/>
                      <a:pt x="44" y="68"/>
                    </a:cubicBezTo>
                    <a:cubicBezTo>
                      <a:pt x="44" y="68"/>
                      <a:pt x="44" y="68"/>
                      <a:pt x="44" y="67"/>
                    </a:cubicBezTo>
                    <a:cubicBezTo>
                      <a:pt x="46" y="59"/>
                      <a:pt x="49" y="52"/>
                      <a:pt x="49" y="44"/>
                    </a:cubicBezTo>
                    <a:cubicBezTo>
                      <a:pt x="49" y="43"/>
                      <a:pt x="49" y="43"/>
                      <a:pt x="48" y="43"/>
                    </a:cubicBezTo>
                    <a:cubicBezTo>
                      <a:pt x="41" y="43"/>
                      <a:pt x="35" y="45"/>
                      <a:pt x="28" y="45"/>
                    </a:cubicBezTo>
                    <a:cubicBezTo>
                      <a:pt x="24" y="45"/>
                      <a:pt x="21" y="45"/>
                      <a:pt x="17" y="43"/>
                    </a:cubicBezTo>
                    <a:cubicBezTo>
                      <a:pt x="16" y="42"/>
                      <a:pt x="10" y="39"/>
                      <a:pt x="15" y="38"/>
                    </a:cubicBezTo>
                    <a:cubicBezTo>
                      <a:pt x="16" y="37"/>
                      <a:pt x="19" y="26"/>
                      <a:pt x="20" y="26"/>
                    </a:cubicBezTo>
                    <a:cubicBezTo>
                      <a:pt x="22" y="24"/>
                      <a:pt x="25" y="21"/>
                      <a:pt x="24" y="18"/>
                    </a:cubicBezTo>
                    <a:cubicBezTo>
                      <a:pt x="24" y="18"/>
                      <a:pt x="12" y="9"/>
                      <a:pt x="20" y="10"/>
                    </a:cubicBezTo>
                    <a:cubicBezTo>
                      <a:pt x="22" y="10"/>
                      <a:pt x="25" y="11"/>
                      <a:pt x="27" y="8"/>
                    </a:cubicBezTo>
                    <a:cubicBezTo>
                      <a:pt x="33" y="0"/>
                      <a:pt x="18" y="2"/>
                      <a:pt x="14" y="4"/>
                    </a:cubicBezTo>
                    <a:cubicBezTo>
                      <a:pt x="13" y="4"/>
                      <a:pt x="14" y="5"/>
                      <a:pt x="1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3" name="Freeform 170"/>
              <p:cNvSpPr/>
              <p:nvPr/>
            </p:nvSpPr>
            <p:spPr bwMode="auto">
              <a:xfrm>
                <a:off x="1466850" y="2235201"/>
                <a:ext cx="20638" cy="39688"/>
              </a:xfrm>
              <a:custGeom>
                <a:avLst/>
                <a:gdLst>
                  <a:gd name="T0" fmla="*/ 5 w 20"/>
                  <a:gd name="T1" fmla="*/ 19 h 38"/>
                  <a:gd name="T2" fmla="*/ 0 w 20"/>
                  <a:gd name="T3" fmla="*/ 29 h 38"/>
                  <a:gd name="T4" fmla="*/ 5 w 20"/>
                  <a:gd name="T5" fmla="*/ 20 h 38"/>
                  <a:gd name="T6" fmla="*/ 2 w 20"/>
                  <a:gd name="T7" fmla="*/ 29 h 38"/>
                  <a:gd name="T8" fmla="*/ 8 w 20"/>
                  <a:gd name="T9" fmla="*/ 18 h 38"/>
                  <a:gd name="T10" fmla="*/ 6 w 20"/>
                  <a:gd name="T11" fmla="*/ 24 h 38"/>
                  <a:gd name="T12" fmla="*/ 7 w 20"/>
                  <a:gd name="T13" fmla="*/ 34 h 38"/>
                  <a:gd name="T14" fmla="*/ 7 w 20"/>
                  <a:gd name="T15" fmla="*/ 21 h 38"/>
                  <a:gd name="T16" fmla="*/ 8 w 20"/>
                  <a:gd name="T17" fmla="*/ 34 h 38"/>
                  <a:gd name="T18" fmla="*/ 7 w 20"/>
                  <a:gd name="T19" fmla="*/ 25 h 38"/>
                  <a:gd name="T20" fmla="*/ 2 w 20"/>
                  <a:gd name="T21" fmla="*/ 29 h 38"/>
                  <a:gd name="T22" fmla="*/ 3 w 20"/>
                  <a:gd name="T23" fmla="*/ 36 h 38"/>
                  <a:gd name="T24" fmla="*/ 4 w 20"/>
                  <a:gd name="T25" fmla="*/ 34 h 38"/>
                  <a:gd name="T26" fmla="*/ 5 w 20"/>
                  <a:gd name="T27" fmla="*/ 38 h 38"/>
                  <a:gd name="T28" fmla="*/ 7 w 20"/>
                  <a:gd name="T29" fmla="*/ 34 h 38"/>
                  <a:gd name="T30" fmla="*/ 7 w 20"/>
                  <a:gd name="T31" fmla="*/ 37 h 38"/>
                  <a:gd name="T32" fmla="*/ 11 w 20"/>
                  <a:gd name="T33" fmla="*/ 21 h 38"/>
                  <a:gd name="T34" fmla="*/ 15 w 20"/>
                  <a:gd name="T35" fmla="*/ 19 h 38"/>
                  <a:gd name="T36" fmla="*/ 11 w 20"/>
                  <a:gd name="T37" fmla="*/ 28 h 38"/>
                  <a:gd name="T38" fmla="*/ 15 w 20"/>
                  <a:gd name="T39" fmla="*/ 19 h 38"/>
                  <a:gd name="T40" fmla="*/ 11 w 20"/>
                  <a:gd name="T41" fmla="*/ 27 h 38"/>
                  <a:gd name="T42" fmla="*/ 14 w 20"/>
                  <a:gd name="T43" fmla="*/ 23 h 38"/>
                  <a:gd name="T44" fmla="*/ 15 w 20"/>
                  <a:gd name="T45" fmla="*/ 17 h 38"/>
                  <a:gd name="T46" fmla="*/ 14 w 20"/>
                  <a:gd name="T47" fmla="*/ 15 h 38"/>
                  <a:gd name="T48" fmla="*/ 9 w 20"/>
                  <a:gd name="T49" fmla="*/ 17 h 38"/>
                  <a:gd name="T50" fmla="*/ 11 w 20"/>
                  <a:gd name="T51" fmla="*/ 14 h 38"/>
                  <a:gd name="T52" fmla="*/ 9 w 20"/>
                  <a:gd name="T53" fmla="*/ 10 h 38"/>
                  <a:gd name="T54" fmla="*/ 11 w 20"/>
                  <a:gd name="T55" fmla="*/ 5 h 38"/>
                  <a:gd name="T56" fmla="*/ 17 w 20"/>
                  <a:gd name="T57" fmla="*/ 3 h 38"/>
                  <a:gd name="T58" fmla="*/ 18 w 20"/>
                  <a:gd name="T59" fmla="*/ 2 h 38"/>
                  <a:gd name="T60" fmla="*/ 20 w 20"/>
                  <a:gd name="T61" fmla="*/ 1 h 38"/>
                  <a:gd name="T62" fmla="*/ 15 w 20"/>
                  <a:gd name="T63" fmla="*/ 2 h 38"/>
                  <a:gd name="T64" fmla="*/ 11 w 20"/>
                  <a:gd name="T65" fmla="*/ 5 h 38"/>
                  <a:gd name="T66" fmla="*/ 8 w 20"/>
                  <a:gd name="T67" fmla="*/ 9 h 38"/>
                  <a:gd name="T68" fmla="*/ 12 w 20"/>
                  <a:gd name="T69" fmla="*/ 4 h 38"/>
                  <a:gd name="T70" fmla="*/ 6 w 20"/>
                  <a:gd name="T71" fmla="*/ 15 h 38"/>
                  <a:gd name="T72" fmla="*/ 9 w 20"/>
                  <a:gd name="T73" fmla="*/ 21 h 38"/>
                  <a:gd name="T74" fmla="*/ 13 w 20"/>
                  <a:gd name="T75" fmla="*/ 10 h 38"/>
                  <a:gd name="T76" fmla="*/ 9 w 20"/>
                  <a:gd name="T77" fmla="*/ 19 h 38"/>
                  <a:gd name="T78" fmla="*/ 12 w 20"/>
                  <a:gd name="T79" fmla="*/ 10 h 38"/>
                  <a:gd name="T80" fmla="*/ 7 w 20"/>
                  <a:gd name="T81" fmla="*/ 20 h 38"/>
                  <a:gd name="T82" fmla="*/ 13 w 20"/>
                  <a:gd name="T83" fmla="*/ 21 h 38"/>
                  <a:gd name="T84" fmla="*/ 17 w 20"/>
                  <a:gd name="T85" fmla="*/ 16 h 38"/>
                  <a:gd name="T86" fmla="*/ 16 w 20"/>
                  <a:gd name="T87" fmla="*/ 16 h 38"/>
                  <a:gd name="T88" fmla="*/ 14 w 20"/>
                  <a:gd name="T89" fmla="*/ 21 h 38"/>
                  <a:gd name="T90" fmla="*/ 12 w 20"/>
                  <a:gd name="T91" fmla="*/ 24 h 38"/>
                  <a:gd name="T92" fmla="*/ 12 w 20"/>
                  <a:gd name="T93" fmla="*/ 31 h 38"/>
                  <a:gd name="T94" fmla="*/ 14 w 20"/>
                  <a:gd name="T95" fmla="*/ 24 h 38"/>
                  <a:gd name="T96" fmla="*/ 10 w 20"/>
                  <a:gd name="T97" fmla="*/ 31 h 38"/>
                  <a:gd name="T98" fmla="*/ 13 w 20"/>
                  <a:gd name="T99" fmla="*/ 19 h 38"/>
                  <a:gd name="T100" fmla="*/ 9 w 20"/>
                  <a:gd name="T101" fmla="*/ 28 h 38"/>
                  <a:gd name="T102" fmla="*/ 7 w 20"/>
                  <a:gd name="T103" fmla="*/ 31 h 38"/>
                  <a:gd name="T104" fmla="*/ 2 w 20"/>
                  <a:gd name="T105" fmla="*/ 30 h 38"/>
                  <a:gd name="T106" fmla="*/ 2 w 20"/>
                  <a:gd name="T107" fmla="*/ 34 h 38"/>
                  <a:gd name="T108" fmla="*/ 8 w 20"/>
                  <a:gd name="T109" fmla="*/ 35 h 38"/>
                  <a:gd name="T110" fmla="*/ 8 w 20"/>
                  <a:gd name="T111" fmla="*/ 28 h 38"/>
                  <a:gd name="T112" fmla="*/ 8 w 20"/>
                  <a:gd name="T113" fmla="*/ 27 h 38"/>
                  <a:gd name="T114" fmla="*/ 7 w 20"/>
                  <a:gd name="T115" fmla="*/ 31 h 38"/>
                  <a:gd name="T116" fmla="*/ 8 w 20"/>
                  <a:gd name="T117" fmla="*/ 15 h 38"/>
                  <a:gd name="T118" fmla="*/ 4 w 20"/>
                  <a:gd name="T119" fmla="*/ 28 h 38"/>
                  <a:gd name="T120" fmla="*/ 4 w 20"/>
                  <a:gd name="T121" fmla="*/ 16 h 38"/>
                  <a:gd name="T122" fmla="*/ 7 w 20"/>
                  <a:gd name="T123" fmla="*/ 17 h 38"/>
                  <a:gd name="T124" fmla="*/ 0 w 20"/>
                  <a:gd name="T125"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 h="38">
                    <a:moveTo>
                      <a:pt x="2" y="25"/>
                    </a:moveTo>
                    <a:cubicBezTo>
                      <a:pt x="2" y="23"/>
                      <a:pt x="3" y="21"/>
                      <a:pt x="5" y="19"/>
                    </a:cubicBezTo>
                    <a:cubicBezTo>
                      <a:pt x="4" y="18"/>
                      <a:pt x="3" y="18"/>
                      <a:pt x="3" y="20"/>
                    </a:cubicBezTo>
                    <a:cubicBezTo>
                      <a:pt x="1" y="23"/>
                      <a:pt x="1" y="26"/>
                      <a:pt x="0" y="29"/>
                    </a:cubicBezTo>
                    <a:cubicBezTo>
                      <a:pt x="0" y="30"/>
                      <a:pt x="1" y="30"/>
                      <a:pt x="2" y="29"/>
                    </a:cubicBezTo>
                    <a:cubicBezTo>
                      <a:pt x="4" y="27"/>
                      <a:pt x="4" y="24"/>
                      <a:pt x="5" y="20"/>
                    </a:cubicBezTo>
                    <a:cubicBezTo>
                      <a:pt x="6" y="16"/>
                      <a:pt x="4" y="20"/>
                      <a:pt x="4" y="22"/>
                    </a:cubicBezTo>
                    <a:cubicBezTo>
                      <a:pt x="3" y="24"/>
                      <a:pt x="3" y="27"/>
                      <a:pt x="2" y="29"/>
                    </a:cubicBezTo>
                    <a:cubicBezTo>
                      <a:pt x="2" y="30"/>
                      <a:pt x="3" y="31"/>
                      <a:pt x="4" y="30"/>
                    </a:cubicBezTo>
                    <a:cubicBezTo>
                      <a:pt x="6" y="26"/>
                      <a:pt x="7" y="22"/>
                      <a:pt x="8" y="18"/>
                    </a:cubicBezTo>
                    <a:cubicBezTo>
                      <a:pt x="6" y="17"/>
                      <a:pt x="6" y="18"/>
                      <a:pt x="6" y="20"/>
                    </a:cubicBezTo>
                    <a:cubicBezTo>
                      <a:pt x="6" y="21"/>
                      <a:pt x="6" y="23"/>
                      <a:pt x="6" y="24"/>
                    </a:cubicBezTo>
                    <a:cubicBezTo>
                      <a:pt x="5" y="27"/>
                      <a:pt x="6" y="30"/>
                      <a:pt x="6" y="33"/>
                    </a:cubicBezTo>
                    <a:cubicBezTo>
                      <a:pt x="6" y="34"/>
                      <a:pt x="7" y="34"/>
                      <a:pt x="7" y="34"/>
                    </a:cubicBezTo>
                    <a:cubicBezTo>
                      <a:pt x="9" y="29"/>
                      <a:pt x="9" y="25"/>
                      <a:pt x="9" y="21"/>
                    </a:cubicBezTo>
                    <a:cubicBezTo>
                      <a:pt x="8" y="20"/>
                      <a:pt x="7" y="20"/>
                      <a:pt x="7" y="21"/>
                    </a:cubicBezTo>
                    <a:cubicBezTo>
                      <a:pt x="6" y="25"/>
                      <a:pt x="6" y="29"/>
                      <a:pt x="6" y="34"/>
                    </a:cubicBezTo>
                    <a:cubicBezTo>
                      <a:pt x="6" y="34"/>
                      <a:pt x="8" y="35"/>
                      <a:pt x="8" y="34"/>
                    </a:cubicBezTo>
                    <a:cubicBezTo>
                      <a:pt x="8" y="31"/>
                      <a:pt x="9" y="28"/>
                      <a:pt x="9" y="25"/>
                    </a:cubicBezTo>
                    <a:cubicBezTo>
                      <a:pt x="8" y="24"/>
                      <a:pt x="7" y="24"/>
                      <a:pt x="7" y="25"/>
                    </a:cubicBezTo>
                    <a:cubicBezTo>
                      <a:pt x="7" y="27"/>
                      <a:pt x="6" y="32"/>
                      <a:pt x="8" y="33"/>
                    </a:cubicBezTo>
                    <a:cubicBezTo>
                      <a:pt x="6" y="31"/>
                      <a:pt x="4" y="30"/>
                      <a:pt x="2" y="29"/>
                    </a:cubicBezTo>
                    <a:cubicBezTo>
                      <a:pt x="2" y="28"/>
                      <a:pt x="1" y="29"/>
                      <a:pt x="1" y="29"/>
                    </a:cubicBezTo>
                    <a:cubicBezTo>
                      <a:pt x="1" y="32"/>
                      <a:pt x="2" y="34"/>
                      <a:pt x="3" y="36"/>
                    </a:cubicBezTo>
                    <a:cubicBezTo>
                      <a:pt x="3" y="37"/>
                      <a:pt x="4" y="36"/>
                      <a:pt x="4" y="36"/>
                    </a:cubicBezTo>
                    <a:cubicBezTo>
                      <a:pt x="4" y="35"/>
                      <a:pt x="4" y="34"/>
                      <a:pt x="4" y="34"/>
                    </a:cubicBezTo>
                    <a:cubicBezTo>
                      <a:pt x="4" y="32"/>
                      <a:pt x="3" y="31"/>
                      <a:pt x="2" y="32"/>
                    </a:cubicBezTo>
                    <a:cubicBezTo>
                      <a:pt x="3" y="34"/>
                      <a:pt x="4" y="36"/>
                      <a:pt x="5" y="38"/>
                    </a:cubicBezTo>
                    <a:cubicBezTo>
                      <a:pt x="6" y="38"/>
                      <a:pt x="7" y="38"/>
                      <a:pt x="7" y="38"/>
                    </a:cubicBezTo>
                    <a:cubicBezTo>
                      <a:pt x="7" y="36"/>
                      <a:pt x="7" y="35"/>
                      <a:pt x="7" y="34"/>
                    </a:cubicBezTo>
                    <a:cubicBezTo>
                      <a:pt x="7" y="34"/>
                      <a:pt x="7" y="34"/>
                      <a:pt x="6" y="34"/>
                    </a:cubicBezTo>
                    <a:cubicBezTo>
                      <a:pt x="7" y="35"/>
                      <a:pt x="7" y="36"/>
                      <a:pt x="7" y="37"/>
                    </a:cubicBezTo>
                    <a:cubicBezTo>
                      <a:pt x="7" y="38"/>
                      <a:pt x="9" y="38"/>
                      <a:pt x="9" y="37"/>
                    </a:cubicBezTo>
                    <a:cubicBezTo>
                      <a:pt x="10" y="32"/>
                      <a:pt x="11" y="27"/>
                      <a:pt x="11" y="21"/>
                    </a:cubicBezTo>
                    <a:cubicBezTo>
                      <a:pt x="11" y="22"/>
                      <a:pt x="10" y="34"/>
                      <a:pt x="12" y="27"/>
                    </a:cubicBezTo>
                    <a:cubicBezTo>
                      <a:pt x="13" y="24"/>
                      <a:pt x="14" y="22"/>
                      <a:pt x="15" y="19"/>
                    </a:cubicBezTo>
                    <a:cubicBezTo>
                      <a:pt x="15" y="18"/>
                      <a:pt x="14" y="17"/>
                      <a:pt x="14" y="18"/>
                    </a:cubicBezTo>
                    <a:cubicBezTo>
                      <a:pt x="13" y="21"/>
                      <a:pt x="12" y="25"/>
                      <a:pt x="11" y="28"/>
                    </a:cubicBezTo>
                    <a:cubicBezTo>
                      <a:pt x="12" y="29"/>
                      <a:pt x="13" y="29"/>
                      <a:pt x="13" y="26"/>
                    </a:cubicBezTo>
                    <a:cubicBezTo>
                      <a:pt x="13" y="24"/>
                      <a:pt x="14" y="22"/>
                      <a:pt x="15" y="19"/>
                    </a:cubicBezTo>
                    <a:cubicBezTo>
                      <a:pt x="15" y="18"/>
                      <a:pt x="13" y="18"/>
                      <a:pt x="13" y="19"/>
                    </a:cubicBezTo>
                    <a:cubicBezTo>
                      <a:pt x="12" y="22"/>
                      <a:pt x="12" y="24"/>
                      <a:pt x="11" y="27"/>
                    </a:cubicBezTo>
                    <a:cubicBezTo>
                      <a:pt x="11" y="28"/>
                      <a:pt x="12" y="29"/>
                      <a:pt x="12" y="28"/>
                    </a:cubicBezTo>
                    <a:cubicBezTo>
                      <a:pt x="14" y="25"/>
                      <a:pt x="13" y="26"/>
                      <a:pt x="14" y="23"/>
                    </a:cubicBezTo>
                    <a:cubicBezTo>
                      <a:pt x="15" y="22"/>
                      <a:pt x="15" y="22"/>
                      <a:pt x="15" y="21"/>
                    </a:cubicBezTo>
                    <a:cubicBezTo>
                      <a:pt x="16" y="19"/>
                      <a:pt x="16" y="18"/>
                      <a:pt x="15" y="17"/>
                    </a:cubicBezTo>
                    <a:cubicBezTo>
                      <a:pt x="14" y="18"/>
                      <a:pt x="15" y="19"/>
                      <a:pt x="16" y="18"/>
                    </a:cubicBezTo>
                    <a:cubicBezTo>
                      <a:pt x="14" y="22"/>
                      <a:pt x="14" y="17"/>
                      <a:pt x="14" y="15"/>
                    </a:cubicBezTo>
                    <a:cubicBezTo>
                      <a:pt x="14" y="15"/>
                      <a:pt x="13" y="15"/>
                      <a:pt x="13" y="15"/>
                    </a:cubicBezTo>
                    <a:cubicBezTo>
                      <a:pt x="11" y="16"/>
                      <a:pt x="11" y="15"/>
                      <a:pt x="9" y="17"/>
                    </a:cubicBezTo>
                    <a:cubicBezTo>
                      <a:pt x="5" y="21"/>
                      <a:pt x="10" y="14"/>
                      <a:pt x="11" y="12"/>
                    </a:cubicBezTo>
                    <a:cubicBezTo>
                      <a:pt x="10" y="19"/>
                      <a:pt x="13" y="7"/>
                      <a:pt x="11" y="14"/>
                    </a:cubicBezTo>
                    <a:cubicBezTo>
                      <a:pt x="10" y="20"/>
                      <a:pt x="10" y="12"/>
                      <a:pt x="10" y="11"/>
                    </a:cubicBezTo>
                    <a:cubicBezTo>
                      <a:pt x="10" y="10"/>
                      <a:pt x="9" y="10"/>
                      <a:pt x="9" y="10"/>
                    </a:cubicBezTo>
                    <a:cubicBezTo>
                      <a:pt x="4" y="16"/>
                      <a:pt x="10" y="7"/>
                      <a:pt x="12" y="6"/>
                    </a:cubicBezTo>
                    <a:cubicBezTo>
                      <a:pt x="12" y="6"/>
                      <a:pt x="11" y="6"/>
                      <a:pt x="11" y="5"/>
                    </a:cubicBezTo>
                    <a:cubicBezTo>
                      <a:pt x="12" y="7"/>
                      <a:pt x="13" y="7"/>
                      <a:pt x="14" y="5"/>
                    </a:cubicBezTo>
                    <a:cubicBezTo>
                      <a:pt x="16" y="4"/>
                      <a:pt x="16" y="4"/>
                      <a:pt x="17" y="3"/>
                    </a:cubicBezTo>
                    <a:cubicBezTo>
                      <a:pt x="18" y="2"/>
                      <a:pt x="17" y="1"/>
                      <a:pt x="17" y="2"/>
                    </a:cubicBezTo>
                    <a:cubicBezTo>
                      <a:pt x="14" y="2"/>
                      <a:pt x="17" y="2"/>
                      <a:pt x="18" y="2"/>
                    </a:cubicBezTo>
                    <a:cubicBezTo>
                      <a:pt x="17" y="3"/>
                      <a:pt x="18" y="3"/>
                      <a:pt x="19" y="3"/>
                    </a:cubicBezTo>
                    <a:cubicBezTo>
                      <a:pt x="19" y="2"/>
                      <a:pt x="20" y="1"/>
                      <a:pt x="20" y="1"/>
                    </a:cubicBezTo>
                    <a:cubicBezTo>
                      <a:pt x="20" y="0"/>
                      <a:pt x="19" y="0"/>
                      <a:pt x="19" y="0"/>
                    </a:cubicBezTo>
                    <a:cubicBezTo>
                      <a:pt x="18" y="1"/>
                      <a:pt x="16" y="1"/>
                      <a:pt x="15" y="2"/>
                    </a:cubicBezTo>
                    <a:cubicBezTo>
                      <a:pt x="14" y="2"/>
                      <a:pt x="15" y="4"/>
                      <a:pt x="16" y="3"/>
                    </a:cubicBezTo>
                    <a:cubicBezTo>
                      <a:pt x="18" y="2"/>
                      <a:pt x="11" y="5"/>
                      <a:pt x="11" y="5"/>
                    </a:cubicBezTo>
                    <a:cubicBezTo>
                      <a:pt x="10" y="6"/>
                      <a:pt x="9" y="7"/>
                      <a:pt x="8" y="8"/>
                    </a:cubicBezTo>
                    <a:cubicBezTo>
                      <a:pt x="7" y="8"/>
                      <a:pt x="8" y="9"/>
                      <a:pt x="8" y="9"/>
                    </a:cubicBezTo>
                    <a:cubicBezTo>
                      <a:pt x="11" y="8"/>
                      <a:pt x="12" y="7"/>
                      <a:pt x="14" y="5"/>
                    </a:cubicBezTo>
                    <a:cubicBezTo>
                      <a:pt x="14" y="4"/>
                      <a:pt x="13" y="3"/>
                      <a:pt x="12" y="4"/>
                    </a:cubicBezTo>
                    <a:cubicBezTo>
                      <a:pt x="9" y="7"/>
                      <a:pt x="5" y="9"/>
                      <a:pt x="5" y="14"/>
                    </a:cubicBezTo>
                    <a:cubicBezTo>
                      <a:pt x="5" y="15"/>
                      <a:pt x="6" y="15"/>
                      <a:pt x="6" y="15"/>
                    </a:cubicBezTo>
                    <a:cubicBezTo>
                      <a:pt x="7" y="14"/>
                      <a:pt x="8" y="11"/>
                      <a:pt x="8" y="13"/>
                    </a:cubicBezTo>
                    <a:cubicBezTo>
                      <a:pt x="8" y="16"/>
                      <a:pt x="8" y="18"/>
                      <a:pt x="9" y="21"/>
                    </a:cubicBezTo>
                    <a:cubicBezTo>
                      <a:pt x="9" y="22"/>
                      <a:pt x="10" y="22"/>
                      <a:pt x="10" y="21"/>
                    </a:cubicBezTo>
                    <a:cubicBezTo>
                      <a:pt x="12" y="17"/>
                      <a:pt x="13" y="14"/>
                      <a:pt x="13" y="10"/>
                    </a:cubicBezTo>
                    <a:cubicBezTo>
                      <a:pt x="13" y="9"/>
                      <a:pt x="12" y="9"/>
                      <a:pt x="12" y="10"/>
                    </a:cubicBezTo>
                    <a:cubicBezTo>
                      <a:pt x="10" y="13"/>
                      <a:pt x="9" y="15"/>
                      <a:pt x="9" y="19"/>
                    </a:cubicBezTo>
                    <a:cubicBezTo>
                      <a:pt x="9" y="19"/>
                      <a:pt x="10" y="20"/>
                      <a:pt x="10" y="19"/>
                    </a:cubicBezTo>
                    <a:cubicBezTo>
                      <a:pt x="11" y="16"/>
                      <a:pt x="12" y="14"/>
                      <a:pt x="12" y="10"/>
                    </a:cubicBezTo>
                    <a:cubicBezTo>
                      <a:pt x="13" y="10"/>
                      <a:pt x="12" y="9"/>
                      <a:pt x="11" y="10"/>
                    </a:cubicBezTo>
                    <a:cubicBezTo>
                      <a:pt x="9" y="13"/>
                      <a:pt x="7" y="16"/>
                      <a:pt x="7" y="20"/>
                    </a:cubicBezTo>
                    <a:cubicBezTo>
                      <a:pt x="7" y="21"/>
                      <a:pt x="7" y="21"/>
                      <a:pt x="8" y="21"/>
                    </a:cubicBezTo>
                    <a:cubicBezTo>
                      <a:pt x="10" y="18"/>
                      <a:pt x="13" y="15"/>
                      <a:pt x="13" y="21"/>
                    </a:cubicBezTo>
                    <a:cubicBezTo>
                      <a:pt x="13" y="22"/>
                      <a:pt x="14" y="22"/>
                      <a:pt x="14" y="22"/>
                    </a:cubicBezTo>
                    <a:cubicBezTo>
                      <a:pt x="16" y="20"/>
                      <a:pt x="17" y="18"/>
                      <a:pt x="17" y="16"/>
                    </a:cubicBezTo>
                    <a:cubicBezTo>
                      <a:pt x="18" y="15"/>
                      <a:pt x="17" y="15"/>
                      <a:pt x="16" y="15"/>
                    </a:cubicBezTo>
                    <a:cubicBezTo>
                      <a:pt x="13" y="19"/>
                      <a:pt x="17" y="14"/>
                      <a:pt x="16" y="16"/>
                    </a:cubicBezTo>
                    <a:cubicBezTo>
                      <a:pt x="17" y="16"/>
                      <a:pt x="15" y="15"/>
                      <a:pt x="15" y="16"/>
                    </a:cubicBezTo>
                    <a:cubicBezTo>
                      <a:pt x="15" y="18"/>
                      <a:pt x="14" y="19"/>
                      <a:pt x="14" y="21"/>
                    </a:cubicBezTo>
                    <a:cubicBezTo>
                      <a:pt x="13" y="22"/>
                      <a:pt x="12" y="29"/>
                      <a:pt x="14" y="22"/>
                    </a:cubicBezTo>
                    <a:cubicBezTo>
                      <a:pt x="12" y="21"/>
                      <a:pt x="12" y="21"/>
                      <a:pt x="12" y="24"/>
                    </a:cubicBezTo>
                    <a:cubicBezTo>
                      <a:pt x="11" y="26"/>
                      <a:pt x="11" y="28"/>
                      <a:pt x="10" y="31"/>
                    </a:cubicBezTo>
                    <a:cubicBezTo>
                      <a:pt x="10" y="32"/>
                      <a:pt x="11" y="32"/>
                      <a:pt x="12" y="31"/>
                    </a:cubicBezTo>
                    <a:cubicBezTo>
                      <a:pt x="12" y="29"/>
                      <a:pt x="12" y="28"/>
                      <a:pt x="13" y="26"/>
                    </a:cubicBezTo>
                    <a:cubicBezTo>
                      <a:pt x="13" y="25"/>
                      <a:pt x="13" y="24"/>
                      <a:pt x="14" y="24"/>
                    </a:cubicBezTo>
                    <a:cubicBezTo>
                      <a:pt x="15" y="22"/>
                      <a:pt x="15" y="21"/>
                      <a:pt x="13" y="20"/>
                    </a:cubicBezTo>
                    <a:cubicBezTo>
                      <a:pt x="12" y="24"/>
                      <a:pt x="10" y="27"/>
                      <a:pt x="10" y="31"/>
                    </a:cubicBezTo>
                    <a:cubicBezTo>
                      <a:pt x="10" y="32"/>
                      <a:pt x="11" y="32"/>
                      <a:pt x="11" y="31"/>
                    </a:cubicBezTo>
                    <a:cubicBezTo>
                      <a:pt x="12" y="27"/>
                      <a:pt x="13" y="23"/>
                      <a:pt x="13" y="19"/>
                    </a:cubicBezTo>
                    <a:cubicBezTo>
                      <a:pt x="13" y="18"/>
                      <a:pt x="12" y="18"/>
                      <a:pt x="12" y="19"/>
                    </a:cubicBezTo>
                    <a:cubicBezTo>
                      <a:pt x="10" y="22"/>
                      <a:pt x="9" y="24"/>
                      <a:pt x="9" y="28"/>
                    </a:cubicBezTo>
                    <a:cubicBezTo>
                      <a:pt x="8" y="30"/>
                      <a:pt x="8" y="32"/>
                      <a:pt x="8" y="35"/>
                    </a:cubicBezTo>
                    <a:cubicBezTo>
                      <a:pt x="8" y="36"/>
                      <a:pt x="7" y="32"/>
                      <a:pt x="7" y="31"/>
                    </a:cubicBezTo>
                    <a:cubicBezTo>
                      <a:pt x="7" y="31"/>
                      <a:pt x="6" y="31"/>
                      <a:pt x="6" y="32"/>
                    </a:cubicBezTo>
                    <a:cubicBezTo>
                      <a:pt x="6" y="38"/>
                      <a:pt x="4" y="32"/>
                      <a:pt x="2" y="30"/>
                    </a:cubicBezTo>
                    <a:cubicBezTo>
                      <a:pt x="2" y="29"/>
                      <a:pt x="1" y="29"/>
                      <a:pt x="1" y="30"/>
                    </a:cubicBezTo>
                    <a:cubicBezTo>
                      <a:pt x="1" y="31"/>
                      <a:pt x="2" y="33"/>
                      <a:pt x="2" y="34"/>
                    </a:cubicBezTo>
                    <a:cubicBezTo>
                      <a:pt x="1" y="30"/>
                      <a:pt x="2" y="29"/>
                      <a:pt x="4" y="33"/>
                    </a:cubicBezTo>
                    <a:cubicBezTo>
                      <a:pt x="5" y="34"/>
                      <a:pt x="7" y="34"/>
                      <a:pt x="8" y="35"/>
                    </a:cubicBezTo>
                    <a:cubicBezTo>
                      <a:pt x="9" y="35"/>
                      <a:pt x="9" y="35"/>
                      <a:pt x="9" y="34"/>
                    </a:cubicBezTo>
                    <a:cubicBezTo>
                      <a:pt x="9" y="32"/>
                      <a:pt x="8" y="30"/>
                      <a:pt x="8" y="28"/>
                    </a:cubicBezTo>
                    <a:cubicBezTo>
                      <a:pt x="7" y="28"/>
                      <a:pt x="6" y="29"/>
                      <a:pt x="8" y="32"/>
                    </a:cubicBezTo>
                    <a:cubicBezTo>
                      <a:pt x="8" y="30"/>
                      <a:pt x="8" y="29"/>
                      <a:pt x="8" y="27"/>
                    </a:cubicBezTo>
                    <a:cubicBezTo>
                      <a:pt x="8" y="26"/>
                      <a:pt x="7" y="19"/>
                      <a:pt x="7" y="25"/>
                    </a:cubicBezTo>
                    <a:cubicBezTo>
                      <a:pt x="8" y="27"/>
                      <a:pt x="7" y="29"/>
                      <a:pt x="7" y="31"/>
                    </a:cubicBezTo>
                    <a:cubicBezTo>
                      <a:pt x="7" y="30"/>
                      <a:pt x="7" y="28"/>
                      <a:pt x="7" y="27"/>
                    </a:cubicBezTo>
                    <a:cubicBezTo>
                      <a:pt x="7" y="23"/>
                      <a:pt x="8" y="19"/>
                      <a:pt x="8" y="15"/>
                    </a:cubicBezTo>
                    <a:cubicBezTo>
                      <a:pt x="8" y="15"/>
                      <a:pt x="7" y="14"/>
                      <a:pt x="7" y="15"/>
                    </a:cubicBezTo>
                    <a:cubicBezTo>
                      <a:pt x="6" y="19"/>
                      <a:pt x="5" y="24"/>
                      <a:pt x="4" y="28"/>
                    </a:cubicBezTo>
                    <a:cubicBezTo>
                      <a:pt x="5" y="25"/>
                      <a:pt x="5" y="20"/>
                      <a:pt x="6" y="17"/>
                    </a:cubicBezTo>
                    <a:cubicBezTo>
                      <a:pt x="6" y="16"/>
                      <a:pt x="5" y="15"/>
                      <a:pt x="4" y="16"/>
                    </a:cubicBezTo>
                    <a:cubicBezTo>
                      <a:pt x="4" y="20"/>
                      <a:pt x="3" y="24"/>
                      <a:pt x="2" y="27"/>
                    </a:cubicBezTo>
                    <a:cubicBezTo>
                      <a:pt x="3" y="24"/>
                      <a:pt x="4" y="20"/>
                      <a:pt x="7" y="17"/>
                    </a:cubicBezTo>
                    <a:cubicBezTo>
                      <a:pt x="7" y="16"/>
                      <a:pt x="6" y="16"/>
                      <a:pt x="5" y="16"/>
                    </a:cubicBezTo>
                    <a:cubicBezTo>
                      <a:pt x="2" y="19"/>
                      <a:pt x="1" y="21"/>
                      <a:pt x="0" y="25"/>
                    </a:cubicBezTo>
                    <a:cubicBezTo>
                      <a:pt x="0" y="26"/>
                      <a:pt x="1" y="26"/>
                      <a:pt x="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4" name="Freeform 171"/>
              <p:cNvSpPr/>
              <p:nvPr/>
            </p:nvSpPr>
            <p:spPr bwMode="auto">
              <a:xfrm>
                <a:off x="1482725" y="2279651"/>
                <a:ext cx="22225" cy="20638"/>
              </a:xfrm>
              <a:custGeom>
                <a:avLst/>
                <a:gdLst>
                  <a:gd name="T0" fmla="*/ 9 w 21"/>
                  <a:gd name="T1" fmla="*/ 4 h 19"/>
                  <a:gd name="T2" fmla="*/ 8 w 21"/>
                  <a:gd name="T3" fmla="*/ 2 h 19"/>
                  <a:gd name="T4" fmla="*/ 7 w 21"/>
                  <a:gd name="T5" fmla="*/ 3 h 19"/>
                  <a:gd name="T6" fmla="*/ 11 w 21"/>
                  <a:gd name="T7" fmla="*/ 7 h 19"/>
                  <a:gd name="T8" fmla="*/ 12 w 21"/>
                  <a:gd name="T9" fmla="*/ 6 h 19"/>
                  <a:gd name="T10" fmla="*/ 2 w 21"/>
                  <a:gd name="T11" fmla="*/ 0 h 19"/>
                  <a:gd name="T12" fmla="*/ 1 w 21"/>
                  <a:gd name="T13" fmla="*/ 2 h 19"/>
                  <a:gd name="T14" fmla="*/ 9 w 21"/>
                  <a:gd name="T15" fmla="*/ 8 h 19"/>
                  <a:gd name="T16" fmla="*/ 10 w 21"/>
                  <a:gd name="T17" fmla="*/ 7 h 19"/>
                  <a:gd name="T18" fmla="*/ 4 w 21"/>
                  <a:gd name="T19" fmla="*/ 2 h 19"/>
                  <a:gd name="T20" fmla="*/ 3 w 21"/>
                  <a:gd name="T21" fmla="*/ 3 h 19"/>
                  <a:gd name="T22" fmla="*/ 12 w 21"/>
                  <a:gd name="T23" fmla="*/ 10 h 19"/>
                  <a:gd name="T24" fmla="*/ 13 w 21"/>
                  <a:gd name="T25" fmla="*/ 9 h 19"/>
                  <a:gd name="T26" fmla="*/ 10 w 21"/>
                  <a:gd name="T27" fmla="*/ 6 h 19"/>
                  <a:gd name="T28" fmla="*/ 9 w 21"/>
                  <a:gd name="T29" fmla="*/ 7 h 19"/>
                  <a:gd name="T30" fmla="*/ 19 w 21"/>
                  <a:gd name="T31" fmla="*/ 12 h 19"/>
                  <a:gd name="T32" fmla="*/ 20 w 21"/>
                  <a:gd name="T33" fmla="*/ 11 h 19"/>
                  <a:gd name="T34" fmla="*/ 11 w 21"/>
                  <a:gd name="T35" fmla="*/ 3 h 19"/>
                  <a:gd name="T36" fmla="*/ 10 w 21"/>
                  <a:gd name="T37" fmla="*/ 4 h 19"/>
                  <a:gd name="T38" fmla="*/ 20 w 21"/>
                  <a:gd name="T39" fmla="*/ 18 h 19"/>
                  <a:gd name="T40" fmla="*/ 21 w 21"/>
                  <a:gd name="T41" fmla="*/ 17 h 19"/>
                  <a:gd name="T42" fmla="*/ 9 w 21"/>
                  <a:gd name="T43" fmla="*/ 7 h 19"/>
                  <a:gd name="T44" fmla="*/ 8 w 21"/>
                  <a:gd name="T45" fmla="*/ 8 h 19"/>
                  <a:gd name="T46" fmla="*/ 18 w 21"/>
                  <a:gd name="T47" fmla="*/ 16 h 19"/>
                  <a:gd name="T48" fmla="*/ 19 w 21"/>
                  <a:gd name="T49" fmla="*/ 15 h 19"/>
                  <a:gd name="T50" fmla="*/ 16 w 21"/>
                  <a:gd name="T51" fmla="*/ 9 h 19"/>
                  <a:gd name="T52" fmla="*/ 15 w 21"/>
                  <a:gd name="T53" fmla="*/ 8 h 19"/>
                  <a:gd name="T54" fmla="*/ 18 w 21"/>
                  <a:gd name="T55" fmla="*/ 16 h 19"/>
                  <a:gd name="T56" fmla="*/ 19 w 21"/>
                  <a:gd name="T57" fmla="*/ 15 h 19"/>
                  <a:gd name="T58" fmla="*/ 9 w 21"/>
                  <a:gd name="T59" fmla="*/ 7 h 19"/>
                  <a:gd name="T60" fmla="*/ 8 w 21"/>
                  <a:gd name="T61" fmla="*/ 8 h 19"/>
                  <a:gd name="T62" fmla="*/ 20 w 21"/>
                  <a:gd name="T63" fmla="*/ 18 h 19"/>
                  <a:gd name="T64" fmla="*/ 21 w 21"/>
                  <a:gd name="T65" fmla="*/ 18 h 19"/>
                  <a:gd name="T66" fmla="*/ 11 w 21"/>
                  <a:gd name="T67" fmla="*/ 3 h 19"/>
                  <a:gd name="T68" fmla="*/ 10 w 21"/>
                  <a:gd name="T69" fmla="*/ 4 h 19"/>
                  <a:gd name="T70" fmla="*/ 19 w 21"/>
                  <a:gd name="T71" fmla="*/ 12 h 19"/>
                  <a:gd name="T72" fmla="*/ 20 w 21"/>
                  <a:gd name="T73" fmla="*/ 11 h 19"/>
                  <a:gd name="T74" fmla="*/ 9 w 21"/>
                  <a:gd name="T75" fmla="*/ 5 h 19"/>
                  <a:gd name="T76" fmla="*/ 9 w 21"/>
                  <a:gd name="T77" fmla="*/ 7 h 19"/>
                  <a:gd name="T78" fmla="*/ 12 w 21"/>
                  <a:gd name="T79" fmla="*/ 10 h 19"/>
                  <a:gd name="T80" fmla="*/ 13 w 21"/>
                  <a:gd name="T81" fmla="*/ 9 h 19"/>
                  <a:gd name="T82" fmla="*/ 4 w 21"/>
                  <a:gd name="T83" fmla="*/ 2 h 19"/>
                  <a:gd name="T84" fmla="*/ 3 w 21"/>
                  <a:gd name="T85" fmla="*/ 3 h 19"/>
                  <a:gd name="T86" fmla="*/ 9 w 21"/>
                  <a:gd name="T87" fmla="*/ 8 h 19"/>
                  <a:gd name="T88" fmla="*/ 10 w 21"/>
                  <a:gd name="T89" fmla="*/ 7 h 19"/>
                  <a:gd name="T90" fmla="*/ 2 w 21"/>
                  <a:gd name="T91" fmla="*/ 1 h 19"/>
                  <a:gd name="T92" fmla="*/ 1 w 21"/>
                  <a:gd name="T93" fmla="*/ 2 h 19"/>
                  <a:gd name="T94" fmla="*/ 12 w 21"/>
                  <a:gd name="T95" fmla="*/ 7 h 19"/>
                  <a:gd name="T96" fmla="*/ 12 w 21"/>
                  <a:gd name="T97" fmla="*/ 6 h 19"/>
                  <a:gd name="T98" fmla="*/ 8 w 21"/>
                  <a:gd name="T99" fmla="*/ 2 h 19"/>
                  <a:gd name="T100" fmla="*/ 6 w 21"/>
                  <a:gd name="T101" fmla="*/ 3 h 19"/>
                  <a:gd name="T102" fmla="*/ 8 w 21"/>
                  <a:gd name="T103" fmla="*/ 5 h 19"/>
                  <a:gd name="T104" fmla="*/ 9 w 21"/>
                  <a:gd name="T105"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 h="19">
                    <a:moveTo>
                      <a:pt x="9" y="4"/>
                    </a:moveTo>
                    <a:cubicBezTo>
                      <a:pt x="8" y="3"/>
                      <a:pt x="8" y="3"/>
                      <a:pt x="8" y="2"/>
                    </a:cubicBezTo>
                    <a:cubicBezTo>
                      <a:pt x="7" y="2"/>
                      <a:pt x="7" y="3"/>
                      <a:pt x="7" y="3"/>
                    </a:cubicBezTo>
                    <a:cubicBezTo>
                      <a:pt x="8" y="4"/>
                      <a:pt x="10" y="6"/>
                      <a:pt x="11" y="7"/>
                    </a:cubicBezTo>
                    <a:cubicBezTo>
                      <a:pt x="12" y="7"/>
                      <a:pt x="12" y="6"/>
                      <a:pt x="12" y="6"/>
                    </a:cubicBezTo>
                    <a:cubicBezTo>
                      <a:pt x="8" y="4"/>
                      <a:pt x="5" y="2"/>
                      <a:pt x="2" y="0"/>
                    </a:cubicBezTo>
                    <a:cubicBezTo>
                      <a:pt x="1" y="0"/>
                      <a:pt x="0" y="1"/>
                      <a:pt x="1" y="2"/>
                    </a:cubicBezTo>
                    <a:cubicBezTo>
                      <a:pt x="3" y="4"/>
                      <a:pt x="6" y="6"/>
                      <a:pt x="9" y="8"/>
                    </a:cubicBezTo>
                    <a:cubicBezTo>
                      <a:pt x="10" y="9"/>
                      <a:pt x="11" y="8"/>
                      <a:pt x="10" y="7"/>
                    </a:cubicBezTo>
                    <a:cubicBezTo>
                      <a:pt x="8" y="5"/>
                      <a:pt x="6" y="4"/>
                      <a:pt x="4" y="2"/>
                    </a:cubicBezTo>
                    <a:cubicBezTo>
                      <a:pt x="3" y="2"/>
                      <a:pt x="3" y="3"/>
                      <a:pt x="3" y="3"/>
                    </a:cubicBezTo>
                    <a:cubicBezTo>
                      <a:pt x="6" y="5"/>
                      <a:pt x="9" y="8"/>
                      <a:pt x="12" y="10"/>
                    </a:cubicBezTo>
                    <a:cubicBezTo>
                      <a:pt x="13" y="10"/>
                      <a:pt x="14" y="9"/>
                      <a:pt x="13" y="9"/>
                    </a:cubicBezTo>
                    <a:cubicBezTo>
                      <a:pt x="12" y="8"/>
                      <a:pt x="11" y="7"/>
                      <a:pt x="10" y="6"/>
                    </a:cubicBezTo>
                    <a:cubicBezTo>
                      <a:pt x="10" y="6"/>
                      <a:pt x="9" y="6"/>
                      <a:pt x="9" y="7"/>
                    </a:cubicBezTo>
                    <a:cubicBezTo>
                      <a:pt x="13" y="8"/>
                      <a:pt x="16" y="10"/>
                      <a:pt x="19" y="12"/>
                    </a:cubicBezTo>
                    <a:cubicBezTo>
                      <a:pt x="20" y="12"/>
                      <a:pt x="21" y="11"/>
                      <a:pt x="20" y="11"/>
                    </a:cubicBezTo>
                    <a:cubicBezTo>
                      <a:pt x="17" y="9"/>
                      <a:pt x="14" y="6"/>
                      <a:pt x="11" y="3"/>
                    </a:cubicBezTo>
                    <a:cubicBezTo>
                      <a:pt x="11" y="3"/>
                      <a:pt x="11" y="4"/>
                      <a:pt x="10" y="4"/>
                    </a:cubicBezTo>
                    <a:cubicBezTo>
                      <a:pt x="14" y="8"/>
                      <a:pt x="18" y="13"/>
                      <a:pt x="20" y="18"/>
                    </a:cubicBezTo>
                    <a:cubicBezTo>
                      <a:pt x="20" y="18"/>
                      <a:pt x="20" y="17"/>
                      <a:pt x="21" y="17"/>
                    </a:cubicBezTo>
                    <a:cubicBezTo>
                      <a:pt x="16" y="14"/>
                      <a:pt x="12" y="11"/>
                      <a:pt x="9" y="7"/>
                    </a:cubicBezTo>
                    <a:cubicBezTo>
                      <a:pt x="9" y="7"/>
                      <a:pt x="8" y="8"/>
                      <a:pt x="8" y="8"/>
                    </a:cubicBezTo>
                    <a:cubicBezTo>
                      <a:pt x="11" y="11"/>
                      <a:pt x="14" y="14"/>
                      <a:pt x="18" y="16"/>
                    </a:cubicBezTo>
                    <a:cubicBezTo>
                      <a:pt x="19" y="16"/>
                      <a:pt x="19" y="15"/>
                      <a:pt x="19" y="15"/>
                    </a:cubicBezTo>
                    <a:cubicBezTo>
                      <a:pt x="17" y="13"/>
                      <a:pt x="14" y="12"/>
                      <a:pt x="16" y="9"/>
                    </a:cubicBezTo>
                    <a:cubicBezTo>
                      <a:pt x="17" y="8"/>
                      <a:pt x="15" y="7"/>
                      <a:pt x="15" y="8"/>
                    </a:cubicBezTo>
                    <a:cubicBezTo>
                      <a:pt x="12" y="11"/>
                      <a:pt x="15" y="13"/>
                      <a:pt x="18" y="16"/>
                    </a:cubicBezTo>
                    <a:cubicBezTo>
                      <a:pt x="18" y="15"/>
                      <a:pt x="18" y="15"/>
                      <a:pt x="19" y="15"/>
                    </a:cubicBezTo>
                    <a:cubicBezTo>
                      <a:pt x="15" y="13"/>
                      <a:pt x="12" y="10"/>
                      <a:pt x="9" y="7"/>
                    </a:cubicBezTo>
                    <a:cubicBezTo>
                      <a:pt x="8" y="6"/>
                      <a:pt x="7" y="7"/>
                      <a:pt x="8" y="8"/>
                    </a:cubicBezTo>
                    <a:cubicBezTo>
                      <a:pt x="11" y="12"/>
                      <a:pt x="15" y="16"/>
                      <a:pt x="20" y="18"/>
                    </a:cubicBezTo>
                    <a:cubicBezTo>
                      <a:pt x="20" y="19"/>
                      <a:pt x="21" y="18"/>
                      <a:pt x="21" y="18"/>
                    </a:cubicBezTo>
                    <a:cubicBezTo>
                      <a:pt x="19" y="12"/>
                      <a:pt x="15" y="7"/>
                      <a:pt x="11" y="3"/>
                    </a:cubicBezTo>
                    <a:cubicBezTo>
                      <a:pt x="11" y="2"/>
                      <a:pt x="10" y="3"/>
                      <a:pt x="10" y="4"/>
                    </a:cubicBezTo>
                    <a:cubicBezTo>
                      <a:pt x="13" y="7"/>
                      <a:pt x="16" y="10"/>
                      <a:pt x="19" y="12"/>
                    </a:cubicBezTo>
                    <a:cubicBezTo>
                      <a:pt x="19" y="12"/>
                      <a:pt x="20" y="11"/>
                      <a:pt x="20" y="11"/>
                    </a:cubicBezTo>
                    <a:cubicBezTo>
                      <a:pt x="17" y="9"/>
                      <a:pt x="13" y="7"/>
                      <a:pt x="9" y="5"/>
                    </a:cubicBezTo>
                    <a:cubicBezTo>
                      <a:pt x="9" y="5"/>
                      <a:pt x="8" y="6"/>
                      <a:pt x="9" y="7"/>
                    </a:cubicBezTo>
                    <a:cubicBezTo>
                      <a:pt x="10" y="8"/>
                      <a:pt x="11" y="9"/>
                      <a:pt x="12" y="10"/>
                    </a:cubicBezTo>
                    <a:cubicBezTo>
                      <a:pt x="12" y="9"/>
                      <a:pt x="13" y="9"/>
                      <a:pt x="13" y="9"/>
                    </a:cubicBezTo>
                    <a:cubicBezTo>
                      <a:pt x="10" y="7"/>
                      <a:pt x="7" y="4"/>
                      <a:pt x="4" y="2"/>
                    </a:cubicBezTo>
                    <a:cubicBezTo>
                      <a:pt x="3" y="1"/>
                      <a:pt x="2" y="2"/>
                      <a:pt x="3" y="3"/>
                    </a:cubicBezTo>
                    <a:cubicBezTo>
                      <a:pt x="5" y="5"/>
                      <a:pt x="7" y="6"/>
                      <a:pt x="9" y="8"/>
                    </a:cubicBezTo>
                    <a:cubicBezTo>
                      <a:pt x="9" y="8"/>
                      <a:pt x="10" y="7"/>
                      <a:pt x="10" y="7"/>
                    </a:cubicBezTo>
                    <a:cubicBezTo>
                      <a:pt x="7" y="5"/>
                      <a:pt x="4" y="3"/>
                      <a:pt x="2" y="1"/>
                    </a:cubicBezTo>
                    <a:cubicBezTo>
                      <a:pt x="2" y="1"/>
                      <a:pt x="2" y="1"/>
                      <a:pt x="1" y="2"/>
                    </a:cubicBezTo>
                    <a:cubicBezTo>
                      <a:pt x="5" y="3"/>
                      <a:pt x="8" y="6"/>
                      <a:pt x="12" y="7"/>
                    </a:cubicBezTo>
                    <a:cubicBezTo>
                      <a:pt x="12" y="7"/>
                      <a:pt x="13" y="6"/>
                      <a:pt x="12" y="6"/>
                    </a:cubicBezTo>
                    <a:cubicBezTo>
                      <a:pt x="11" y="5"/>
                      <a:pt x="9" y="3"/>
                      <a:pt x="8" y="2"/>
                    </a:cubicBezTo>
                    <a:cubicBezTo>
                      <a:pt x="7" y="1"/>
                      <a:pt x="6" y="2"/>
                      <a:pt x="6" y="3"/>
                    </a:cubicBezTo>
                    <a:cubicBezTo>
                      <a:pt x="7" y="4"/>
                      <a:pt x="7" y="4"/>
                      <a:pt x="8" y="5"/>
                    </a:cubicBezTo>
                    <a:cubicBezTo>
                      <a:pt x="9" y="5"/>
                      <a:pt x="10" y="4"/>
                      <a:pt x="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5" name="Freeform 172"/>
              <p:cNvSpPr/>
              <p:nvPr/>
            </p:nvSpPr>
            <p:spPr bwMode="auto">
              <a:xfrm>
                <a:off x="1477963" y="2270126"/>
                <a:ext cx="38100" cy="34925"/>
              </a:xfrm>
              <a:custGeom>
                <a:avLst/>
                <a:gdLst>
                  <a:gd name="T0" fmla="*/ 2 w 37"/>
                  <a:gd name="T1" fmla="*/ 9 h 33"/>
                  <a:gd name="T2" fmla="*/ 15 w 37"/>
                  <a:gd name="T3" fmla="*/ 4 h 33"/>
                  <a:gd name="T4" fmla="*/ 22 w 37"/>
                  <a:gd name="T5" fmla="*/ 9 h 33"/>
                  <a:gd name="T6" fmla="*/ 31 w 37"/>
                  <a:gd name="T7" fmla="*/ 10 h 33"/>
                  <a:gd name="T8" fmla="*/ 32 w 37"/>
                  <a:gd name="T9" fmla="*/ 15 h 33"/>
                  <a:gd name="T10" fmla="*/ 31 w 37"/>
                  <a:gd name="T11" fmla="*/ 17 h 33"/>
                  <a:gd name="T12" fmla="*/ 29 w 37"/>
                  <a:gd name="T13" fmla="*/ 20 h 33"/>
                  <a:gd name="T14" fmla="*/ 30 w 37"/>
                  <a:gd name="T15" fmla="*/ 29 h 33"/>
                  <a:gd name="T16" fmla="*/ 29 w 37"/>
                  <a:gd name="T17" fmla="*/ 31 h 33"/>
                  <a:gd name="T18" fmla="*/ 32 w 37"/>
                  <a:gd name="T19" fmla="*/ 26 h 33"/>
                  <a:gd name="T20" fmla="*/ 34 w 37"/>
                  <a:gd name="T21" fmla="*/ 15 h 33"/>
                  <a:gd name="T22" fmla="*/ 36 w 37"/>
                  <a:gd name="T23" fmla="*/ 10 h 33"/>
                  <a:gd name="T24" fmla="*/ 32 w 37"/>
                  <a:gd name="T25" fmla="*/ 8 h 33"/>
                  <a:gd name="T26" fmla="*/ 25 w 37"/>
                  <a:gd name="T27" fmla="*/ 9 h 33"/>
                  <a:gd name="T28" fmla="*/ 19 w 37"/>
                  <a:gd name="T29" fmla="*/ 5 h 33"/>
                  <a:gd name="T30" fmla="*/ 1 w 37"/>
                  <a:gd name="T31" fmla="*/ 8 h 33"/>
                  <a:gd name="T32" fmla="*/ 2 w 37"/>
                  <a:gd name="T33" fmla="*/ 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3">
                    <a:moveTo>
                      <a:pt x="2" y="9"/>
                    </a:moveTo>
                    <a:cubicBezTo>
                      <a:pt x="6" y="6"/>
                      <a:pt x="9" y="3"/>
                      <a:pt x="15" y="4"/>
                    </a:cubicBezTo>
                    <a:cubicBezTo>
                      <a:pt x="17" y="5"/>
                      <a:pt x="20" y="7"/>
                      <a:pt x="22" y="9"/>
                    </a:cubicBezTo>
                    <a:cubicBezTo>
                      <a:pt x="25" y="11"/>
                      <a:pt x="28" y="11"/>
                      <a:pt x="31" y="10"/>
                    </a:cubicBezTo>
                    <a:cubicBezTo>
                      <a:pt x="35" y="11"/>
                      <a:pt x="35" y="13"/>
                      <a:pt x="32" y="15"/>
                    </a:cubicBezTo>
                    <a:cubicBezTo>
                      <a:pt x="32" y="15"/>
                      <a:pt x="31" y="16"/>
                      <a:pt x="31" y="17"/>
                    </a:cubicBezTo>
                    <a:cubicBezTo>
                      <a:pt x="30" y="18"/>
                      <a:pt x="29" y="19"/>
                      <a:pt x="29" y="20"/>
                    </a:cubicBezTo>
                    <a:cubicBezTo>
                      <a:pt x="29" y="21"/>
                      <a:pt x="30" y="30"/>
                      <a:pt x="30" y="29"/>
                    </a:cubicBezTo>
                    <a:cubicBezTo>
                      <a:pt x="29" y="29"/>
                      <a:pt x="28" y="30"/>
                      <a:pt x="29" y="31"/>
                    </a:cubicBezTo>
                    <a:cubicBezTo>
                      <a:pt x="32" y="33"/>
                      <a:pt x="32" y="27"/>
                      <a:pt x="32" y="26"/>
                    </a:cubicBezTo>
                    <a:cubicBezTo>
                      <a:pt x="31" y="21"/>
                      <a:pt x="31" y="18"/>
                      <a:pt x="34" y="15"/>
                    </a:cubicBezTo>
                    <a:cubicBezTo>
                      <a:pt x="36" y="13"/>
                      <a:pt x="37" y="12"/>
                      <a:pt x="36" y="10"/>
                    </a:cubicBezTo>
                    <a:cubicBezTo>
                      <a:pt x="36" y="8"/>
                      <a:pt x="34" y="8"/>
                      <a:pt x="32" y="8"/>
                    </a:cubicBezTo>
                    <a:cubicBezTo>
                      <a:pt x="29" y="8"/>
                      <a:pt x="28" y="10"/>
                      <a:pt x="25" y="9"/>
                    </a:cubicBezTo>
                    <a:cubicBezTo>
                      <a:pt x="23" y="9"/>
                      <a:pt x="21" y="6"/>
                      <a:pt x="19" y="5"/>
                    </a:cubicBezTo>
                    <a:cubicBezTo>
                      <a:pt x="12" y="0"/>
                      <a:pt x="6" y="4"/>
                      <a:pt x="1" y="8"/>
                    </a:cubicBezTo>
                    <a:cubicBezTo>
                      <a:pt x="0" y="9"/>
                      <a:pt x="1" y="10"/>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6" name="Freeform 173"/>
              <p:cNvSpPr/>
              <p:nvPr/>
            </p:nvSpPr>
            <p:spPr bwMode="auto">
              <a:xfrm>
                <a:off x="1508125" y="2286001"/>
                <a:ext cx="4763" cy="14288"/>
              </a:xfrm>
              <a:custGeom>
                <a:avLst/>
                <a:gdLst>
                  <a:gd name="T0" fmla="*/ 2 w 5"/>
                  <a:gd name="T1" fmla="*/ 12 h 13"/>
                  <a:gd name="T2" fmla="*/ 3 w 5"/>
                  <a:gd name="T3" fmla="*/ 8 h 13"/>
                  <a:gd name="T4" fmla="*/ 5 w 5"/>
                  <a:gd name="T5" fmla="*/ 3 h 13"/>
                  <a:gd name="T6" fmla="*/ 3 w 5"/>
                  <a:gd name="T7" fmla="*/ 3 h 13"/>
                  <a:gd name="T8" fmla="*/ 0 w 5"/>
                  <a:gd name="T9" fmla="*/ 9 h 13"/>
                  <a:gd name="T10" fmla="*/ 1 w 5"/>
                  <a:gd name="T11" fmla="*/ 10 h 13"/>
                  <a:gd name="T12" fmla="*/ 3 w 5"/>
                  <a:gd name="T13" fmla="*/ 2 h 13"/>
                  <a:gd name="T14" fmla="*/ 2 w 5"/>
                  <a:gd name="T15" fmla="*/ 1 h 13"/>
                  <a:gd name="T16" fmla="*/ 0 w 5"/>
                  <a:gd name="T17" fmla="*/ 8 h 13"/>
                  <a:gd name="T18" fmla="*/ 2 w 5"/>
                  <a:gd name="T19" fmla="*/ 8 h 13"/>
                  <a:gd name="T20" fmla="*/ 3 w 5"/>
                  <a:gd name="T21" fmla="*/ 1 h 13"/>
                  <a:gd name="T22" fmla="*/ 2 w 5"/>
                  <a:gd name="T23" fmla="*/ 1 h 13"/>
                  <a:gd name="T24" fmla="*/ 0 w 5"/>
                  <a:gd name="T25" fmla="*/ 8 h 13"/>
                  <a:gd name="T26" fmla="*/ 2 w 5"/>
                  <a:gd name="T27" fmla="*/ 8 h 13"/>
                  <a:gd name="T28" fmla="*/ 3 w 5"/>
                  <a:gd name="T29" fmla="*/ 2 h 13"/>
                  <a:gd name="T30" fmla="*/ 2 w 5"/>
                  <a:gd name="T31" fmla="*/ 1 h 13"/>
                  <a:gd name="T32" fmla="*/ 0 w 5"/>
                  <a:gd name="T33" fmla="*/ 10 h 13"/>
                  <a:gd name="T34" fmla="*/ 1 w 5"/>
                  <a:gd name="T35" fmla="*/ 10 h 13"/>
                  <a:gd name="T36" fmla="*/ 5 w 5"/>
                  <a:gd name="T37" fmla="*/ 3 h 13"/>
                  <a:gd name="T38" fmla="*/ 3 w 5"/>
                  <a:gd name="T39" fmla="*/ 3 h 13"/>
                  <a:gd name="T40" fmla="*/ 1 w 5"/>
                  <a:gd name="T41" fmla="*/ 8 h 13"/>
                  <a:gd name="T42" fmla="*/ 1 w 5"/>
                  <a:gd name="T43" fmla="*/ 12 h 13"/>
                  <a:gd name="T44" fmla="*/ 2 w 5"/>
                  <a:gd name="T45"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 h="13">
                    <a:moveTo>
                      <a:pt x="2" y="12"/>
                    </a:moveTo>
                    <a:cubicBezTo>
                      <a:pt x="2" y="10"/>
                      <a:pt x="3" y="9"/>
                      <a:pt x="3" y="8"/>
                    </a:cubicBezTo>
                    <a:cubicBezTo>
                      <a:pt x="3" y="6"/>
                      <a:pt x="4" y="4"/>
                      <a:pt x="5" y="3"/>
                    </a:cubicBezTo>
                    <a:cubicBezTo>
                      <a:pt x="4" y="3"/>
                      <a:pt x="4" y="3"/>
                      <a:pt x="3" y="3"/>
                    </a:cubicBezTo>
                    <a:cubicBezTo>
                      <a:pt x="2" y="5"/>
                      <a:pt x="1" y="7"/>
                      <a:pt x="0" y="9"/>
                    </a:cubicBezTo>
                    <a:cubicBezTo>
                      <a:pt x="0" y="10"/>
                      <a:pt x="1" y="10"/>
                      <a:pt x="1" y="10"/>
                    </a:cubicBezTo>
                    <a:cubicBezTo>
                      <a:pt x="1" y="7"/>
                      <a:pt x="2" y="4"/>
                      <a:pt x="3" y="2"/>
                    </a:cubicBezTo>
                    <a:cubicBezTo>
                      <a:pt x="3" y="2"/>
                      <a:pt x="2" y="1"/>
                      <a:pt x="2" y="1"/>
                    </a:cubicBezTo>
                    <a:cubicBezTo>
                      <a:pt x="1" y="3"/>
                      <a:pt x="1" y="5"/>
                      <a:pt x="0" y="8"/>
                    </a:cubicBezTo>
                    <a:cubicBezTo>
                      <a:pt x="1" y="8"/>
                      <a:pt x="1" y="8"/>
                      <a:pt x="2" y="8"/>
                    </a:cubicBezTo>
                    <a:cubicBezTo>
                      <a:pt x="2" y="6"/>
                      <a:pt x="2" y="3"/>
                      <a:pt x="3" y="1"/>
                    </a:cubicBezTo>
                    <a:cubicBezTo>
                      <a:pt x="3" y="1"/>
                      <a:pt x="2" y="0"/>
                      <a:pt x="2" y="1"/>
                    </a:cubicBezTo>
                    <a:cubicBezTo>
                      <a:pt x="1" y="3"/>
                      <a:pt x="0" y="6"/>
                      <a:pt x="0" y="8"/>
                    </a:cubicBezTo>
                    <a:cubicBezTo>
                      <a:pt x="0" y="8"/>
                      <a:pt x="1" y="9"/>
                      <a:pt x="2" y="8"/>
                    </a:cubicBezTo>
                    <a:cubicBezTo>
                      <a:pt x="2" y="6"/>
                      <a:pt x="3" y="4"/>
                      <a:pt x="3" y="2"/>
                    </a:cubicBezTo>
                    <a:cubicBezTo>
                      <a:pt x="3" y="1"/>
                      <a:pt x="2" y="0"/>
                      <a:pt x="2" y="1"/>
                    </a:cubicBezTo>
                    <a:cubicBezTo>
                      <a:pt x="1" y="4"/>
                      <a:pt x="0" y="7"/>
                      <a:pt x="0" y="10"/>
                    </a:cubicBezTo>
                    <a:cubicBezTo>
                      <a:pt x="0" y="10"/>
                      <a:pt x="1" y="11"/>
                      <a:pt x="1" y="10"/>
                    </a:cubicBezTo>
                    <a:cubicBezTo>
                      <a:pt x="2" y="8"/>
                      <a:pt x="4" y="5"/>
                      <a:pt x="5" y="3"/>
                    </a:cubicBezTo>
                    <a:cubicBezTo>
                      <a:pt x="5" y="2"/>
                      <a:pt x="4" y="2"/>
                      <a:pt x="3" y="3"/>
                    </a:cubicBezTo>
                    <a:cubicBezTo>
                      <a:pt x="3" y="4"/>
                      <a:pt x="2" y="6"/>
                      <a:pt x="1" y="8"/>
                    </a:cubicBezTo>
                    <a:cubicBezTo>
                      <a:pt x="1" y="9"/>
                      <a:pt x="1" y="11"/>
                      <a:pt x="1" y="12"/>
                    </a:cubicBezTo>
                    <a:cubicBezTo>
                      <a:pt x="1" y="13"/>
                      <a:pt x="3" y="13"/>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7" name="Freeform 174"/>
              <p:cNvSpPr/>
              <p:nvPr/>
            </p:nvSpPr>
            <p:spPr bwMode="auto">
              <a:xfrm>
                <a:off x="1481138" y="2273301"/>
                <a:ext cx="31750" cy="25400"/>
              </a:xfrm>
              <a:custGeom>
                <a:avLst/>
                <a:gdLst>
                  <a:gd name="T0" fmla="*/ 23 w 30"/>
                  <a:gd name="T1" fmla="*/ 23 h 24"/>
                  <a:gd name="T2" fmla="*/ 27 w 30"/>
                  <a:gd name="T3" fmla="*/ 16 h 24"/>
                  <a:gd name="T4" fmla="*/ 22 w 30"/>
                  <a:gd name="T5" fmla="*/ 17 h 24"/>
                  <a:gd name="T6" fmla="*/ 21 w 30"/>
                  <a:gd name="T7" fmla="*/ 12 h 24"/>
                  <a:gd name="T8" fmla="*/ 22 w 30"/>
                  <a:gd name="T9" fmla="*/ 19 h 24"/>
                  <a:gd name="T10" fmla="*/ 23 w 30"/>
                  <a:gd name="T11" fmla="*/ 18 h 24"/>
                  <a:gd name="T12" fmla="*/ 25 w 30"/>
                  <a:gd name="T13" fmla="*/ 9 h 24"/>
                  <a:gd name="T14" fmla="*/ 24 w 30"/>
                  <a:gd name="T15" fmla="*/ 10 h 24"/>
                  <a:gd name="T16" fmla="*/ 22 w 30"/>
                  <a:gd name="T17" fmla="*/ 13 h 24"/>
                  <a:gd name="T18" fmla="*/ 17 w 30"/>
                  <a:gd name="T19" fmla="*/ 12 h 24"/>
                  <a:gd name="T20" fmla="*/ 14 w 30"/>
                  <a:gd name="T21" fmla="*/ 9 h 24"/>
                  <a:gd name="T22" fmla="*/ 1 w 30"/>
                  <a:gd name="T23" fmla="*/ 5 h 24"/>
                  <a:gd name="T24" fmla="*/ 7 w 30"/>
                  <a:gd name="T25" fmla="*/ 5 h 24"/>
                  <a:gd name="T26" fmla="*/ 6 w 30"/>
                  <a:gd name="T27" fmla="*/ 4 h 24"/>
                  <a:gd name="T28" fmla="*/ 12 w 30"/>
                  <a:gd name="T29" fmla="*/ 3 h 24"/>
                  <a:gd name="T30" fmla="*/ 11 w 30"/>
                  <a:gd name="T31" fmla="*/ 9 h 24"/>
                  <a:gd name="T32" fmla="*/ 18 w 30"/>
                  <a:gd name="T33" fmla="*/ 10 h 24"/>
                  <a:gd name="T34" fmla="*/ 26 w 30"/>
                  <a:gd name="T35" fmla="*/ 11 h 24"/>
                  <a:gd name="T36" fmla="*/ 24 w 30"/>
                  <a:gd name="T37" fmla="*/ 8 h 24"/>
                  <a:gd name="T38" fmla="*/ 23 w 30"/>
                  <a:gd name="T39" fmla="*/ 13 h 24"/>
                  <a:gd name="T40" fmla="*/ 22 w 30"/>
                  <a:gd name="T41" fmla="*/ 15 h 24"/>
                  <a:gd name="T42" fmla="*/ 24 w 30"/>
                  <a:gd name="T43" fmla="*/ 8 h 24"/>
                  <a:gd name="T44" fmla="*/ 27 w 30"/>
                  <a:gd name="T45" fmla="*/ 11 h 24"/>
                  <a:gd name="T46" fmla="*/ 17 w 30"/>
                  <a:gd name="T47" fmla="*/ 9 h 24"/>
                  <a:gd name="T48" fmla="*/ 20 w 30"/>
                  <a:gd name="T49" fmla="*/ 14 h 24"/>
                  <a:gd name="T50" fmla="*/ 12 w 30"/>
                  <a:gd name="T51" fmla="*/ 8 h 24"/>
                  <a:gd name="T52" fmla="*/ 18 w 30"/>
                  <a:gd name="T53" fmla="*/ 13 h 24"/>
                  <a:gd name="T54" fmla="*/ 11 w 30"/>
                  <a:gd name="T55" fmla="*/ 11 h 24"/>
                  <a:gd name="T56" fmla="*/ 18 w 30"/>
                  <a:gd name="T57" fmla="*/ 13 h 24"/>
                  <a:gd name="T58" fmla="*/ 11 w 30"/>
                  <a:gd name="T59" fmla="*/ 9 h 24"/>
                  <a:gd name="T60" fmla="*/ 11 w 30"/>
                  <a:gd name="T61" fmla="*/ 4 h 24"/>
                  <a:gd name="T62" fmla="*/ 4 w 30"/>
                  <a:gd name="T63" fmla="*/ 4 h 24"/>
                  <a:gd name="T64" fmla="*/ 13 w 30"/>
                  <a:gd name="T65" fmla="*/ 6 h 24"/>
                  <a:gd name="T66" fmla="*/ 1 w 30"/>
                  <a:gd name="T67" fmla="*/ 5 h 24"/>
                  <a:gd name="T68" fmla="*/ 11 w 30"/>
                  <a:gd name="T69" fmla="*/ 4 h 24"/>
                  <a:gd name="T70" fmla="*/ 3 w 30"/>
                  <a:gd name="T71" fmla="*/ 4 h 24"/>
                  <a:gd name="T72" fmla="*/ 12 w 30"/>
                  <a:gd name="T73" fmla="*/ 5 h 24"/>
                  <a:gd name="T74" fmla="*/ 6 w 30"/>
                  <a:gd name="T75" fmla="*/ 3 h 24"/>
                  <a:gd name="T76" fmla="*/ 12 w 30"/>
                  <a:gd name="T77" fmla="*/ 7 h 24"/>
                  <a:gd name="T78" fmla="*/ 7 w 30"/>
                  <a:gd name="T79" fmla="*/ 5 h 24"/>
                  <a:gd name="T80" fmla="*/ 14 w 30"/>
                  <a:gd name="T81" fmla="*/ 10 h 24"/>
                  <a:gd name="T82" fmla="*/ 11 w 30"/>
                  <a:gd name="T83" fmla="*/ 9 h 24"/>
                  <a:gd name="T84" fmla="*/ 21 w 30"/>
                  <a:gd name="T85" fmla="*/ 10 h 24"/>
                  <a:gd name="T86" fmla="*/ 15 w 30"/>
                  <a:gd name="T87" fmla="*/ 13 h 24"/>
                  <a:gd name="T88" fmla="*/ 27 w 30"/>
                  <a:gd name="T89" fmla="*/ 8 h 24"/>
                  <a:gd name="T90" fmla="*/ 22 w 30"/>
                  <a:gd name="T91" fmla="*/ 15 h 24"/>
                  <a:gd name="T92" fmla="*/ 27 w 30"/>
                  <a:gd name="T93" fmla="*/ 8 h 24"/>
                  <a:gd name="T94" fmla="*/ 21 w 30"/>
                  <a:gd name="T95" fmla="*/ 16 h 24"/>
                  <a:gd name="T96" fmla="*/ 27 w 30"/>
                  <a:gd name="T97" fmla="*/ 10 h 24"/>
                  <a:gd name="T98" fmla="*/ 21 w 30"/>
                  <a:gd name="T99" fmla="*/ 19 h 24"/>
                  <a:gd name="T100" fmla="*/ 24 w 30"/>
                  <a:gd name="T101" fmla="*/ 11 h 24"/>
                  <a:gd name="T102" fmla="*/ 22 w 30"/>
                  <a:gd name="T103" fmla="*/ 22 h 24"/>
                  <a:gd name="T104" fmla="*/ 23 w 30"/>
                  <a:gd name="T105" fmla="*/ 11 h 24"/>
                  <a:gd name="T106" fmla="*/ 23 w 30"/>
                  <a:gd name="T107" fmla="*/ 21 h 24"/>
                  <a:gd name="T108" fmla="*/ 23 w 30"/>
                  <a:gd name="T109" fmla="*/ 13 h 24"/>
                  <a:gd name="T110" fmla="*/ 27 w 30"/>
                  <a:gd name="T111" fmla="*/ 16 h 24"/>
                  <a:gd name="T112" fmla="*/ 23 w 30"/>
                  <a:gd name="T113" fmla="*/ 23 h 24"/>
                  <a:gd name="T114" fmla="*/ 29 w 30"/>
                  <a:gd name="T115"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 h="24">
                    <a:moveTo>
                      <a:pt x="28" y="12"/>
                    </a:moveTo>
                    <a:cubicBezTo>
                      <a:pt x="26" y="16"/>
                      <a:pt x="25" y="19"/>
                      <a:pt x="23" y="23"/>
                    </a:cubicBezTo>
                    <a:cubicBezTo>
                      <a:pt x="24" y="23"/>
                      <a:pt x="24" y="23"/>
                      <a:pt x="25" y="23"/>
                    </a:cubicBezTo>
                    <a:cubicBezTo>
                      <a:pt x="25" y="21"/>
                      <a:pt x="26" y="18"/>
                      <a:pt x="27" y="16"/>
                    </a:cubicBezTo>
                    <a:cubicBezTo>
                      <a:pt x="27" y="15"/>
                      <a:pt x="26" y="15"/>
                      <a:pt x="25" y="15"/>
                    </a:cubicBezTo>
                    <a:cubicBezTo>
                      <a:pt x="24" y="16"/>
                      <a:pt x="23" y="16"/>
                      <a:pt x="22" y="17"/>
                    </a:cubicBezTo>
                    <a:cubicBezTo>
                      <a:pt x="22" y="15"/>
                      <a:pt x="22" y="13"/>
                      <a:pt x="23" y="12"/>
                    </a:cubicBezTo>
                    <a:cubicBezTo>
                      <a:pt x="22" y="12"/>
                      <a:pt x="22" y="12"/>
                      <a:pt x="21" y="12"/>
                    </a:cubicBezTo>
                    <a:cubicBezTo>
                      <a:pt x="22" y="13"/>
                      <a:pt x="22" y="14"/>
                      <a:pt x="23" y="14"/>
                    </a:cubicBezTo>
                    <a:cubicBezTo>
                      <a:pt x="23" y="16"/>
                      <a:pt x="23" y="18"/>
                      <a:pt x="22" y="19"/>
                    </a:cubicBezTo>
                    <a:cubicBezTo>
                      <a:pt x="20" y="15"/>
                      <a:pt x="26" y="12"/>
                      <a:pt x="21" y="18"/>
                    </a:cubicBezTo>
                    <a:cubicBezTo>
                      <a:pt x="22" y="18"/>
                      <a:pt x="22" y="18"/>
                      <a:pt x="23" y="18"/>
                    </a:cubicBezTo>
                    <a:cubicBezTo>
                      <a:pt x="22" y="15"/>
                      <a:pt x="23" y="12"/>
                      <a:pt x="26" y="10"/>
                    </a:cubicBezTo>
                    <a:cubicBezTo>
                      <a:pt x="26" y="10"/>
                      <a:pt x="26" y="10"/>
                      <a:pt x="25" y="9"/>
                    </a:cubicBezTo>
                    <a:cubicBezTo>
                      <a:pt x="25" y="10"/>
                      <a:pt x="25" y="10"/>
                      <a:pt x="25" y="11"/>
                    </a:cubicBezTo>
                    <a:cubicBezTo>
                      <a:pt x="23" y="15"/>
                      <a:pt x="23" y="15"/>
                      <a:pt x="24" y="10"/>
                    </a:cubicBezTo>
                    <a:cubicBezTo>
                      <a:pt x="24" y="11"/>
                      <a:pt x="25" y="12"/>
                      <a:pt x="25" y="12"/>
                    </a:cubicBezTo>
                    <a:cubicBezTo>
                      <a:pt x="24" y="11"/>
                      <a:pt x="23" y="11"/>
                      <a:pt x="22" y="13"/>
                    </a:cubicBezTo>
                    <a:cubicBezTo>
                      <a:pt x="21" y="13"/>
                      <a:pt x="20" y="13"/>
                      <a:pt x="19" y="14"/>
                    </a:cubicBezTo>
                    <a:cubicBezTo>
                      <a:pt x="20" y="11"/>
                      <a:pt x="19" y="10"/>
                      <a:pt x="17" y="12"/>
                    </a:cubicBezTo>
                    <a:cubicBezTo>
                      <a:pt x="16" y="12"/>
                      <a:pt x="10" y="11"/>
                      <a:pt x="14" y="10"/>
                    </a:cubicBezTo>
                    <a:cubicBezTo>
                      <a:pt x="15" y="10"/>
                      <a:pt x="14" y="9"/>
                      <a:pt x="14" y="9"/>
                    </a:cubicBezTo>
                    <a:cubicBezTo>
                      <a:pt x="10" y="9"/>
                      <a:pt x="9" y="7"/>
                      <a:pt x="10" y="5"/>
                    </a:cubicBezTo>
                    <a:cubicBezTo>
                      <a:pt x="7" y="7"/>
                      <a:pt x="4" y="7"/>
                      <a:pt x="1" y="5"/>
                    </a:cubicBezTo>
                    <a:cubicBezTo>
                      <a:pt x="1" y="6"/>
                      <a:pt x="1" y="6"/>
                      <a:pt x="1" y="6"/>
                    </a:cubicBezTo>
                    <a:cubicBezTo>
                      <a:pt x="3" y="6"/>
                      <a:pt x="5" y="5"/>
                      <a:pt x="7" y="5"/>
                    </a:cubicBezTo>
                    <a:cubicBezTo>
                      <a:pt x="7" y="5"/>
                      <a:pt x="8" y="5"/>
                      <a:pt x="8" y="5"/>
                    </a:cubicBezTo>
                    <a:cubicBezTo>
                      <a:pt x="13" y="6"/>
                      <a:pt x="12" y="5"/>
                      <a:pt x="6" y="4"/>
                    </a:cubicBezTo>
                    <a:cubicBezTo>
                      <a:pt x="7" y="3"/>
                      <a:pt x="8" y="2"/>
                      <a:pt x="9" y="2"/>
                    </a:cubicBezTo>
                    <a:cubicBezTo>
                      <a:pt x="10" y="2"/>
                      <a:pt x="11" y="2"/>
                      <a:pt x="12" y="3"/>
                    </a:cubicBezTo>
                    <a:cubicBezTo>
                      <a:pt x="13" y="4"/>
                      <a:pt x="15" y="8"/>
                      <a:pt x="11" y="8"/>
                    </a:cubicBezTo>
                    <a:cubicBezTo>
                      <a:pt x="11" y="8"/>
                      <a:pt x="11" y="9"/>
                      <a:pt x="11" y="9"/>
                    </a:cubicBezTo>
                    <a:cubicBezTo>
                      <a:pt x="13" y="8"/>
                      <a:pt x="14" y="9"/>
                      <a:pt x="13" y="11"/>
                    </a:cubicBezTo>
                    <a:cubicBezTo>
                      <a:pt x="15" y="9"/>
                      <a:pt x="17" y="8"/>
                      <a:pt x="18" y="10"/>
                    </a:cubicBezTo>
                    <a:cubicBezTo>
                      <a:pt x="19" y="10"/>
                      <a:pt x="20" y="10"/>
                      <a:pt x="20" y="10"/>
                    </a:cubicBezTo>
                    <a:cubicBezTo>
                      <a:pt x="23" y="9"/>
                      <a:pt x="25" y="9"/>
                      <a:pt x="26" y="11"/>
                    </a:cubicBezTo>
                    <a:cubicBezTo>
                      <a:pt x="27" y="10"/>
                      <a:pt x="27" y="10"/>
                      <a:pt x="27" y="10"/>
                    </a:cubicBezTo>
                    <a:cubicBezTo>
                      <a:pt x="26" y="9"/>
                      <a:pt x="25" y="9"/>
                      <a:pt x="24" y="8"/>
                    </a:cubicBezTo>
                    <a:cubicBezTo>
                      <a:pt x="23" y="8"/>
                      <a:pt x="23" y="9"/>
                      <a:pt x="23" y="9"/>
                    </a:cubicBezTo>
                    <a:cubicBezTo>
                      <a:pt x="23" y="10"/>
                      <a:pt x="23" y="12"/>
                      <a:pt x="23" y="13"/>
                    </a:cubicBezTo>
                    <a:cubicBezTo>
                      <a:pt x="23" y="12"/>
                      <a:pt x="21" y="12"/>
                      <a:pt x="21" y="13"/>
                    </a:cubicBezTo>
                    <a:cubicBezTo>
                      <a:pt x="22" y="14"/>
                      <a:pt x="22" y="14"/>
                      <a:pt x="22" y="15"/>
                    </a:cubicBezTo>
                    <a:cubicBezTo>
                      <a:pt x="22" y="15"/>
                      <a:pt x="23" y="15"/>
                      <a:pt x="23" y="15"/>
                    </a:cubicBezTo>
                    <a:cubicBezTo>
                      <a:pt x="26" y="13"/>
                      <a:pt x="27" y="10"/>
                      <a:pt x="24" y="8"/>
                    </a:cubicBezTo>
                    <a:cubicBezTo>
                      <a:pt x="24" y="9"/>
                      <a:pt x="23" y="9"/>
                      <a:pt x="23" y="9"/>
                    </a:cubicBezTo>
                    <a:cubicBezTo>
                      <a:pt x="24" y="10"/>
                      <a:pt x="25" y="10"/>
                      <a:pt x="27" y="11"/>
                    </a:cubicBezTo>
                    <a:cubicBezTo>
                      <a:pt x="27" y="11"/>
                      <a:pt x="28" y="10"/>
                      <a:pt x="27" y="10"/>
                    </a:cubicBezTo>
                    <a:cubicBezTo>
                      <a:pt x="24" y="7"/>
                      <a:pt x="20" y="8"/>
                      <a:pt x="17" y="9"/>
                    </a:cubicBezTo>
                    <a:cubicBezTo>
                      <a:pt x="17" y="9"/>
                      <a:pt x="16" y="10"/>
                      <a:pt x="16" y="10"/>
                    </a:cubicBezTo>
                    <a:cubicBezTo>
                      <a:pt x="17" y="13"/>
                      <a:pt x="17" y="13"/>
                      <a:pt x="20" y="14"/>
                    </a:cubicBezTo>
                    <a:cubicBezTo>
                      <a:pt x="20" y="14"/>
                      <a:pt x="21" y="14"/>
                      <a:pt x="21" y="13"/>
                    </a:cubicBezTo>
                    <a:cubicBezTo>
                      <a:pt x="21" y="10"/>
                      <a:pt x="15" y="5"/>
                      <a:pt x="12" y="8"/>
                    </a:cubicBezTo>
                    <a:cubicBezTo>
                      <a:pt x="8" y="12"/>
                      <a:pt x="14" y="16"/>
                      <a:pt x="18" y="14"/>
                    </a:cubicBezTo>
                    <a:cubicBezTo>
                      <a:pt x="18" y="14"/>
                      <a:pt x="18" y="14"/>
                      <a:pt x="18" y="13"/>
                    </a:cubicBezTo>
                    <a:cubicBezTo>
                      <a:pt x="18" y="10"/>
                      <a:pt x="15" y="9"/>
                      <a:pt x="11" y="10"/>
                    </a:cubicBezTo>
                    <a:cubicBezTo>
                      <a:pt x="11" y="10"/>
                      <a:pt x="10" y="11"/>
                      <a:pt x="11" y="11"/>
                    </a:cubicBezTo>
                    <a:cubicBezTo>
                      <a:pt x="12" y="14"/>
                      <a:pt x="15" y="14"/>
                      <a:pt x="18" y="13"/>
                    </a:cubicBezTo>
                    <a:cubicBezTo>
                      <a:pt x="18" y="13"/>
                      <a:pt x="18" y="13"/>
                      <a:pt x="18" y="13"/>
                    </a:cubicBezTo>
                    <a:cubicBezTo>
                      <a:pt x="18" y="8"/>
                      <a:pt x="14" y="7"/>
                      <a:pt x="10" y="8"/>
                    </a:cubicBezTo>
                    <a:cubicBezTo>
                      <a:pt x="10" y="8"/>
                      <a:pt x="10" y="9"/>
                      <a:pt x="11" y="9"/>
                    </a:cubicBezTo>
                    <a:cubicBezTo>
                      <a:pt x="19" y="10"/>
                      <a:pt x="13" y="0"/>
                      <a:pt x="8" y="0"/>
                    </a:cubicBezTo>
                    <a:cubicBezTo>
                      <a:pt x="1" y="1"/>
                      <a:pt x="6" y="9"/>
                      <a:pt x="11" y="4"/>
                    </a:cubicBezTo>
                    <a:cubicBezTo>
                      <a:pt x="11" y="4"/>
                      <a:pt x="11" y="4"/>
                      <a:pt x="10" y="3"/>
                    </a:cubicBezTo>
                    <a:cubicBezTo>
                      <a:pt x="8" y="1"/>
                      <a:pt x="6" y="2"/>
                      <a:pt x="4" y="4"/>
                    </a:cubicBezTo>
                    <a:cubicBezTo>
                      <a:pt x="3" y="4"/>
                      <a:pt x="4" y="5"/>
                      <a:pt x="4" y="5"/>
                    </a:cubicBezTo>
                    <a:cubicBezTo>
                      <a:pt x="6" y="8"/>
                      <a:pt x="10" y="8"/>
                      <a:pt x="13" y="6"/>
                    </a:cubicBezTo>
                    <a:cubicBezTo>
                      <a:pt x="13" y="5"/>
                      <a:pt x="13" y="5"/>
                      <a:pt x="13" y="4"/>
                    </a:cubicBezTo>
                    <a:cubicBezTo>
                      <a:pt x="9" y="3"/>
                      <a:pt x="5" y="4"/>
                      <a:pt x="1" y="5"/>
                    </a:cubicBezTo>
                    <a:cubicBezTo>
                      <a:pt x="0" y="5"/>
                      <a:pt x="0" y="6"/>
                      <a:pt x="1" y="6"/>
                    </a:cubicBezTo>
                    <a:cubicBezTo>
                      <a:pt x="5" y="9"/>
                      <a:pt x="9" y="8"/>
                      <a:pt x="11" y="4"/>
                    </a:cubicBezTo>
                    <a:cubicBezTo>
                      <a:pt x="11" y="4"/>
                      <a:pt x="11" y="4"/>
                      <a:pt x="11" y="3"/>
                    </a:cubicBezTo>
                    <a:cubicBezTo>
                      <a:pt x="8" y="1"/>
                      <a:pt x="6" y="1"/>
                      <a:pt x="3" y="4"/>
                    </a:cubicBezTo>
                    <a:cubicBezTo>
                      <a:pt x="3" y="4"/>
                      <a:pt x="3" y="5"/>
                      <a:pt x="3" y="5"/>
                    </a:cubicBezTo>
                    <a:cubicBezTo>
                      <a:pt x="6" y="8"/>
                      <a:pt x="9" y="8"/>
                      <a:pt x="12" y="5"/>
                    </a:cubicBezTo>
                    <a:cubicBezTo>
                      <a:pt x="12" y="5"/>
                      <a:pt x="12" y="4"/>
                      <a:pt x="11" y="4"/>
                    </a:cubicBezTo>
                    <a:cubicBezTo>
                      <a:pt x="10" y="3"/>
                      <a:pt x="8" y="3"/>
                      <a:pt x="6" y="3"/>
                    </a:cubicBezTo>
                    <a:cubicBezTo>
                      <a:pt x="6" y="3"/>
                      <a:pt x="6" y="4"/>
                      <a:pt x="6" y="4"/>
                    </a:cubicBezTo>
                    <a:cubicBezTo>
                      <a:pt x="7" y="7"/>
                      <a:pt x="10" y="11"/>
                      <a:pt x="12" y="7"/>
                    </a:cubicBezTo>
                    <a:cubicBezTo>
                      <a:pt x="13" y="7"/>
                      <a:pt x="13" y="7"/>
                      <a:pt x="12" y="7"/>
                    </a:cubicBezTo>
                    <a:cubicBezTo>
                      <a:pt x="10" y="5"/>
                      <a:pt x="9" y="4"/>
                      <a:pt x="7" y="5"/>
                    </a:cubicBezTo>
                    <a:cubicBezTo>
                      <a:pt x="6" y="5"/>
                      <a:pt x="6" y="6"/>
                      <a:pt x="6" y="6"/>
                    </a:cubicBezTo>
                    <a:cubicBezTo>
                      <a:pt x="8" y="9"/>
                      <a:pt x="10" y="11"/>
                      <a:pt x="14" y="10"/>
                    </a:cubicBezTo>
                    <a:cubicBezTo>
                      <a:pt x="14" y="10"/>
                      <a:pt x="14" y="9"/>
                      <a:pt x="14" y="9"/>
                    </a:cubicBezTo>
                    <a:cubicBezTo>
                      <a:pt x="12" y="9"/>
                      <a:pt x="11" y="9"/>
                      <a:pt x="11" y="9"/>
                    </a:cubicBezTo>
                    <a:cubicBezTo>
                      <a:pt x="10" y="10"/>
                      <a:pt x="10" y="10"/>
                      <a:pt x="10" y="11"/>
                    </a:cubicBezTo>
                    <a:cubicBezTo>
                      <a:pt x="13" y="13"/>
                      <a:pt x="19" y="15"/>
                      <a:pt x="21" y="10"/>
                    </a:cubicBezTo>
                    <a:cubicBezTo>
                      <a:pt x="21" y="10"/>
                      <a:pt x="20" y="9"/>
                      <a:pt x="20" y="9"/>
                    </a:cubicBezTo>
                    <a:cubicBezTo>
                      <a:pt x="17" y="10"/>
                      <a:pt x="16" y="11"/>
                      <a:pt x="15" y="13"/>
                    </a:cubicBezTo>
                    <a:cubicBezTo>
                      <a:pt x="15" y="13"/>
                      <a:pt x="15" y="14"/>
                      <a:pt x="15" y="14"/>
                    </a:cubicBezTo>
                    <a:cubicBezTo>
                      <a:pt x="20" y="17"/>
                      <a:pt x="27" y="13"/>
                      <a:pt x="27" y="8"/>
                    </a:cubicBezTo>
                    <a:cubicBezTo>
                      <a:pt x="27" y="7"/>
                      <a:pt x="27" y="7"/>
                      <a:pt x="27" y="7"/>
                    </a:cubicBezTo>
                    <a:cubicBezTo>
                      <a:pt x="22" y="7"/>
                      <a:pt x="18" y="11"/>
                      <a:pt x="22" y="15"/>
                    </a:cubicBezTo>
                    <a:cubicBezTo>
                      <a:pt x="22" y="15"/>
                      <a:pt x="23" y="15"/>
                      <a:pt x="23" y="15"/>
                    </a:cubicBezTo>
                    <a:cubicBezTo>
                      <a:pt x="26" y="14"/>
                      <a:pt x="28" y="12"/>
                      <a:pt x="27" y="8"/>
                    </a:cubicBezTo>
                    <a:cubicBezTo>
                      <a:pt x="27" y="8"/>
                      <a:pt x="27" y="8"/>
                      <a:pt x="26" y="8"/>
                    </a:cubicBezTo>
                    <a:cubicBezTo>
                      <a:pt x="22" y="8"/>
                      <a:pt x="19" y="12"/>
                      <a:pt x="21" y="16"/>
                    </a:cubicBezTo>
                    <a:cubicBezTo>
                      <a:pt x="21" y="16"/>
                      <a:pt x="21" y="17"/>
                      <a:pt x="22" y="16"/>
                    </a:cubicBezTo>
                    <a:cubicBezTo>
                      <a:pt x="25" y="15"/>
                      <a:pt x="26" y="13"/>
                      <a:pt x="27" y="10"/>
                    </a:cubicBezTo>
                    <a:cubicBezTo>
                      <a:pt x="27" y="9"/>
                      <a:pt x="26" y="9"/>
                      <a:pt x="26" y="9"/>
                    </a:cubicBezTo>
                    <a:cubicBezTo>
                      <a:pt x="22" y="11"/>
                      <a:pt x="20" y="15"/>
                      <a:pt x="21" y="19"/>
                    </a:cubicBezTo>
                    <a:cubicBezTo>
                      <a:pt x="22" y="19"/>
                      <a:pt x="22" y="19"/>
                      <a:pt x="23" y="19"/>
                    </a:cubicBezTo>
                    <a:cubicBezTo>
                      <a:pt x="24" y="16"/>
                      <a:pt x="25" y="14"/>
                      <a:pt x="24" y="11"/>
                    </a:cubicBezTo>
                    <a:cubicBezTo>
                      <a:pt x="23" y="11"/>
                      <a:pt x="23" y="11"/>
                      <a:pt x="22" y="11"/>
                    </a:cubicBezTo>
                    <a:cubicBezTo>
                      <a:pt x="19" y="14"/>
                      <a:pt x="20" y="18"/>
                      <a:pt x="22" y="22"/>
                    </a:cubicBezTo>
                    <a:cubicBezTo>
                      <a:pt x="22" y="22"/>
                      <a:pt x="23" y="22"/>
                      <a:pt x="23" y="22"/>
                    </a:cubicBezTo>
                    <a:cubicBezTo>
                      <a:pt x="25" y="18"/>
                      <a:pt x="24" y="15"/>
                      <a:pt x="23" y="11"/>
                    </a:cubicBezTo>
                    <a:cubicBezTo>
                      <a:pt x="22" y="11"/>
                      <a:pt x="22" y="11"/>
                      <a:pt x="21" y="11"/>
                    </a:cubicBezTo>
                    <a:cubicBezTo>
                      <a:pt x="20" y="15"/>
                      <a:pt x="21" y="18"/>
                      <a:pt x="23" y="21"/>
                    </a:cubicBezTo>
                    <a:cubicBezTo>
                      <a:pt x="24" y="21"/>
                      <a:pt x="24" y="21"/>
                      <a:pt x="25" y="20"/>
                    </a:cubicBezTo>
                    <a:cubicBezTo>
                      <a:pt x="26" y="18"/>
                      <a:pt x="26" y="15"/>
                      <a:pt x="23" y="13"/>
                    </a:cubicBezTo>
                    <a:cubicBezTo>
                      <a:pt x="23" y="13"/>
                      <a:pt x="23" y="13"/>
                      <a:pt x="22" y="13"/>
                    </a:cubicBezTo>
                    <a:cubicBezTo>
                      <a:pt x="17" y="18"/>
                      <a:pt x="23" y="22"/>
                      <a:pt x="27" y="16"/>
                    </a:cubicBezTo>
                    <a:cubicBezTo>
                      <a:pt x="26" y="16"/>
                      <a:pt x="26" y="16"/>
                      <a:pt x="25" y="16"/>
                    </a:cubicBezTo>
                    <a:cubicBezTo>
                      <a:pt x="25" y="18"/>
                      <a:pt x="24" y="20"/>
                      <a:pt x="23" y="23"/>
                    </a:cubicBezTo>
                    <a:cubicBezTo>
                      <a:pt x="23" y="24"/>
                      <a:pt x="24" y="24"/>
                      <a:pt x="25" y="23"/>
                    </a:cubicBezTo>
                    <a:cubicBezTo>
                      <a:pt x="26" y="20"/>
                      <a:pt x="27" y="16"/>
                      <a:pt x="29" y="13"/>
                    </a:cubicBezTo>
                    <a:cubicBezTo>
                      <a:pt x="30" y="12"/>
                      <a:pt x="28" y="11"/>
                      <a:pt x="28"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8" name="Freeform 175"/>
              <p:cNvSpPr/>
              <p:nvPr/>
            </p:nvSpPr>
            <p:spPr bwMode="auto">
              <a:xfrm>
                <a:off x="1501775" y="2225676"/>
                <a:ext cx="42863" cy="52388"/>
              </a:xfrm>
              <a:custGeom>
                <a:avLst/>
                <a:gdLst>
                  <a:gd name="T0" fmla="*/ 13 w 41"/>
                  <a:gd name="T1" fmla="*/ 6 h 49"/>
                  <a:gd name="T2" fmla="*/ 8 w 41"/>
                  <a:gd name="T3" fmla="*/ 12 h 49"/>
                  <a:gd name="T4" fmla="*/ 9 w 41"/>
                  <a:gd name="T5" fmla="*/ 19 h 49"/>
                  <a:gd name="T6" fmla="*/ 13 w 41"/>
                  <a:gd name="T7" fmla="*/ 6 h 49"/>
                  <a:gd name="T8" fmla="*/ 18 w 41"/>
                  <a:gd name="T9" fmla="*/ 6 h 49"/>
                  <a:gd name="T10" fmla="*/ 10 w 41"/>
                  <a:gd name="T11" fmla="*/ 17 h 49"/>
                  <a:gd name="T12" fmla="*/ 20 w 41"/>
                  <a:gd name="T13" fmla="*/ 8 h 49"/>
                  <a:gd name="T14" fmla="*/ 26 w 41"/>
                  <a:gd name="T15" fmla="*/ 27 h 49"/>
                  <a:gd name="T16" fmla="*/ 17 w 41"/>
                  <a:gd name="T17" fmla="*/ 24 h 49"/>
                  <a:gd name="T18" fmla="*/ 22 w 41"/>
                  <a:gd name="T19" fmla="*/ 26 h 49"/>
                  <a:gd name="T20" fmla="*/ 27 w 41"/>
                  <a:gd name="T21" fmla="*/ 18 h 49"/>
                  <a:gd name="T22" fmla="*/ 23 w 41"/>
                  <a:gd name="T23" fmla="*/ 30 h 49"/>
                  <a:gd name="T24" fmla="*/ 22 w 41"/>
                  <a:gd name="T25" fmla="*/ 34 h 49"/>
                  <a:gd name="T26" fmla="*/ 26 w 41"/>
                  <a:gd name="T27" fmla="*/ 32 h 49"/>
                  <a:gd name="T28" fmla="*/ 30 w 41"/>
                  <a:gd name="T29" fmla="*/ 28 h 49"/>
                  <a:gd name="T30" fmla="*/ 30 w 41"/>
                  <a:gd name="T31" fmla="*/ 31 h 49"/>
                  <a:gd name="T32" fmla="*/ 34 w 41"/>
                  <a:gd name="T33" fmla="*/ 24 h 49"/>
                  <a:gd name="T34" fmla="*/ 30 w 41"/>
                  <a:gd name="T35" fmla="*/ 18 h 49"/>
                  <a:gd name="T36" fmla="*/ 36 w 41"/>
                  <a:gd name="T37" fmla="*/ 47 h 49"/>
                  <a:gd name="T38" fmla="*/ 36 w 41"/>
                  <a:gd name="T39" fmla="*/ 44 h 49"/>
                  <a:gd name="T40" fmla="*/ 33 w 41"/>
                  <a:gd name="T41" fmla="*/ 23 h 49"/>
                  <a:gd name="T42" fmla="*/ 33 w 41"/>
                  <a:gd name="T43" fmla="*/ 21 h 49"/>
                  <a:gd name="T44" fmla="*/ 36 w 41"/>
                  <a:gd name="T45" fmla="*/ 31 h 49"/>
                  <a:gd name="T46" fmla="*/ 32 w 41"/>
                  <a:gd name="T47" fmla="*/ 31 h 49"/>
                  <a:gd name="T48" fmla="*/ 33 w 41"/>
                  <a:gd name="T49" fmla="*/ 35 h 49"/>
                  <a:gd name="T50" fmla="*/ 31 w 41"/>
                  <a:gd name="T51" fmla="*/ 33 h 49"/>
                  <a:gd name="T52" fmla="*/ 26 w 41"/>
                  <a:gd name="T53" fmla="*/ 29 h 49"/>
                  <a:gd name="T54" fmla="*/ 25 w 41"/>
                  <a:gd name="T55" fmla="*/ 33 h 49"/>
                  <a:gd name="T56" fmla="*/ 28 w 41"/>
                  <a:gd name="T57" fmla="*/ 30 h 49"/>
                  <a:gd name="T58" fmla="*/ 29 w 41"/>
                  <a:gd name="T59" fmla="*/ 19 h 49"/>
                  <a:gd name="T60" fmla="*/ 25 w 41"/>
                  <a:gd name="T61" fmla="*/ 16 h 49"/>
                  <a:gd name="T62" fmla="*/ 28 w 41"/>
                  <a:gd name="T63" fmla="*/ 13 h 49"/>
                  <a:gd name="T64" fmla="*/ 26 w 41"/>
                  <a:gd name="T65" fmla="*/ 16 h 49"/>
                  <a:gd name="T66" fmla="*/ 24 w 41"/>
                  <a:gd name="T67" fmla="*/ 18 h 49"/>
                  <a:gd name="T68" fmla="*/ 24 w 41"/>
                  <a:gd name="T69" fmla="*/ 20 h 49"/>
                  <a:gd name="T70" fmla="*/ 22 w 41"/>
                  <a:gd name="T71" fmla="*/ 20 h 49"/>
                  <a:gd name="T72" fmla="*/ 18 w 41"/>
                  <a:gd name="T73" fmla="*/ 20 h 49"/>
                  <a:gd name="T74" fmla="*/ 18 w 41"/>
                  <a:gd name="T75" fmla="*/ 30 h 49"/>
                  <a:gd name="T76" fmla="*/ 28 w 41"/>
                  <a:gd name="T77" fmla="*/ 26 h 49"/>
                  <a:gd name="T78" fmla="*/ 24 w 41"/>
                  <a:gd name="T79" fmla="*/ 21 h 49"/>
                  <a:gd name="T80" fmla="*/ 19 w 41"/>
                  <a:gd name="T81" fmla="*/ 25 h 49"/>
                  <a:gd name="T82" fmla="*/ 19 w 41"/>
                  <a:gd name="T83" fmla="*/ 21 h 49"/>
                  <a:gd name="T84" fmla="*/ 9 w 41"/>
                  <a:gd name="T85" fmla="*/ 16 h 49"/>
                  <a:gd name="T86" fmla="*/ 10 w 41"/>
                  <a:gd name="T87" fmla="*/ 13 h 49"/>
                  <a:gd name="T88" fmla="*/ 6 w 41"/>
                  <a:gd name="T89" fmla="*/ 2 h 49"/>
                  <a:gd name="T90" fmla="*/ 17 w 41"/>
                  <a:gd name="T91" fmla="*/ 9 h 49"/>
                  <a:gd name="T92" fmla="*/ 15 w 41"/>
                  <a:gd name="T93" fmla="*/ 4 h 49"/>
                  <a:gd name="T94" fmla="*/ 14 w 41"/>
                  <a:gd name="T95" fmla="*/ 3 h 49"/>
                  <a:gd name="T96" fmla="*/ 10 w 41"/>
                  <a:gd name="T97" fmla="*/ 14 h 49"/>
                  <a:gd name="T98" fmla="*/ 13 w 41"/>
                  <a:gd name="T99" fmla="*/ 11 h 49"/>
                  <a:gd name="T100" fmla="*/ 8 w 41"/>
                  <a:gd name="T101" fmla="*/ 16 h 49"/>
                  <a:gd name="T102" fmla="*/ 9 w 41"/>
                  <a:gd name="T103" fmla="*/ 17 h 49"/>
                  <a:gd name="T104" fmla="*/ 12 w 41"/>
                  <a:gd name="T105" fmla="*/ 12 h 49"/>
                  <a:gd name="T106" fmla="*/ 5 w 41"/>
                  <a:gd name="T107" fmla="*/ 10 h 49"/>
                  <a:gd name="T108" fmla="*/ 6 w 41"/>
                  <a:gd name="T109" fmla="*/ 5 h 49"/>
                  <a:gd name="T110" fmla="*/ 11 w 41"/>
                  <a:gd name="T111" fmla="*/ 4 h 49"/>
                  <a:gd name="T112" fmla="*/ 11 w 41"/>
                  <a:gd name="T113" fmla="*/ 6 h 49"/>
                  <a:gd name="T114" fmla="*/ 9 w 41"/>
                  <a:gd name="T115" fmla="*/ 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 h="49">
                    <a:moveTo>
                      <a:pt x="10" y="6"/>
                    </a:moveTo>
                    <a:cubicBezTo>
                      <a:pt x="10" y="6"/>
                      <a:pt x="9" y="6"/>
                      <a:pt x="9" y="6"/>
                    </a:cubicBezTo>
                    <a:cubicBezTo>
                      <a:pt x="9" y="6"/>
                      <a:pt x="10" y="6"/>
                      <a:pt x="12" y="6"/>
                    </a:cubicBezTo>
                    <a:cubicBezTo>
                      <a:pt x="11" y="6"/>
                      <a:pt x="11" y="6"/>
                      <a:pt x="13" y="6"/>
                    </a:cubicBezTo>
                    <a:cubicBezTo>
                      <a:pt x="16" y="7"/>
                      <a:pt x="14" y="13"/>
                      <a:pt x="11" y="9"/>
                    </a:cubicBezTo>
                    <a:cubicBezTo>
                      <a:pt x="10" y="8"/>
                      <a:pt x="10" y="8"/>
                      <a:pt x="9" y="9"/>
                    </a:cubicBezTo>
                    <a:cubicBezTo>
                      <a:pt x="9" y="12"/>
                      <a:pt x="10" y="11"/>
                      <a:pt x="8" y="11"/>
                    </a:cubicBezTo>
                    <a:cubicBezTo>
                      <a:pt x="8" y="11"/>
                      <a:pt x="8" y="12"/>
                      <a:pt x="8" y="12"/>
                    </a:cubicBezTo>
                    <a:cubicBezTo>
                      <a:pt x="8" y="14"/>
                      <a:pt x="8" y="15"/>
                      <a:pt x="9" y="14"/>
                    </a:cubicBezTo>
                    <a:cubicBezTo>
                      <a:pt x="9" y="13"/>
                      <a:pt x="8" y="13"/>
                      <a:pt x="7" y="14"/>
                    </a:cubicBezTo>
                    <a:cubicBezTo>
                      <a:pt x="8" y="16"/>
                      <a:pt x="8" y="18"/>
                      <a:pt x="8" y="20"/>
                    </a:cubicBezTo>
                    <a:cubicBezTo>
                      <a:pt x="8" y="20"/>
                      <a:pt x="9" y="20"/>
                      <a:pt x="9" y="19"/>
                    </a:cubicBezTo>
                    <a:cubicBezTo>
                      <a:pt x="9" y="14"/>
                      <a:pt x="12" y="10"/>
                      <a:pt x="14" y="5"/>
                    </a:cubicBezTo>
                    <a:cubicBezTo>
                      <a:pt x="14" y="5"/>
                      <a:pt x="14" y="5"/>
                      <a:pt x="13" y="5"/>
                    </a:cubicBezTo>
                    <a:cubicBezTo>
                      <a:pt x="8" y="4"/>
                      <a:pt x="16" y="3"/>
                      <a:pt x="13" y="5"/>
                    </a:cubicBezTo>
                    <a:cubicBezTo>
                      <a:pt x="12" y="5"/>
                      <a:pt x="12" y="6"/>
                      <a:pt x="13" y="6"/>
                    </a:cubicBezTo>
                    <a:cubicBezTo>
                      <a:pt x="14" y="6"/>
                      <a:pt x="18" y="9"/>
                      <a:pt x="19" y="9"/>
                    </a:cubicBezTo>
                    <a:cubicBezTo>
                      <a:pt x="20" y="9"/>
                      <a:pt x="20" y="8"/>
                      <a:pt x="19" y="8"/>
                    </a:cubicBezTo>
                    <a:cubicBezTo>
                      <a:pt x="17" y="7"/>
                      <a:pt x="16" y="7"/>
                      <a:pt x="18" y="8"/>
                    </a:cubicBezTo>
                    <a:cubicBezTo>
                      <a:pt x="18" y="8"/>
                      <a:pt x="19" y="7"/>
                      <a:pt x="18" y="6"/>
                    </a:cubicBezTo>
                    <a:cubicBezTo>
                      <a:pt x="15" y="5"/>
                      <a:pt x="12" y="3"/>
                      <a:pt x="9" y="2"/>
                    </a:cubicBezTo>
                    <a:cubicBezTo>
                      <a:pt x="12" y="3"/>
                      <a:pt x="9" y="12"/>
                      <a:pt x="8" y="14"/>
                    </a:cubicBezTo>
                    <a:cubicBezTo>
                      <a:pt x="8" y="15"/>
                      <a:pt x="9" y="16"/>
                      <a:pt x="9" y="15"/>
                    </a:cubicBezTo>
                    <a:cubicBezTo>
                      <a:pt x="11" y="14"/>
                      <a:pt x="10" y="16"/>
                      <a:pt x="10" y="17"/>
                    </a:cubicBezTo>
                    <a:cubicBezTo>
                      <a:pt x="10" y="18"/>
                      <a:pt x="11" y="18"/>
                      <a:pt x="12" y="18"/>
                    </a:cubicBezTo>
                    <a:cubicBezTo>
                      <a:pt x="12" y="16"/>
                      <a:pt x="12" y="15"/>
                      <a:pt x="12" y="14"/>
                    </a:cubicBezTo>
                    <a:cubicBezTo>
                      <a:pt x="12" y="13"/>
                      <a:pt x="11" y="13"/>
                      <a:pt x="11" y="14"/>
                    </a:cubicBezTo>
                    <a:cubicBezTo>
                      <a:pt x="13" y="10"/>
                      <a:pt x="16" y="8"/>
                      <a:pt x="20" y="8"/>
                    </a:cubicBezTo>
                    <a:cubicBezTo>
                      <a:pt x="29" y="8"/>
                      <a:pt x="29" y="13"/>
                      <a:pt x="20" y="23"/>
                    </a:cubicBezTo>
                    <a:cubicBezTo>
                      <a:pt x="22" y="22"/>
                      <a:pt x="24" y="22"/>
                      <a:pt x="24" y="25"/>
                    </a:cubicBezTo>
                    <a:cubicBezTo>
                      <a:pt x="24" y="25"/>
                      <a:pt x="14" y="29"/>
                      <a:pt x="21" y="23"/>
                    </a:cubicBezTo>
                    <a:cubicBezTo>
                      <a:pt x="24" y="21"/>
                      <a:pt x="26" y="23"/>
                      <a:pt x="26" y="27"/>
                    </a:cubicBezTo>
                    <a:cubicBezTo>
                      <a:pt x="22" y="32"/>
                      <a:pt x="20" y="32"/>
                      <a:pt x="19" y="27"/>
                    </a:cubicBezTo>
                    <a:cubicBezTo>
                      <a:pt x="22" y="20"/>
                      <a:pt x="23" y="19"/>
                      <a:pt x="20" y="24"/>
                    </a:cubicBezTo>
                    <a:cubicBezTo>
                      <a:pt x="18" y="28"/>
                      <a:pt x="18" y="28"/>
                      <a:pt x="19" y="25"/>
                    </a:cubicBezTo>
                    <a:cubicBezTo>
                      <a:pt x="19" y="24"/>
                      <a:pt x="18" y="24"/>
                      <a:pt x="17" y="24"/>
                    </a:cubicBezTo>
                    <a:cubicBezTo>
                      <a:pt x="16" y="27"/>
                      <a:pt x="16" y="26"/>
                      <a:pt x="19" y="23"/>
                    </a:cubicBezTo>
                    <a:cubicBezTo>
                      <a:pt x="19" y="26"/>
                      <a:pt x="20" y="28"/>
                      <a:pt x="20" y="31"/>
                    </a:cubicBezTo>
                    <a:cubicBezTo>
                      <a:pt x="20" y="32"/>
                      <a:pt x="21" y="32"/>
                      <a:pt x="21" y="31"/>
                    </a:cubicBezTo>
                    <a:cubicBezTo>
                      <a:pt x="22" y="24"/>
                      <a:pt x="22" y="22"/>
                      <a:pt x="22" y="26"/>
                    </a:cubicBezTo>
                    <a:cubicBezTo>
                      <a:pt x="23" y="30"/>
                      <a:pt x="24" y="29"/>
                      <a:pt x="24" y="23"/>
                    </a:cubicBezTo>
                    <a:cubicBezTo>
                      <a:pt x="24" y="25"/>
                      <a:pt x="24" y="26"/>
                      <a:pt x="24" y="28"/>
                    </a:cubicBezTo>
                    <a:cubicBezTo>
                      <a:pt x="24" y="28"/>
                      <a:pt x="26" y="25"/>
                      <a:pt x="26" y="24"/>
                    </a:cubicBezTo>
                    <a:cubicBezTo>
                      <a:pt x="26" y="22"/>
                      <a:pt x="27" y="20"/>
                      <a:pt x="27" y="18"/>
                    </a:cubicBezTo>
                    <a:cubicBezTo>
                      <a:pt x="29" y="22"/>
                      <a:pt x="29" y="29"/>
                      <a:pt x="28" y="18"/>
                    </a:cubicBezTo>
                    <a:cubicBezTo>
                      <a:pt x="29" y="20"/>
                      <a:pt x="30" y="22"/>
                      <a:pt x="31" y="24"/>
                    </a:cubicBezTo>
                    <a:cubicBezTo>
                      <a:pt x="33" y="33"/>
                      <a:pt x="26" y="29"/>
                      <a:pt x="23" y="28"/>
                    </a:cubicBezTo>
                    <a:cubicBezTo>
                      <a:pt x="23" y="28"/>
                      <a:pt x="22" y="30"/>
                      <a:pt x="23" y="30"/>
                    </a:cubicBezTo>
                    <a:cubicBezTo>
                      <a:pt x="26" y="31"/>
                      <a:pt x="25" y="31"/>
                      <a:pt x="29" y="31"/>
                    </a:cubicBezTo>
                    <a:cubicBezTo>
                      <a:pt x="29" y="31"/>
                      <a:pt x="29" y="29"/>
                      <a:pt x="28" y="29"/>
                    </a:cubicBezTo>
                    <a:cubicBezTo>
                      <a:pt x="25" y="30"/>
                      <a:pt x="24" y="30"/>
                      <a:pt x="22" y="33"/>
                    </a:cubicBezTo>
                    <a:cubicBezTo>
                      <a:pt x="21" y="33"/>
                      <a:pt x="22" y="33"/>
                      <a:pt x="22" y="34"/>
                    </a:cubicBezTo>
                    <a:cubicBezTo>
                      <a:pt x="22" y="33"/>
                      <a:pt x="21" y="32"/>
                      <a:pt x="19" y="33"/>
                    </a:cubicBezTo>
                    <a:cubicBezTo>
                      <a:pt x="18" y="33"/>
                      <a:pt x="18" y="35"/>
                      <a:pt x="19" y="35"/>
                    </a:cubicBezTo>
                    <a:cubicBezTo>
                      <a:pt x="22" y="35"/>
                      <a:pt x="24" y="34"/>
                      <a:pt x="27" y="33"/>
                    </a:cubicBezTo>
                    <a:cubicBezTo>
                      <a:pt x="27" y="33"/>
                      <a:pt x="27" y="32"/>
                      <a:pt x="26" y="32"/>
                    </a:cubicBezTo>
                    <a:cubicBezTo>
                      <a:pt x="25" y="32"/>
                      <a:pt x="25" y="32"/>
                      <a:pt x="24" y="33"/>
                    </a:cubicBezTo>
                    <a:cubicBezTo>
                      <a:pt x="23" y="33"/>
                      <a:pt x="23" y="34"/>
                      <a:pt x="24" y="34"/>
                    </a:cubicBezTo>
                    <a:cubicBezTo>
                      <a:pt x="28" y="34"/>
                      <a:pt x="30" y="32"/>
                      <a:pt x="31" y="28"/>
                    </a:cubicBezTo>
                    <a:cubicBezTo>
                      <a:pt x="31" y="28"/>
                      <a:pt x="30" y="27"/>
                      <a:pt x="30" y="28"/>
                    </a:cubicBezTo>
                    <a:cubicBezTo>
                      <a:pt x="25" y="29"/>
                      <a:pt x="31" y="27"/>
                      <a:pt x="31" y="30"/>
                    </a:cubicBezTo>
                    <a:cubicBezTo>
                      <a:pt x="33" y="30"/>
                      <a:pt x="33" y="29"/>
                      <a:pt x="32" y="27"/>
                    </a:cubicBezTo>
                    <a:cubicBezTo>
                      <a:pt x="34" y="32"/>
                      <a:pt x="33" y="33"/>
                      <a:pt x="30" y="30"/>
                    </a:cubicBezTo>
                    <a:cubicBezTo>
                      <a:pt x="30" y="31"/>
                      <a:pt x="30" y="31"/>
                      <a:pt x="30" y="31"/>
                    </a:cubicBezTo>
                    <a:cubicBezTo>
                      <a:pt x="31" y="33"/>
                      <a:pt x="33" y="35"/>
                      <a:pt x="34" y="36"/>
                    </a:cubicBezTo>
                    <a:cubicBezTo>
                      <a:pt x="37" y="35"/>
                      <a:pt x="38" y="36"/>
                      <a:pt x="38" y="39"/>
                    </a:cubicBezTo>
                    <a:cubicBezTo>
                      <a:pt x="37" y="38"/>
                      <a:pt x="37" y="34"/>
                      <a:pt x="37" y="32"/>
                    </a:cubicBezTo>
                    <a:cubicBezTo>
                      <a:pt x="36" y="29"/>
                      <a:pt x="36" y="26"/>
                      <a:pt x="34" y="24"/>
                    </a:cubicBezTo>
                    <a:cubicBezTo>
                      <a:pt x="39" y="30"/>
                      <a:pt x="39" y="32"/>
                      <a:pt x="34" y="28"/>
                    </a:cubicBezTo>
                    <a:cubicBezTo>
                      <a:pt x="32" y="22"/>
                      <a:pt x="35" y="30"/>
                      <a:pt x="35" y="30"/>
                    </a:cubicBezTo>
                    <a:cubicBezTo>
                      <a:pt x="35" y="31"/>
                      <a:pt x="37" y="30"/>
                      <a:pt x="36" y="30"/>
                    </a:cubicBezTo>
                    <a:cubicBezTo>
                      <a:pt x="35" y="25"/>
                      <a:pt x="33" y="21"/>
                      <a:pt x="30" y="18"/>
                    </a:cubicBezTo>
                    <a:cubicBezTo>
                      <a:pt x="29" y="17"/>
                      <a:pt x="28" y="17"/>
                      <a:pt x="29" y="18"/>
                    </a:cubicBezTo>
                    <a:cubicBezTo>
                      <a:pt x="29" y="21"/>
                      <a:pt x="31" y="22"/>
                      <a:pt x="33" y="24"/>
                    </a:cubicBezTo>
                    <a:cubicBezTo>
                      <a:pt x="36" y="28"/>
                      <a:pt x="38" y="29"/>
                      <a:pt x="38" y="35"/>
                    </a:cubicBezTo>
                    <a:cubicBezTo>
                      <a:pt x="39" y="37"/>
                      <a:pt x="36" y="45"/>
                      <a:pt x="36" y="47"/>
                    </a:cubicBezTo>
                    <a:cubicBezTo>
                      <a:pt x="36" y="48"/>
                      <a:pt x="37" y="49"/>
                      <a:pt x="37" y="48"/>
                    </a:cubicBezTo>
                    <a:cubicBezTo>
                      <a:pt x="38" y="45"/>
                      <a:pt x="38" y="43"/>
                      <a:pt x="37" y="39"/>
                    </a:cubicBezTo>
                    <a:cubicBezTo>
                      <a:pt x="37" y="39"/>
                      <a:pt x="36" y="39"/>
                      <a:pt x="36" y="40"/>
                    </a:cubicBezTo>
                    <a:cubicBezTo>
                      <a:pt x="36" y="41"/>
                      <a:pt x="36" y="42"/>
                      <a:pt x="36" y="44"/>
                    </a:cubicBezTo>
                    <a:cubicBezTo>
                      <a:pt x="37" y="45"/>
                      <a:pt x="38" y="44"/>
                      <a:pt x="38" y="44"/>
                    </a:cubicBezTo>
                    <a:cubicBezTo>
                      <a:pt x="40" y="38"/>
                      <a:pt x="41" y="33"/>
                      <a:pt x="38" y="28"/>
                    </a:cubicBezTo>
                    <a:cubicBezTo>
                      <a:pt x="36" y="26"/>
                      <a:pt x="34" y="24"/>
                      <a:pt x="32" y="22"/>
                    </a:cubicBezTo>
                    <a:cubicBezTo>
                      <a:pt x="27" y="16"/>
                      <a:pt x="39" y="35"/>
                      <a:pt x="33" y="23"/>
                    </a:cubicBezTo>
                    <a:cubicBezTo>
                      <a:pt x="33" y="23"/>
                      <a:pt x="32" y="23"/>
                      <a:pt x="32" y="24"/>
                    </a:cubicBezTo>
                    <a:cubicBezTo>
                      <a:pt x="33" y="28"/>
                      <a:pt x="33" y="33"/>
                      <a:pt x="37" y="35"/>
                    </a:cubicBezTo>
                    <a:cubicBezTo>
                      <a:pt x="38" y="35"/>
                      <a:pt x="38" y="35"/>
                      <a:pt x="39" y="34"/>
                    </a:cubicBezTo>
                    <a:cubicBezTo>
                      <a:pt x="39" y="29"/>
                      <a:pt x="37" y="25"/>
                      <a:pt x="33" y="21"/>
                    </a:cubicBezTo>
                    <a:cubicBezTo>
                      <a:pt x="32" y="21"/>
                      <a:pt x="31" y="22"/>
                      <a:pt x="32" y="22"/>
                    </a:cubicBezTo>
                    <a:cubicBezTo>
                      <a:pt x="36" y="28"/>
                      <a:pt x="36" y="35"/>
                      <a:pt x="38" y="41"/>
                    </a:cubicBezTo>
                    <a:cubicBezTo>
                      <a:pt x="38" y="42"/>
                      <a:pt x="40" y="41"/>
                      <a:pt x="39" y="41"/>
                    </a:cubicBezTo>
                    <a:cubicBezTo>
                      <a:pt x="39" y="37"/>
                      <a:pt x="38" y="34"/>
                      <a:pt x="36" y="31"/>
                    </a:cubicBezTo>
                    <a:cubicBezTo>
                      <a:pt x="36" y="30"/>
                      <a:pt x="35" y="31"/>
                      <a:pt x="35" y="31"/>
                    </a:cubicBezTo>
                    <a:cubicBezTo>
                      <a:pt x="34" y="35"/>
                      <a:pt x="34" y="37"/>
                      <a:pt x="37" y="40"/>
                    </a:cubicBezTo>
                    <a:cubicBezTo>
                      <a:pt x="37" y="41"/>
                      <a:pt x="38" y="40"/>
                      <a:pt x="38" y="39"/>
                    </a:cubicBezTo>
                    <a:cubicBezTo>
                      <a:pt x="37" y="38"/>
                      <a:pt x="32" y="31"/>
                      <a:pt x="32" y="31"/>
                    </a:cubicBezTo>
                    <a:cubicBezTo>
                      <a:pt x="33" y="30"/>
                      <a:pt x="33" y="30"/>
                      <a:pt x="32" y="30"/>
                    </a:cubicBezTo>
                    <a:cubicBezTo>
                      <a:pt x="31" y="28"/>
                      <a:pt x="32" y="28"/>
                      <a:pt x="30" y="28"/>
                    </a:cubicBezTo>
                    <a:cubicBezTo>
                      <a:pt x="29" y="27"/>
                      <a:pt x="29" y="28"/>
                      <a:pt x="29" y="28"/>
                    </a:cubicBezTo>
                    <a:cubicBezTo>
                      <a:pt x="30" y="31"/>
                      <a:pt x="30" y="33"/>
                      <a:pt x="33" y="35"/>
                    </a:cubicBezTo>
                    <a:cubicBezTo>
                      <a:pt x="33" y="35"/>
                      <a:pt x="34" y="35"/>
                      <a:pt x="34" y="34"/>
                    </a:cubicBezTo>
                    <a:cubicBezTo>
                      <a:pt x="34" y="30"/>
                      <a:pt x="34" y="26"/>
                      <a:pt x="32" y="22"/>
                    </a:cubicBezTo>
                    <a:cubicBezTo>
                      <a:pt x="32" y="22"/>
                      <a:pt x="31" y="22"/>
                      <a:pt x="31" y="22"/>
                    </a:cubicBezTo>
                    <a:cubicBezTo>
                      <a:pt x="30" y="26"/>
                      <a:pt x="30" y="29"/>
                      <a:pt x="31" y="33"/>
                    </a:cubicBezTo>
                    <a:cubicBezTo>
                      <a:pt x="31" y="33"/>
                      <a:pt x="33" y="33"/>
                      <a:pt x="33" y="32"/>
                    </a:cubicBezTo>
                    <a:cubicBezTo>
                      <a:pt x="33" y="29"/>
                      <a:pt x="33" y="27"/>
                      <a:pt x="31" y="24"/>
                    </a:cubicBezTo>
                    <a:cubicBezTo>
                      <a:pt x="31" y="23"/>
                      <a:pt x="31" y="23"/>
                      <a:pt x="30" y="24"/>
                    </a:cubicBezTo>
                    <a:cubicBezTo>
                      <a:pt x="29" y="25"/>
                      <a:pt x="27" y="27"/>
                      <a:pt x="26" y="29"/>
                    </a:cubicBezTo>
                    <a:cubicBezTo>
                      <a:pt x="25" y="30"/>
                      <a:pt x="26" y="31"/>
                      <a:pt x="27" y="30"/>
                    </a:cubicBezTo>
                    <a:cubicBezTo>
                      <a:pt x="27" y="34"/>
                      <a:pt x="26" y="35"/>
                      <a:pt x="24" y="33"/>
                    </a:cubicBezTo>
                    <a:cubicBezTo>
                      <a:pt x="21" y="35"/>
                      <a:pt x="21" y="35"/>
                      <a:pt x="25" y="35"/>
                    </a:cubicBezTo>
                    <a:cubicBezTo>
                      <a:pt x="26" y="35"/>
                      <a:pt x="26" y="34"/>
                      <a:pt x="25" y="33"/>
                    </a:cubicBezTo>
                    <a:cubicBezTo>
                      <a:pt x="24" y="32"/>
                      <a:pt x="23" y="31"/>
                      <a:pt x="23" y="30"/>
                    </a:cubicBezTo>
                    <a:cubicBezTo>
                      <a:pt x="22" y="30"/>
                      <a:pt x="22" y="31"/>
                      <a:pt x="23" y="31"/>
                    </a:cubicBezTo>
                    <a:cubicBezTo>
                      <a:pt x="24" y="32"/>
                      <a:pt x="26" y="31"/>
                      <a:pt x="27" y="31"/>
                    </a:cubicBezTo>
                    <a:cubicBezTo>
                      <a:pt x="28" y="31"/>
                      <a:pt x="28" y="30"/>
                      <a:pt x="28" y="30"/>
                    </a:cubicBezTo>
                    <a:cubicBezTo>
                      <a:pt x="23" y="28"/>
                      <a:pt x="26" y="32"/>
                      <a:pt x="29" y="32"/>
                    </a:cubicBezTo>
                    <a:cubicBezTo>
                      <a:pt x="31" y="32"/>
                      <a:pt x="33" y="32"/>
                      <a:pt x="34" y="31"/>
                    </a:cubicBezTo>
                    <a:cubicBezTo>
                      <a:pt x="36" y="26"/>
                      <a:pt x="34" y="22"/>
                      <a:pt x="30" y="19"/>
                    </a:cubicBezTo>
                    <a:cubicBezTo>
                      <a:pt x="30" y="19"/>
                      <a:pt x="30" y="19"/>
                      <a:pt x="29" y="19"/>
                    </a:cubicBezTo>
                    <a:cubicBezTo>
                      <a:pt x="28" y="23"/>
                      <a:pt x="28" y="25"/>
                      <a:pt x="31" y="28"/>
                    </a:cubicBezTo>
                    <a:cubicBezTo>
                      <a:pt x="32" y="28"/>
                      <a:pt x="32" y="28"/>
                      <a:pt x="32" y="28"/>
                    </a:cubicBezTo>
                    <a:cubicBezTo>
                      <a:pt x="32" y="22"/>
                      <a:pt x="31" y="18"/>
                      <a:pt x="26" y="15"/>
                    </a:cubicBezTo>
                    <a:cubicBezTo>
                      <a:pt x="25" y="15"/>
                      <a:pt x="24" y="16"/>
                      <a:pt x="25" y="16"/>
                    </a:cubicBezTo>
                    <a:cubicBezTo>
                      <a:pt x="26" y="18"/>
                      <a:pt x="27" y="19"/>
                      <a:pt x="29" y="19"/>
                    </a:cubicBezTo>
                    <a:cubicBezTo>
                      <a:pt x="30" y="19"/>
                      <a:pt x="30" y="19"/>
                      <a:pt x="30" y="18"/>
                    </a:cubicBezTo>
                    <a:cubicBezTo>
                      <a:pt x="30" y="15"/>
                      <a:pt x="30" y="16"/>
                      <a:pt x="29" y="13"/>
                    </a:cubicBezTo>
                    <a:cubicBezTo>
                      <a:pt x="29" y="12"/>
                      <a:pt x="28" y="12"/>
                      <a:pt x="28" y="13"/>
                    </a:cubicBezTo>
                    <a:cubicBezTo>
                      <a:pt x="26" y="18"/>
                      <a:pt x="27" y="22"/>
                      <a:pt x="28" y="26"/>
                    </a:cubicBezTo>
                    <a:cubicBezTo>
                      <a:pt x="28" y="27"/>
                      <a:pt x="30" y="27"/>
                      <a:pt x="30" y="26"/>
                    </a:cubicBezTo>
                    <a:cubicBezTo>
                      <a:pt x="29" y="22"/>
                      <a:pt x="29" y="19"/>
                      <a:pt x="28" y="16"/>
                    </a:cubicBezTo>
                    <a:cubicBezTo>
                      <a:pt x="27" y="15"/>
                      <a:pt x="26" y="15"/>
                      <a:pt x="26" y="16"/>
                    </a:cubicBezTo>
                    <a:cubicBezTo>
                      <a:pt x="25" y="20"/>
                      <a:pt x="25" y="23"/>
                      <a:pt x="26" y="28"/>
                    </a:cubicBezTo>
                    <a:cubicBezTo>
                      <a:pt x="26" y="28"/>
                      <a:pt x="27" y="28"/>
                      <a:pt x="27" y="28"/>
                    </a:cubicBezTo>
                    <a:cubicBezTo>
                      <a:pt x="27" y="24"/>
                      <a:pt x="27" y="21"/>
                      <a:pt x="26" y="18"/>
                    </a:cubicBezTo>
                    <a:cubicBezTo>
                      <a:pt x="26" y="17"/>
                      <a:pt x="24" y="17"/>
                      <a:pt x="24" y="18"/>
                    </a:cubicBezTo>
                    <a:cubicBezTo>
                      <a:pt x="24" y="22"/>
                      <a:pt x="24" y="27"/>
                      <a:pt x="24" y="31"/>
                    </a:cubicBezTo>
                    <a:cubicBezTo>
                      <a:pt x="24" y="32"/>
                      <a:pt x="25" y="32"/>
                      <a:pt x="25" y="31"/>
                    </a:cubicBezTo>
                    <a:cubicBezTo>
                      <a:pt x="25" y="27"/>
                      <a:pt x="26" y="23"/>
                      <a:pt x="25" y="20"/>
                    </a:cubicBezTo>
                    <a:cubicBezTo>
                      <a:pt x="25" y="19"/>
                      <a:pt x="24" y="19"/>
                      <a:pt x="24" y="20"/>
                    </a:cubicBezTo>
                    <a:cubicBezTo>
                      <a:pt x="22" y="24"/>
                      <a:pt x="22" y="27"/>
                      <a:pt x="22" y="31"/>
                    </a:cubicBezTo>
                    <a:cubicBezTo>
                      <a:pt x="22" y="32"/>
                      <a:pt x="23" y="32"/>
                      <a:pt x="23" y="31"/>
                    </a:cubicBezTo>
                    <a:cubicBezTo>
                      <a:pt x="24" y="28"/>
                      <a:pt x="24" y="24"/>
                      <a:pt x="23" y="20"/>
                    </a:cubicBezTo>
                    <a:cubicBezTo>
                      <a:pt x="23" y="20"/>
                      <a:pt x="22" y="20"/>
                      <a:pt x="22" y="20"/>
                    </a:cubicBezTo>
                    <a:cubicBezTo>
                      <a:pt x="21" y="23"/>
                      <a:pt x="20" y="25"/>
                      <a:pt x="20" y="27"/>
                    </a:cubicBezTo>
                    <a:cubicBezTo>
                      <a:pt x="20" y="28"/>
                      <a:pt x="20" y="28"/>
                      <a:pt x="21" y="28"/>
                    </a:cubicBezTo>
                    <a:cubicBezTo>
                      <a:pt x="21" y="26"/>
                      <a:pt x="20" y="23"/>
                      <a:pt x="19" y="21"/>
                    </a:cubicBezTo>
                    <a:cubicBezTo>
                      <a:pt x="19" y="20"/>
                      <a:pt x="18" y="20"/>
                      <a:pt x="18" y="20"/>
                    </a:cubicBezTo>
                    <a:cubicBezTo>
                      <a:pt x="15" y="23"/>
                      <a:pt x="15" y="24"/>
                      <a:pt x="15" y="27"/>
                    </a:cubicBezTo>
                    <a:cubicBezTo>
                      <a:pt x="15" y="28"/>
                      <a:pt x="16" y="28"/>
                      <a:pt x="17" y="28"/>
                    </a:cubicBezTo>
                    <a:cubicBezTo>
                      <a:pt x="18" y="25"/>
                      <a:pt x="17" y="28"/>
                      <a:pt x="17" y="29"/>
                    </a:cubicBezTo>
                    <a:cubicBezTo>
                      <a:pt x="17" y="30"/>
                      <a:pt x="18" y="30"/>
                      <a:pt x="18" y="30"/>
                    </a:cubicBezTo>
                    <a:cubicBezTo>
                      <a:pt x="21" y="26"/>
                      <a:pt x="23" y="23"/>
                      <a:pt x="24" y="19"/>
                    </a:cubicBezTo>
                    <a:cubicBezTo>
                      <a:pt x="24" y="19"/>
                      <a:pt x="24" y="18"/>
                      <a:pt x="23" y="19"/>
                    </a:cubicBezTo>
                    <a:cubicBezTo>
                      <a:pt x="17" y="21"/>
                      <a:pt x="15" y="26"/>
                      <a:pt x="19" y="31"/>
                    </a:cubicBezTo>
                    <a:cubicBezTo>
                      <a:pt x="23" y="36"/>
                      <a:pt x="28" y="30"/>
                      <a:pt x="28" y="26"/>
                    </a:cubicBezTo>
                    <a:cubicBezTo>
                      <a:pt x="28" y="15"/>
                      <a:pt x="8" y="27"/>
                      <a:pt x="20" y="34"/>
                    </a:cubicBezTo>
                    <a:cubicBezTo>
                      <a:pt x="20" y="34"/>
                      <a:pt x="20" y="34"/>
                      <a:pt x="20" y="34"/>
                    </a:cubicBezTo>
                    <a:cubicBezTo>
                      <a:pt x="24" y="31"/>
                      <a:pt x="27" y="27"/>
                      <a:pt x="25" y="22"/>
                    </a:cubicBezTo>
                    <a:cubicBezTo>
                      <a:pt x="25" y="22"/>
                      <a:pt x="24" y="21"/>
                      <a:pt x="24" y="21"/>
                    </a:cubicBezTo>
                    <a:cubicBezTo>
                      <a:pt x="20" y="22"/>
                      <a:pt x="18" y="24"/>
                      <a:pt x="18" y="28"/>
                    </a:cubicBezTo>
                    <a:cubicBezTo>
                      <a:pt x="18" y="28"/>
                      <a:pt x="18" y="28"/>
                      <a:pt x="18" y="28"/>
                    </a:cubicBezTo>
                    <a:cubicBezTo>
                      <a:pt x="32" y="32"/>
                      <a:pt x="20" y="12"/>
                      <a:pt x="18" y="24"/>
                    </a:cubicBezTo>
                    <a:cubicBezTo>
                      <a:pt x="18" y="25"/>
                      <a:pt x="18" y="25"/>
                      <a:pt x="19" y="25"/>
                    </a:cubicBezTo>
                    <a:cubicBezTo>
                      <a:pt x="23" y="24"/>
                      <a:pt x="25" y="22"/>
                      <a:pt x="24" y="17"/>
                    </a:cubicBezTo>
                    <a:cubicBezTo>
                      <a:pt x="24" y="17"/>
                      <a:pt x="23" y="17"/>
                      <a:pt x="23" y="17"/>
                    </a:cubicBezTo>
                    <a:cubicBezTo>
                      <a:pt x="20" y="18"/>
                      <a:pt x="20" y="18"/>
                      <a:pt x="19" y="20"/>
                    </a:cubicBezTo>
                    <a:cubicBezTo>
                      <a:pt x="18" y="21"/>
                      <a:pt x="19" y="21"/>
                      <a:pt x="19" y="21"/>
                    </a:cubicBezTo>
                    <a:cubicBezTo>
                      <a:pt x="24" y="20"/>
                      <a:pt x="26" y="18"/>
                      <a:pt x="25" y="13"/>
                    </a:cubicBezTo>
                    <a:cubicBezTo>
                      <a:pt x="25" y="12"/>
                      <a:pt x="24" y="13"/>
                      <a:pt x="24" y="13"/>
                    </a:cubicBezTo>
                    <a:cubicBezTo>
                      <a:pt x="23" y="20"/>
                      <a:pt x="32" y="17"/>
                      <a:pt x="30" y="12"/>
                    </a:cubicBezTo>
                    <a:cubicBezTo>
                      <a:pt x="26" y="3"/>
                      <a:pt x="9" y="5"/>
                      <a:pt x="9" y="16"/>
                    </a:cubicBezTo>
                    <a:cubicBezTo>
                      <a:pt x="9" y="16"/>
                      <a:pt x="10" y="17"/>
                      <a:pt x="11" y="16"/>
                    </a:cubicBezTo>
                    <a:cubicBezTo>
                      <a:pt x="11" y="16"/>
                      <a:pt x="11" y="16"/>
                      <a:pt x="12" y="15"/>
                    </a:cubicBezTo>
                    <a:cubicBezTo>
                      <a:pt x="10" y="17"/>
                      <a:pt x="12" y="15"/>
                      <a:pt x="11" y="13"/>
                    </a:cubicBezTo>
                    <a:cubicBezTo>
                      <a:pt x="11" y="13"/>
                      <a:pt x="11" y="12"/>
                      <a:pt x="10" y="13"/>
                    </a:cubicBezTo>
                    <a:cubicBezTo>
                      <a:pt x="8" y="14"/>
                      <a:pt x="11" y="12"/>
                      <a:pt x="11" y="10"/>
                    </a:cubicBezTo>
                    <a:cubicBezTo>
                      <a:pt x="11" y="9"/>
                      <a:pt x="11" y="7"/>
                      <a:pt x="11" y="6"/>
                    </a:cubicBezTo>
                    <a:cubicBezTo>
                      <a:pt x="10" y="3"/>
                      <a:pt x="9" y="2"/>
                      <a:pt x="6" y="1"/>
                    </a:cubicBezTo>
                    <a:cubicBezTo>
                      <a:pt x="5" y="1"/>
                      <a:pt x="5" y="2"/>
                      <a:pt x="6" y="2"/>
                    </a:cubicBezTo>
                    <a:cubicBezTo>
                      <a:pt x="3" y="1"/>
                      <a:pt x="17" y="6"/>
                      <a:pt x="15" y="7"/>
                    </a:cubicBezTo>
                    <a:cubicBezTo>
                      <a:pt x="14" y="8"/>
                      <a:pt x="14" y="9"/>
                      <a:pt x="15" y="9"/>
                    </a:cubicBezTo>
                    <a:cubicBezTo>
                      <a:pt x="16" y="9"/>
                      <a:pt x="17" y="9"/>
                      <a:pt x="18" y="8"/>
                    </a:cubicBezTo>
                    <a:cubicBezTo>
                      <a:pt x="17" y="8"/>
                      <a:pt x="17" y="9"/>
                      <a:pt x="17" y="9"/>
                    </a:cubicBezTo>
                    <a:cubicBezTo>
                      <a:pt x="19" y="9"/>
                      <a:pt x="20" y="9"/>
                      <a:pt x="22" y="10"/>
                    </a:cubicBezTo>
                    <a:cubicBezTo>
                      <a:pt x="22" y="10"/>
                      <a:pt x="22" y="8"/>
                      <a:pt x="22" y="8"/>
                    </a:cubicBezTo>
                    <a:cubicBezTo>
                      <a:pt x="21" y="8"/>
                      <a:pt x="12" y="6"/>
                      <a:pt x="16" y="5"/>
                    </a:cubicBezTo>
                    <a:cubicBezTo>
                      <a:pt x="16" y="4"/>
                      <a:pt x="16" y="4"/>
                      <a:pt x="15" y="4"/>
                    </a:cubicBezTo>
                    <a:cubicBezTo>
                      <a:pt x="14" y="3"/>
                      <a:pt x="12" y="3"/>
                      <a:pt x="10" y="4"/>
                    </a:cubicBezTo>
                    <a:cubicBezTo>
                      <a:pt x="9" y="4"/>
                      <a:pt x="9" y="5"/>
                      <a:pt x="10" y="5"/>
                    </a:cubicBezTo>
                    <a:cubicBezTo>
                      <a:pt x="11" y="5"/>
                      <a:pt x="13" y="5"/>
                      <a:pt x="14" y="5"/>
                    </a:cubicBezTo>
                    <a:cubicBezTo>
                      <a:pt x="15" y="5"/>
                      <a:pt x="15" y="3"/>
                      <a:pt x="14" y="3"/>
                    </a:cubicBezTo>
                    <a:cubicBezTo>
                      <a:pt x="11" y="4"/>
                      <a:pt x="12" y="3"/>
                      <a:pt x="9" y="4"/>
                    </a:cubicBezTo>
                    <a:cubicBezTo>
                      <a:pt x="8" y="5"/>
                      <a:pt x="8" y="6"/>
                      <a:pt x="9" y="6"/>
                    </a:cubicBezTo>
                    <a:cubicBezTo>
                      <a:pt x="14" y="6"/>
                      <a:pt x="10" y="10"/>
                      <a:pt x="10" y="13"/>
                    </a:cubicBezTo>
                    <a:cubicBezTo>
                      <a:pt x="9" y="13"/>
                      <a:pt x="10" y="14"/>
                      <a:pt x="10" y="14"/>
                    </a:cubicBezTo>
                    <a:cubicBezTo>
                      <a:pt x="14" y="13"/>
                      <a:pt x="16" y="12"/>
                      <a:pt x="18" y="9"/>
                    </a:cubicBezTo>
                    <a:cubicBezTo>
                      <a:pt x="18" y="8"/>
                      <a:pt x="18" y="7"/>
                      <a:pt x="17" y="7"/>
                    </a:cubicBezTo>
                    <a:cubicBezTo>
                      <a:pt x="14" y="8"/>
                      <a:pt x="12" y="8"/>
                      <a:pt x="11" y="11"/>
                    </a:cubicBezTo>
                    <a:cubicBezTo>
                      <a:pt x="11" y="12"/>
                      <a:pt x="13" y="12"/>
                      <a:pt x="13" y="11"/>
                    </a:cubicBezTo>
                    <a:cubicBezTo>
                      <a:pt x="13" y="9"/>
                      <a:pt x="13" y="10"/>
                      <a:pt x="13" y="8"/>
                    </a:cubicBezTo>
                    <a:cubicBezTo>
                      <a:pt x="13" y="7"/>
                      <a:pt x="13" y="7"/>
                      <a:pt x="12" y="7"/>
                    </a:cubicBezTo>
                    <a:cubicBezTo>
                      <a:pt x="10" y="9"/>
                      <a:pt x="9" y="11"/>
                      <a:pt x="8" y="14"/>
                    </a:cubicBezTo>
                    <a:cubicBezTo>
                      <a:pt x="7" y="16"/>
                      <a:pt x="9" y="19"/>
                      <a:pt x="8" y="16"/>
                    </a:cubicBezTo>
                    <a:cubicBezTo>
                      <a:pt x="7" y="15"/>
                      <a:pt x="6" y="16"/>
                      <a:pt x="6" y="16"/>
                    </a:cubicBezTo>
                    <a:cubicBezTo>
                      <a:pt x="6" y="18"/>
                      <a:pt x="6" y="18"/>
                      <a:pt x="7" y="20"/>
                    </a:cubicBezTo>
                    <a:cubicBezTo>
                      <a:pt x="7" y="21"/>
                      <a:pt x="8" y="20"/>
                      <a:pt x="8" y="20"/>
                    </a:cubicBezTo>
                    <a:cubicBezTo>
                      <a:pt x="7" y="22"/>
                      <a:pt x="9" y="17"/>
                      <a:pt x="9" y="17"/>
                    </a:cubicBezTo>
                    <a:cubicBezTo>
                      <a:pt x="9" y="17"/>
                      <a:pt x="10" y="17"/>
                      <a:pt x="10" y="16"/>
                    </a:cubicBezTo>
                    <a:cubicBezTo>
                      <a:pt x="10" y="16"/>
                      <a:pt x="9" y="13"/>
                      <a:pt x="10" y="13"/>
                    </a:cubicBezTo>
                    <a:cubicBezTo>
                      <a:pt x="10" y="13"/>
                      <a:pt x="11" y="12"/>
                      <a:pt x="11" y="12"/>
                    </a:cubicBezTo>
                    <a:cubicBezTo>
                      <a:pt x="11" y="10"/>
                      <a:pt x="10" y="11"/>
                      <a:pt x="12" y="12"/>
                    </a:cubicBezTo>
                    <a:cubicBezTo>
                      <a:pt x="12" y="12"/>
                      <a:pt x="12" y="12"/>
                      <a:pt x="13" y="12"/>
                    </a:cubicBezTo>
                    <a:cubicBezTo>
                      <a:pt x="26" y="5"/>
                      <a:pt x="1" y="2"/>
                      <a:pt x="10" y="11"/>
                    </a:cubicBezTo>
                    <a:cubicBezTo>
                      <a:pt x="11" y="11"/>
                      <a:pt x="11" y="11"/>
                      <a:pt x="11" y="11"/>
                    </a:cubicBezTo>
                    <a:cubicBezTo>
                      <a:pt x="22" y="5"/>
                      <a:pt x="0" y="0"/>
                      <a:pt x="5" y="10"/>
                    </a:cubicBezTo>
                    <a:cubicBezTo>
                      <a:pt x="5" y="11"/>
                      <a:pt x="6" y="11"/>
                      <a:pt x="6" y="11"/>
                    </a:cubicBezTo>
                    <a:cubicBezTo>
                      <a:pt x="9" y="9"/>
                      <a:pt x="10" y="9"/>
                      <a:pt x="10" y="5"/>
                    </a:cubicBezTo>
                    <a:cubicBezTo>
                      <a:pt x="10" y="5"/>
                      <a:pt x="10" y="5"/>
                      <a:pt x="10" y="5"/>
                    </a:cubicBezTo>
                    <a:cubicBezTo>
                      <a:pt x="7" y="4"/>
                      <a:pt x="8" y="4"/>
                      <a:pt x="6" y="5"/>
                    </a:cubicBezTo>
                    <a:cubicBezTo>
                      <a:pt x="5" y="5"/>
                      <a:pt x="5" y="6"/>
                      <a:pt x="5" y="6"/>
                    </a:cubicBezTo>
                    <a:cubicBezTo>
                      <a:pt x="5" y="7"/>
                      <a:pt x="5" y="7"/>
                      <a:pt x="6" y="8"/>
                    </a:cubicBezTo>
                    <a:cubicBezTo>
                      <a:pt x="6" y="8"/>
                      <a:pt x="6" y="8"/>
                      <a:pt x="6" y="8"/>
                    </a:cubicBezTo>
                    <a:cubicBezTo>
                      <a:pt x="9" y="7"/>
                      <a:pt x="10" y="7"/>
                      <a:pt x="11" y="4"/>
                    </a:cubicBezTo>
                    <a:cubicBezTo>
                      <a:pt x="11" y="4"/>
                      <a:pt x="10" y="3"/>
                      <a:pt x="10" y="4"/>
                    </a:cubicBezTo>
                    <a:cubicBezTo>
                      <a:pt x="8" y="5"/>
                      <a:pt x="8" y="5"/>
                      <a:pt x="7" y="7"/>
                    </a:cubicBezTo>
                    <a:cubicBezTo>
                      <a:pt x="7" y="8"/>
                      <a:pt x="8" y="8"/>
                      <a:pt x="9" y="8"/>
                    </a:cubicBezTo>
                    <a:cubicBezTo>
                      <a:pt x="9" y="7"/>
                      <a:pt x="10" y="7"/>
                      <a:pt x="11" y="6"/>
                    </a:cubicBezTo>
                    <a:cubicBezTo>
                      <a:pt x="11" y="6"/>
                      <a:pt x="11" y="5"/>
                      <a:pt x="10" y="5"/>
                    </a:cubicBezTo>
                    <a:cubicBezTo>
                      <a:pt x="10" y="5"/>
                      <a:pt x="9" y="5"/>
                      <a:pt x="9" y="5"/>
                    </a:cubicBezTo>
                    <a:cubicBezTo>
                      <a:pt x="9" y="5"/>
                      <a:pt x="8" y="6"/>
                      <a:pt x="9" y="6"/>
                    </a:cubicBezTo>
                    <a:cubicBezTo>
                      <a:pt x="9" y="6"/>
                      <a:pt x="9" y="7"/>
                      <a:pt x="9" y="7"/>
                    </a:cubicBezTo>
                    <a:cubicBezTo>
                      <a:pt x="9" y="8"/>
                      <a:pt x="11" y="7"/>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9" name="Freeform 184"/>
              <p:cNvSpPr>
                <a:spLocks noEditPoints="1"/>
              </p:cNvSpPr>
              <p:nvPr/>
            </p:nvSpPr>
            <p:spPr bwMode="auto">
              <a:xfrm>
                <a:off x="1401763" y="2203451"/>
                <a:ext cx="58738" cy="28575"/>
              </a:xfrm>
              <a:custGeom>
                <a:avLst/>
                <a:gdLst>
                  <a:gd name="T0" fmla="*/ 54 w 55"/>
                  <a:gd name="T1" fmla="*/ 21 h 26"/>
                  <a:gd name="T2" fmla="*/ 49 w 55"/>
                  <a:gd name="T3" fmla="*/ 17 h 26"/>
                  <a:gd name="T4" fmla="*/ 49 w 55"/>
                  <a:gd name="T5" fmla="*/ 16 h 26"/>
                  <a:gd name="T6" fmla="*/ 49 w 55"/>
                  <a:gd name="T7" fmla="*/ 16 h 26"/>
                  <a:gd name="T8" fmla="*/ 50 w 55"/>
                  <a:gd name="T9" fmla="*/ 15 h 26"/>
                  <a:gd name="T10" fmla="*/ 50 w 55"/>
                  <a:gd name="T11" fmla="*/ 14 h 26"/>
                  <a:gd name="T12" fmla="*/ 50 w 55"/>
                  <a:gd name="T13" fmla="*/ 12 h 26"/>
                  <a:gd name="T14" fmla="*/ 49 w 55"/>
                  <a:gd name="T15" fmla="*/ 11 h 26"/>
                  <a:gd name="T16" fmla="*/ 49 w 55"/>
                  <a:gd name="T17" fmla="*/ 12 h 26"/>
                  <a:gd name="T18" fmla="*/ 49 w 55"/>
                  <a:gd name="T19" fmla="*/ 12 h 26"/>
                  <a:gd name="T20" fmla="*/ 42 w 55"/>
                  <a:gd name="T21" fmla="*/ 15 h 26"/>
                  <a:gd name="T22" fmla="*/ 42 w 55"/>
                  <a:gd name="T23" fmla="*/ 16 h 26"/>
                  <a:gd name="T24" fmla="*/ 40 w 55"/>
                  <a:gd name="T25" fmla="*/ 19 h 26"/>
                  <a:gd name="T26" fmla="*/ 36 w 55"/>
                  <a:gd name="T27" fmla="*/ 16 h 26"/>
                  <a:gd name="T28" fmla="*/ 36 w 55"/>
                  <a:gd name="T29" fmla="*/ 13 h 26"/>
                  <a:gd name="T30" fmla="*/ 35 w 55"/>
                  <a:gd name="T31" fmla="*/ 12 h 26"/>
                  <a:gd name="T32" fmla="*/ 32 w 55"/>
                  <a:gd name="T33" fmla="*/ 21 h 26"/>
                  <a:gd name="T34" fmla="*/ 27 w 55"/>
                  <a:gd name="T35" fmla="*/ 18 h 26"/>
                  <a:gd name="T36" fmla="*/ 34 w 55"/>
                  <a:gd name="T37" fmla="*/ 1 h 26"/>
                  <a:gd name="T38" fmla="*/ 33 w 55"/>
                  <a:gd name="T39" fmla="*/ 1 h 26"/>
                  <a:gd name="T40" fmla="*/ 27 w 55"/>
                  <a:gd name="T41" fmla="*/ 11 h 26"/>
                  <a:gd name="T42" fmla="*/ 26 w 55"/>
                  <a:gd name="T43" fmla="*/ 12 h 26"/>
                  <a:gd name="T44" fmla="*/ 25 w 55"/>
                  <a:gd name="T45" fmla="*/ 12 h 26"/>
                  <a:gd name="T46" fmla="*/ 23 w 55"/>
                  <a:gd name="T47" fmla="*/ 13 h 26"/>
                  <a:gd name="T48" fmla="*/ 18 w 55"/>
                  <a:gd name="T49" fmla="*/ 18 h 26"/>
                  <a:gd name="T50" fmla="*/ 18 w 55"/>
                  <a:gd name="T51" fmla="*/ 20 h 26"/>
                  <a:gd name="T52" fmla="*/ 12 w 55"/>
                  <a:gd name="T53" fmla="*/ 19 h 26"/>
                  <a:gd name="T54" fmla="*/ 15 w 55"/>
                  <a:gd name="T55" fmla="*/ 11 h 26"/>
                  <a:gd name="T56" fmla="*/ 14 w 55"/>
                  <a:gd name="T57" fmla="*/ 10 h 26"/>
                  <a:gd name="T58" fmla="*/ 10 w 55"/>
                  <a:gd name="T59" fmla="*/ 20 h 26"/>
                  <a:gd name="T60" fmla="*/ 0 w 55"/>
                  <a:gd name="T61" fmla="*/ 23 h 26"/>
                  <a:gd name="T62" fmla="*/ 0 w 55"/>
                  <a:gd name="T63" fmla="*/ 25 h 26"/>
                  <a:gd name="T64" fmla="*/ 10 w 55"/>
                  <a:gd name="T65" fmla="*/ 21 h 26"/>
                  <a:gd name="T66" fmla="*/ 11 w 55"/>
                  <a:gd name="T67" fmla="*/ 25 h 26"/>
                  <a:gd name="T68" fmla="*/ 18 w 55"/>
                  <a:gd name="T69" fmla="*/ 24 h 26"/>
                  <a:gd name="T70" fmla="*/ 19 w 55"/>
                  <a:gd name="T71" fmla="*/ 23 h 26"/>
                  <a:gd name="T72" fmla="*/ 20 w 55"/>
                  <a:gd name="T73" fmla="*/ 24 h 26"/>
                  <a:gd name="T74" fmla="*/ 25 w 55"/>
                  <a:gd name="T75" fmla="*/ 21 h 26"/>
                  <a:gd name="T76" fmla="*/ 26 w 55"/>
                  <a:gd name="T77" fmla="*/ 24 h 26"/>
                  <a:gd name="T78" fmla="*/ 33 w 55"/>
                  <a:gd name="T79" fmla="*/ 22 h 26"/>
                  <a:gd name="T80" fmla="*/ 37 w 55"/>
                  <a:gd name="T81" fmla="*/ 23 h 26"/>
                  <a:gd name="T82" fmla="*/ 39 w 55"/>
                  <a:gd name="T83" fmla="*/ 22 h 26"/>
                  <a:gd name="T84" fmla="*/ 39 w 55"/>
                  <a:gd name="T85" fmla="*/ 22 h 26"/>
                  <a:gd name="T86" fmla="*/ 43 w 55"/>
                  <a:gd name="T87" fmla="*/ 25 h 26"/>
                  <a:gd name="T88" fmla="*/ 47 w 55"/>
                  <a:gd name="T89" fmla="*/ 21 h 26"/>
                  <a:gd name="T90" fmla="*/ 47 w 55"/>
                  <a:gd name="T91" fmla="*/ 22 h 26"/>
                  <a:gd name="T92" fmla="*/ 55 w 55"/>
                  <a:gd name="T93" fmla="*/ 22 h 26"/>
                  <a:gd name="T94" fmla="*/ 54 w 55"/>
                  <a:gd name="T95" fmla="*/ 21 h 26"/>
                  <a:gd name="T96" fmla="*/ 24 w 55"/>
                  <a:gd name="T97" fmla="*/ 19 h 26"/>
                  <a:gd name="T98" fmla="*/ 21 w 55"/>
                  <a:gd name="T99" fmla="*/ 18 h 26"/>
                  <a:gd name="T100" fmla="*/ 23 w 55"/>
                  <a:gd name="T101" fmla="*/ 15 h 26"/>
                  <a:gd name="T102" fmla="*/ 25 w 55"/>
                  <a:gd name="T103" fmla="*/ 14 h 26"/>
                  <a:gd name="T104" fmla="*/ 26 w 55"/>
                  <a:gd name="T105" fmla="*/ 13 h 26"/>
                  <a:gd name="T106" fmla="*/ 25 w 55"/>
                  <a:gd name="T107" fmla="*/ 18 h 26"/>
                  <a:gd name="T108" fmla="*/ 24 w 55"/>
                  <a:gd name="T109" fmla="*/ 19 h 26"/>
                  <a:gd name="T110" fmla="*/ 45 w 55"/>
                  <a:gd name="T111" fmla="*/ 21 h 26"/>
                  <a:gd name="T112" fmla="*/ 43 w 55"/>
                  <a:gd name="T113" fmla="*/ 17 h 26"/>
                  <a:gd name="T114" fmla="*/ 44 w 55"/>
                  <a:gd name="T115" fmla="*/ 17 h 26"/>
                  <a:gd name="T116" fmla="*/ 48 w 55"/>
                  <a:gd name="T117" fmla="*/ 14 h 26"/>
                  <a:gd name="T118" fmla="*/ 47 w 55"/>
                  <a:gd name="T119" fmla="*/ 16 h 26"/>
                  <a:gd name="T120" fmla="*/ 45 w 55"/>
                  <a:gd name="T121" fmla="*/ 2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5" h="26">
                    <a:moveTo>
                      <a:pt x="54" y="21"/>
                    </a:moveTo>
                    <a:cubicBezTo>
                      <a:pt x="50" y="20"/>
                      <a:pt x="48" y="19"/>
                      <a:pt x="49" y="17"/>
                    </a:cubicBezTo>
                    <a:cubicBezTo>
                      <a:pt x="49" y="17"/>
                      <a:pt x="49" y="16"/>
                      <a:pt x="49" y="16"/>
                    </a:cubicBezTo>
                    <a:cubicBezTo>
                      <a:pt x="49" y="16"/>
                      <a:pt x="49" y="16"/>
                      <a:pt x="49" y="16"/>
                    </a:cubicBezTo>
                    <a:cubicBezTo>
                      <a:pt x="49" y="15"/>
                      <a:pt x="49" y="15"/>
                      <a:pt x="50" y="15"/>
                    </a:cubicBezTo>
                    <a:cubicBezTo>
                      <a:pt x="50" y="14"/>
                      <a:pt x="50" y="14"/>
                      <a:pt x="50" y="14"/>
                    </a:cubicBezTo>
                    <a:cubicBezTo>
                      <a:pt x="50" y="13"/>
                      <a:pt x="50" y="12"/>
                      <a:pt x="50" y="12"/>
                    </a:cubicBezTo>
                    <a:cubicBezTo>
                      <a:pt x="51" y="11"/>
                      <a:pt x="49" y="11"/>
                      <a:pt x="49" y="11"/>
                    </a:cubicBezTo>
                    <a:cubicBezTo>
                      <a:pt x="49" y="12"/>
                      <a:pt x="49" y="12"/>
                      <a:pt x="49" y="12"/>
                    </a:cubicBezTo>
                    <a:cubicBezTo>
                      <a:pt x="49" y="12"/>
                      <a:pt x="49" y="12"/>
                      <a:pt x="49" y="12"/>
                    </a:cubicBezTo>
                    <a:cubicBezTo>
                      <a:pt x="46" y="12"/>
                      <a:pt x="44" y="13"/>
                      <a:pt x="42" y="15"/>
                    </a:cubicBezTo>
                    <a:cubicBezTo>
                      <a:pt x="42" y="15"/>
                      <a:pt x="42" y="16"/>
                      <a:pt x="42" y="16"/>
                    </a:cubicBezTo>
                    <a:cubicBezTo>
                      <a:pt x="41" y="17"/>
                      <a:pt x="40" y="18"/>
                      <a:pt x="40" y="19"/>
                    </a:cubicBezTo>
                    <a:cubicBezTo>
                      <a:pt x="38" y="19"/>
                      <a:pt x="37" y="18"/>
                      <a:pt x="36" y="16"/>
                    </a:cubicBezTo>
                    <a:cubicBezTo>
                      <a:pt x="36" y="15"/>
                      <a:pt x="36" y="14"/>
                      <a:pt x="36" y="13"/>
                    </a:cubicBezTo>
                    <a:cubicBezTo>
                      <a:pt x="36" y="12"/>
                      <a:pt x="36" y="12"/>
                      <a:pt x="35" y="12"/>
                    </a:cubicBezTo>
                    <a:cubicBezTo>
                      <a:pt x="31" y="14"/>
                      <a:pt x="30" y="19"/>
                      <a:pt x="32" y="21"/>
                    </a:cubicBezTo>
                    <a:cubicBezTo>
                      <a:pt x="31" y="22"/>
                      <a:pt x="29" y="21"/>
                      <a:pt x="27" y="18"/>
                    </a:cubicBezTo>
                    <a:cubicBezTo>
                      <a:pt x="31" y="13"/>
                      <a:pt x="33" y="5"/>
                      <a:pt x="34" y="1"/>
                    </a:cubicBezTo>
                    <a:cubicBezTo>
                      <a:pt x="34" y="0"/>
                      <a:pt x="33" y="0"/>
                      <a:pt x="33" y="1"/>
                    </a:cubicBezTo>
                    <a:cubicBezTo>
                      <a:pt x="32" y="3"/>
                      <a:pt x="29" y="7"/>
                      <a:pt x="27" y="11"/>
                    </a:cubicBezTo>
                    <a:cubicBezTo>
                      <a:pt x="27" y="12"/>
                      <a:pt x="26" y="12"/>
                      <a:pt x="26" y="12"/>
                    </a:cubicBezTo>
                    <a:cubicBezTo>
                      <a:pt x="26" y="12"/>
                      <a:pt x="25" y="12"/>
                      <a:pt x="25" y="12"/>
                    </a:cubicBezTo>
                    <a:cubicBezTo>
                      <a:pt x="24" y="12"/>
                      <a:pt x="23" y="13"/>
                      <a:pt x="23" y="13"/>
                    </a:cubicBezTo>
                    <a:cubicBezTo>
                      <a:pt x="21" y="14"/>
                      <a:pt x="19" y="16"/>
                      <a:pt x="18" y="18"/>
                    </a:cubicBezTo>
                    <a:cubicBezTo>
                      <a:pt x="18" y="19"/>
                      <a:pt x="18" y="20"/>
                      <a:pt x="18" y="20"/>
                    </a:cubicBezTo>
                    <a:cubicBezTo>
                      <a:pt x="17" y="21"/>
                      <a:pt x="15" y="21"/>
                      <a:pt x="12" y="19"/>
                    </a:cubicBezTo>
                    <a:cubicBezTo>
                      <a:pt x="13" y="17"/>
                      <a:pt x="15" y="14"/>
                      <a:pt x="15" y="11"/>
                    </a:cubicBezTo>
                    <a:cubicBezTo>
                      <a:pt x="15" y="10"/>
                      <a:pt x="14" y="9"/>
                      <a:pt x="14" y="10"/>
                    </a:cubicBezTo>
                    <a:cubicBezTo>
                      <a:pt x="13" y="12"/>
                      <a:pt x="10" y="16"/>
                      <a:pt x="10" y="20"/>
                    </a:cubicBezTo>
                    <a:cubicBezTo>
                      <a:pt x="7" y="22"/>
                      <a:pt x="4" y="23"/>
                      <a:pt x="0" y="23"/>
                    </a:cubicBezTo>
                    <a:cubicBezTo>
                      <a:pt x="0" y="23"/>
                      <a:pt x="0" y="25"/>
                      <a:pt x="0" y="25"/>
                    </a:cubicBezTo>
                    <a:cubicBezTo>
                      <a:pt x="4" y="24"/>
                      <a:pt x="7" y="23"/>
                      <a:pt x="10" y="21"/>
                    </a:cubicBezTo>
                    <a:cubicBezTo>
                      <a:pt x="10" y="23"/>
                      <a:pt x="10" y="24"/>
                      <a:pt x="11" y="25"/>
                    </a:cubicBezTo>
                    <a:cubicBezTo>
                      <a:pt x="14" y="26"/>
                      <a:pt x="16" y="25"/>
                      <a:pt x="18" y="24"/>
                    </a:cubicBezTo>
                    <a:cubicBezTo>
                      <a:pt x="18" y="23"/>
                      <a:pt x="18" y="23"/>
                      <a:pt x="19" y="23"/>
                    </a:cubicBezTo>
                    <a:cubicBezTo>
                      <a:pt x="19" y="23"/>
                      <a:pt x="20" y="24"/>
                      <a:pt x="20" y="24"/>
                    </a:cubicBezTo>
                    <a:cubicBezTo>
                      <a:pt x="22" y="24"/>
                      <a:pt x="24" y="23"/>
                      <a:pt x="25" y="21"/>
                    </a:cubicBezTo>
                    <a:cubicBezTo>
                      <a:pt x="25" y="22"/>
                      <a:pt x="26" y="23"/>
                      <a:pt x="26" y="24"/>
                    </a:cubicBezTo>
                    <a:cubicBezTo>
                      <a:pt x="29" y="26"/>
                      <a:pt x="31" y="25"/>
                      <a:pt x="33" y="22"/>
                    </a:cubicBezTo>
                    <a:cubicBezTo>
                      <a:pt x="34" y="23"/>
                      <a:pt x="35" y="23"/>
                      <a:pt x="37" y="23"/>
                    </a:cubicBezTo>
                    <a:cubicBezTo>
                      <a:pt x="38" y="23"/>
                      <a:pt x="38" y="22"/>
                      <a:pt x="39" y="22"/>
                    </a:cubicBezTo>
                    <a:cubicBezTo>
                      <a:pt x="39" y="22"/>
                      <a:pt x="39" y="22"/>
                      <a:pt x="39" y="22"/>
                    </a:cubicBezTo>
                    <a:cubicBezTo>
                      <a:pt x="39" y="24"/>
                      <a:pt x="42" y="25"/>
                      <a:pt x="43" y="25"/>
                    </a:cubicBezTo>
                    <a:cubicBezTo>
                      <a:pt x="45" y="24"/>
                      <a:pt x="46" y="23"/>
                      <a:pt x="47" y="21"/>
                    </a:cubicBezTo>
                    <a:cubicBezTo>
                      <a:pt x="47" y="21"/>
                      <a:pt x="47" y="22"/>
                      <a:pt x="47" y="22"/>
                    </a:cubicBezTo>
                    <a:cubicBezTo>
                      <a:pt x="50" y="25"/>
                      <a:pt x="52" y="25"/>
                      <a:pt x="55" y="22"/>
                    </a:cubicBezTo>
                    <a:cubicBezTo>
                      <a:pt x="55" y="21"/>
                      <a:pt x="54" y="20"/>
                      <a:pt x="54" y="21"/>
                    </a:cubicBezTo>
                    <a:close/>
                    <a:moveTo>
                      <a:pt x="24" y="19"/>
                    </a:moveTo>
                    <a:cubicBezTo>
                      <a:pt x="22" y="23"/>
                      <a:pt x="21" y="22"/>
                      <a:pt x="21" y="18"/>
                    </a:cubicBezTo>
                    <a:cubicBezTo>
                      <a:pt x="22" y="17"/>
                      <a:pt x="22" y="16"/>
                      <a:pt x="23" y="15"/>
                    </a:cubicBezTo>
                    <a:cubicBezTo>
                      <a:pt x="24" y="15"/>
                      <a:pt x="24" y="14"/>
                      <a:pt x="25" y="14"/>
                    </a:cubicBezTo>
                    <a:cubicBezTo>
                      <a:pt x="25" y="14"/>
                      <a:pt x="26" y="13"/>
                      <a:pt x="26" y="13"/>
                    </a:cubicBezTo>
                    <a:cubicBezTo>
                      <a:pt x="25" y="15"/>
                      <a:pt x="25" y="17"/>
                      <a:pt x="25" y="18"/>
                    </a:cubicBezTo>
                    <a:cubicBezTo>
                      <a:pt x="25" y="19"/>
                      <a:pt x="24" y="19"/>
                      <a:pt x="24" y="19"/>
                    </a:cubicBezTo>
                    <a:close/>
                    <a:moveTo>
                      <a:pt x="45" y="21"/>
                    </a:moveTo>
                    <a:cubicBezTo>
                      <a:pt x="45" y="20"/>
                      <a:pt x="44" y="18"/>
                      <a:pt x="43" y="17"/>
                    </a:cubicBezTo>
                    <a:cubicBezTo>
                      <a:pt x="43" y="17"/>
                      <a:pt x="43" y="17"/>
                      <a:pt x="44" y="17"/>
                    </a:cubicBezTo>
                    <a:cubicBezTo>
                      <a:pt x="45" y="15"/>
                      <a:pt x="47" y="14"/>
                      <a:pt x="48" y="14"/>
                    </a:cubicBezTo>
                    <a:cubicBezTo>
                      <a:pt x="48" y="15"/>
                      <a:pt x="48" y="15"/>
                      <a:pt x="47" y="16"/>
                    </a:cubicBezTo>
                    <a:cubicBezTo>
                      <a:pt x="47" y="18"/>
                      <a:pt x="46" y="20"/>
                      <a:pt x="45"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0" name="Freeform 185"/>
              <p:cNvSpPr/>
              <p:nvPr/>
            </p:nvSpPr>
            <p:spPr bwMode="auto">
              <a:xfrm>
                <a:off x="1417638" y="2205038"/>
                <a:ext cx="3175" cy="3175"/>
              </a:xfrm>
              <a:custGeom>
                <a:avLst/>
                <a:gdLst>
                  <a:gd name="T0" fmla="*/ 2 w 3"/>
                  <a:gd name="T1" fmla="*/ 1 h 3"/>
                  <a:gd name="T2" fmla="*/ 1 w 3"/>
                  <a:gd name="T3" fmla="*/ 1 h 3"/>
                  <a:gd name="T4" fmla="*/ 0 w 3"/>
                  <a:gd name="T5" fmla="*/ 2 h 3"/>
                  <a:gd name="T6" fmla="*/ 1 w 3"/>
                  <a:gd name="T7" fmla="*/ 2 h 3"/>
                  <a:gd name="T8" fmla="*/ 2 w 3"/>
                  <a:gd name="T9" fmla="*/ 1 h 3"/>
                </a:gdLst>
                <a:ahLst/>
                <a:cxnLst>
                  <a:cxn ang="0">
                    <a:pos x="T0" y="T1"/>
                  </a:cxn>
                  <a:cxn ang="0">
                    <a:pos x="T2" y="T3"/>
                  </a:cxn>
                  <a:cxn ang="0">
                    <a:pos x="T4" y="T5"/>
                  </a:cxn>
                  <a:cxn ang="0">
                    <a:pos x="T6" y="T7"/>
                  </a:cxn>
                  <a:cxn ang="0">
                    <a:pos x="T8" y="T9"/>
                  </a:cxn>
                </a:cxnLst>
                <a:rect l="0" t="0" r="r" b="b"/>
                <a:pathLst>
                  <a:path w="3" h="3">
                    <a:moveTo>
                      <a:pt x="2" y="1"/>
                    </a:moveTo>
                    <a:cubicBezTo>
                      <a:pt x="2" y="1"/>
                      <a:pt x="2" y="1"/>
                      <a:pt x="1" y="1"/>
                    </a:cubicBezTo>
                    <a:cubicBezTo>
                      <a:pt x="1" y="0"/>
                      <a:pt x="0" y="1"/>
                      <a:pt x="0" y="2"/>
                    </a:cubicBezTo>
                    <a:cubicBezTo>
                      <a:pt x="1" y="2"/>
                      <a:pt x="1" y="2"/>
                      <a:pt x="1" y="2"/>
                    </a:cubicBezTo>
                    <a:cubicBezTo>
                      <a:pt x="2" y="3"/>
                      <a:pt x="3"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1" name="Freeform 186"/>
              <p:cNvSpPr/>
              <p:nvPr/>
            </p:nvSpPr>
            <p:spPr bwMode="auto">
              <a:xfrm>
                <a:off x="1401763" y="2225676"/>
                <a:ext cx="31750" cy="53975"/>
              </a:xfrm>
              <a:custGeom>
                <a:avLst/>
                <a:gdLst>
                  <a:gd name="T0" fmla="*/ 1 w 31"/>
                  <a:gd name="T1" fmla="*/ 5 h 50"/>
                  <a:gd name="T2" fmla="*/ 21 w 31"/>
                  <a:gd name="T3" fmla="*/ 19 h 50"/>
                  <a:gd name="T4" fmla="*/ 27 w 31"/>
                  <a:gd name="T5" fmla="*/ 49 h 50"/>
                  <a:gd name="T6" fmla="*/ 29 w 31"/>
                  <a:gd name="T7" fmla="*/ 49 h 50"/>
                  <a:gd name="T8" fmla="*/ 29 w 31"/>
                  <a:gd name="T9" fmla="*/ 47 h 50"/>
                  <a:gd name="T10" fmla="*/ 28 w 31"/>
                  <a:gd name="T11" fmla="*/ 46 h 50"/>
                  <a:gd name="T12" fmla="*/ 1 w 31"/>
                  <a:gd name="T13" fmla="*/ 3 h 50"/>
                  <a:gd name="T14" fmla="*/ 1 w 31"/>
                  <a:gd name="T15" fmla="*/ 5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50">
                    <a:moveTo>
                      <a:pt x="1" y="5"/>
                    </a:moveTo>
                    <a:cubicBezTo>
                      <a:pt x="10" y="3"/>
                      <a:pt x="17" y="13"/>
                      <a:pt x="21" y="19"/>
                    </a:cubicBezTo>
                    <a:cubicBezTo>
                      <a:pt x="26" y="28"/>
                      <a:pt x="27" y="39"/>
                      <a:pt x="27" y="49"/>
                    </a:cubicBezTo>
                    <a:cubicBezTo>
                      <a:pt x="27" y="49"/>
                      <a:pt x="28" y="50"/>
                      <a:pt x="29" y="49"/>
                    </a:cubicBezTo>
                    <a:cubicBezTo>
                      <a:pt x="29" y="48"/>
                      <a:pt x="29" y="47"/>
                      <a:pt x="29" y="47"/>
                    </a:cubicBezTo>
                    <a:cubicBezTo>
                      <a:pt x="29" y="46"/>
                      <a:pt x="28" y="46"/>
                      <a:pt x="28" y="46"/>
                    </a:cubicBezTo>
                    <a:cubicBezTo>
                      <a:pt x="31" y="33"/>
                      <a:pt x="20" y="0"/>
                      <a:pt x="1" y="3"/>
                    </a:cubicBezTo>
                    <a:cubicBezTo>
                      <a:pt x="0" y="4"/>
                      <a:pt x="0"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2" name="Freeform 187"/>
              <p:cNvSpPr/>
              <p:nvPr/>
            </p:nvSpPr>
            <p:spPr bwMode="auto">
              <a:xfrm>
                <a:off x="1433513" y="2225676"/>
                <a:ext cx="25400" cy="50800"/>
              </a:xfrm>
              <a:custGeom>
                <a:avLst/>
                <a:gdLst>
                  <a:gd name="T0" fmla="*/ 23 w 24"/>
                  <a:gd name="T1" fmla="*/ 0 h 48"/>
                  <a:gd name="T2" fmla="*/ 0 w 24"/>
                  <a:gd name="T3" fmla="*/ 47 h 48"/>
                  <a:gd name="T4" fmla="*/ 1 w 24"/>
                  <a:gd name="T5" fmla="*/ 47 h 48"/>
                  <a:gd name="T6" fmla="*/ 23 w 24"/>
                  <a:gd name="T7" fmla="*/ 2 h 48"/>
                  <a:gd name="T8" fmla="*/ 23 w 24"/>
                  <a:gd name="T9" fmla="*/ 0 h 48"/>
                </a:gdLst>
                <a:ahLst/>
                <a:cxnLst>
                  <a:cxn ang="0">
                    <a:pos x="T0" y="T1"/>
                  </a:cxn>
                  <a:cxn ang="0">
                    <a:pos x="T2" y="T3"/>
                  </a:cxn>
                  <a:cxn ang="0">
                    <a:pos x="T4" y="T5"/>
                  </a:cxn>
                  <a:cxn ang="0">
                    <a:pos x="T6" y="T7"/>
                  </a:cxn>
                  <a:cxn ang="0">
                    <a:pos x="T8" y="T9"/>
                  </a:cxn>
                </a:cxnLst>
                <a:rect l="0" t="0" r="r" b="b"/>
                <a:pathLst>
                  <a:path w="24" h="48">
                    <a:moveTo>
                      <a:pt x="23" y="0"/>
                    </a:moveTo>
                    <a:cubicBezTo>
                      <a:pt x="5" y="11"/>
                      <a:pt x="0" y="28"/>
                      <a:pt x="0" y="47"/>
                    </a:cubicBezTo>
                    <a:cubicBezTo>
                      <a:pt x="0" y="48"/>
                      <a:pt x="1" y="48"/>
                      <a:pt x="1" y="47"/>
                    </a:cubicBezTo>
                    <a:cubicBezTo>
                      <a:pt x="1" y="29"/>
                      <a:pt x="6" y="12"/>
                      <a:pt x="23" y="2"/>
                    </a:cubicBezTo>
                    <a:cubicBezTo>
                      <a:pt x="24" y="1"/>
                      <a:pt x="23" y="0"/>
                      <a:pt x="2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3" name="Freeform 188"/>
              <p:cNvSpPr/>
              <p:nvPr/>
            </p:nvSpPr>
            <p:spPr bwMode="auto">
              <a:xfrm>
                <a:off x="1395413" y="2182813"/>
                <a:ext cx="76200" cy="98425"/>
              </a:xfrm>
              <a:custGeom>
                <a:avLst/>
                <a:gdLst>
                  <a:gd name="T0" fmla="*/ 21 w 73"/>
                  <a:gd name="T1" fmla="*/ 90 h 93"/>
                  <a:gd name="T2" fmla="*/ 18 w 73"/>
                  <a:gd name="T3" fmla="*/ 69 h 93"/>
                  <a:gd name="T4" fmla="*/ 7 w 73"/>
                  <a:gd name="T5" fmla="*/ 46 h 93"/>
                  <a:gd name="T6" fmla="*/ 39 w 73"/>
                  <a:gd name="T7" fmla="*/ 4 h 93"/>
                  <a:gd name="T8" fmla="*/ 65 w 73"/>
                  <a:gd name="T9" fmla="*/ 23 h 93"/>
                  <a:gd name="T10" fmla="*/ 61 w 73"/>
                  <a:gd name="T11" fmla="*/ 50 h 93"/>
                  <a:gd name="T12" fmla="*/ 50 w 73"/>
                  <a:gd name="T13" fmla="*/ 66 h 93"/>
                  <a:gd name="T14" fmla="*/ 44 w 73"/>
                  <a:gd name="T15" fmla="*/ 92 h 93"/>
                  <a:gd name="T16" fmla="*/ 45 w 73"/>
                  <a:gd name="T17" fmla="*/ 93 h 93"/>
                  <a:gd name="T18" fmla="*/ 53 w 73"/>
                  <a:gd name="T19" fmla="*/ 64 h 93"/>
                  <a:gd name="T20" fmla="*/ 67 w 73"/>
                  <a:gd name="T21" fmla="*/ 40 h 93"/>
                  <a:gd name="T22" fmla="*/ 42 w 73"/>
                  <a:gd name="T23" fmla="*/ 3 h 93"/>
                  <a:gd name="T24" fmla="*/ 5 w 73"/>
                  <a:gd name="T25" fmla="*/ 32 h 93"/>
                  <a:gd name="T26" fmla="*/ 10 w 73"/>
                  <a:gd name="T27" fmla="*/ 57 h 93"/>
                  <a:gd name="T28" fmla="*/ 17 w 73"/>
                  <a:gd name="T29" fmla="*/ 79 h 93"/>
                  <a:gd name="T30" fmla="*/ 20 w 73"/>
                  <a:gd name="T31" fmla="*/ 91 h 93"/>
                  <a:gd name="T32" fmla="*/ 21 w 73"/>
                  <a:gd name="T33"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93">
                    <a:moveTo>
                      <a:pt x="21" y="90"/>
                    </a:moveTo>
                    <a:cubicBezTo>
                      <a:pt x="16" y="84"/>
                      <a:pt x="19" y="76"/>
                      <a:pt x="18" y="69"/>
                    </a:cubicBezTo>
                    <a:cubicBezTo>
                      <a:pt x="16" y="61"/>
                      <a:pt x="9" y="54"/>
                      <a:pt x="7" y="46"/>
                    </a:cubicBezTo>
                    <a:cubicBezTo>
                      <a:pt x="0" y="26"/>
                      <a:pt x="19" y="4"/>
                      <a:pt x="39" y="4"/>
                    </a:cubicBezTo>
                    <a:cubicBezTo>
                      <a:pt x="51" y="4"/>
                      <a:pt x="61" y="13"/>
                      <a:pt x="65" y="23"/>
                    </a:cubicBezTo>
                    <a:cubicBezTo>
                      <a:pt x="69" y="33"/>
                      <a:pt x="66" y="42"/>
                      <a:pt x="61" y="50"/>
                    </a:cubicBezTo>
                    <a:cubicBezTo>
                      <a:pt x="57" y="55"/>
                      <a:pt x="53" y="60"/>
                      <a:pt x="50" y="66"/>
                    </a:cubicBezTo>
                    <a:cubicBezTo>
                      <a:pt x="47" y="74"/>
                      <a:pt x="50" y="85"/>
                      <a:pt x="44" y="92"/>
                    </a:cubicBezTo>
                    <a:cubicBezTo>
                      <a:pt x="43" y="92"/>
                      <a:pt x="44" y="93"/>
                      <a:pt x="45" y="93"/>
                    </a:cubicBezTo>
                    <a:cubicBezTo>
                      <a:pt x="52" y="85"/>
                      <a:pt x="48" y="74"/>
                      <a:pt x="53" y="64"/>
                    </a:cubicBezTo>
                    <a:cubicBezTo>
                      <a:pt x="57" y="56"/>
                      <a:pt x="64" y="50"/>
                      <a:pt x="67" y="40"/>
                    </a:cubicBezTo>
                    <a:cubicBezTo>
                      <a:pt x="73" y="23"/>
                      <a:pt x="59" y="5"/>
                      <a:pt x="42" y="3"/>
                    </a:cubicBezTo>
                    <a:cubicBezTo>
                      <a:pt x="24" y="0"/>
                      <a:pt x="9" y="16"/>
                      <a:pt x="5" y="32"/>
                    </a:cubicBezTo>
                    <a:cubicBezTo>
                      <a:pt x="3" y="41"/>
                      <a:pt x="6" y="49"/>
                      <a:pt x="10" y="57"/>
                    </a:cubicBezTo>
                    <a:cubicBezTo>
                      <a:pt x="15" y="64"/>
                      <a:pt x="17" y="70"/>
                      <a:pt x="17" y="79"/>
                    </a:cubicBezTo>
                    <a:cubicBezTo>
                      <a:pt x="16" y="84"/>
                      <a:pt x="17" y="87"/>
                      <a:pt x="20" y="91"/>
                    </a:cubicBezTo>
                    <a:cubicBezTo>
                      <a:pt x="20" y="92"/>
                      <a:pt x="21" y="91"/>
                      <a:pt x="21"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4" name="Freeform 189"/>
              <p:cNvSpPr/>
              <p:nvPr/>
            </p:nvSpPr>
            <p:spPr bwMode="auto">
              <a:xfrm>
                <a:off x="1411288" y="2281238"/>
                <a:ext cx="34925" cy="4763"/>
              </a:xfrm>
              <a:custGeom>
                <a:avLst/>
                <a:gdLst>
                  <a:gd name="T0" fmla="*/ 3 w 33"/>
                  <a:gd name="T1" fmla="*/ 4 h 4"/>
                  <a:gd name="T2" fmla="*/ 30 w 33"/>
                  <a:gd name="T3" fmla="*/ 4 h 4"/>
                  <a:gd name="T4" fmla="*/ 30 w 33"/>
                  <a:gd name="T5" fmla="*/ 0 h 4"/>
                  <a:gd name="T6" fmla="*/ 3 w 33"/>
                  <a:gd name="T7" fmla="*/ 0 h 4"/>
                  <a:gd name="T8" fmla="*/ 3 w 33"/>
                  <a:gd name="T9" fmla="*/ 4 h 4"/>
                </a:gdLst>
                <a:ahLst/>
                <a:cxnLst>
                  <a:cxn ang="0">
                    <a:pos x="T0" y="T1"/>
                  </a:cxn>
                  <a:cxn ang="0">
                    <a:pos x="T2" y="T3"/>
                  </a:cxn>
                  <a:cxn ang="0">
                    <a:pos x="T4" y="T5"/>
                  </a:cxn>
                  <a:cxn ang="0">
                    <a:pos x="T6" y="T7"/>
                  </a:cxn>
                  <a:cxn ang="0">
                    <a:pos x="T8" y="T9"/>
                  </a:cxn>
                </a:cxnLst>
                <a:rect l="0" t="0" r="r" b="b"/>
                <a:pathLst>
                  <a:path w="33" h="4">
                    <a:moveTo>
                      <a:pt x="3" y="4"/>
                    </a:moveTo>
                    <a:cubicBezTo>
                      <a:pt x="12" y="4"/>
                      <a:pt x="21" y="4"/>
                      <a:pt x="30" y="4"/>
                    </a:cubicBezTo>
                    <a:cubicBezTo>
                      <a:pt x="33" y="4"/>
                      <a:pt x="33" y="0"/>
                      <a:pt x="30" y="0"/>
                    </a:cubicBezTo>
                    <a:cubicBezTo>
                      <a:pt x="21" y="0"/>
                      <a:pt x="12"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5" name="Freeform 190"/>
              <p:cNvSpPr/>
              <p:nvPr/>
            </p:nvSpPr>
            <p:spPr bwMode="auto">
              <a:xfrm>
                <a:off x="1411288" y="2287588"/>
                <a:ext cx="34925" cy="4763"/>
              </a:xfrm>
              <a:custGeom>
                <a:avLst/>
                <a:gdLst>
                  <a:gd name="T0" fmla="*/ 3 w 33"/>
                  <a:gd name="T1" fmla="*/ 4 h 4"/>
                  <a:gd name="T2" fmla="*/ 30 w 33"/>
                  <a:gd name="T3" fmla="*/ 4 h 4"/>
                  <a:gd name="T4" fmla="*/ 30 w 33"/>
                  <a:gd name="T5" fmla="*/ 0 h 4"/>
                  <a:gd name="T6" fmla="*/ 3 w 33"/>
                  <a:gd name="T7" fmla="*/ 0 h 4"/>
                  <a:gd name="T8" fmla="*/ 3 w 33"/>
                  <a:gd name="T9" fmla="*/ 4 h 4"/>
                </a:gdLst>
                <a:ahLst/>
                <a:cxnLst>
                  <a:cxn ang="0">
                    <a:pos x="T0" y="T1"/>
                  </a:cxn>
                  <a:cxn ang="0">
                    <a:pos x="T2" y="T3"/>
                  </a:cxn>
                  <a:cxn ang="0">
                    <a:pos x="T4" y="T5"/>
                  </a:cxn>
                  <a:cxn ang="0">
                    <a:pos x="T6" y="T7"/>
                  </a:cxn>
                  <a:cxn ang="0">
                    <a:pos x="T8" y="T9"/>
                  </a:cxn>
                </a:cxnLst>
                <a:rect l="0" t="0" r="r" b="b"/>
                <a:pathLst>
                  <a:path w="33" h="4">
                    <a:moveTo>
                      <a:pt x="3" y="4"/>
                    </a:moveTo>
                    <a:cubicBezTo>
                      <a:pt x="12" y="4"/>
                      <a:pt x="21" y="4"/>
                      <a:pt x="30" y="4"/>
                    </a:cubicBezTo>
                    <a:cubicBezTo>
                      <a:pt x="33" y="4"/>
                      <a:pt x="33" y="0"/>
                      <a:pt x="30" y="0"/>
                    </a:cubicBezTo>
                    <a:cubicBezTo>
                      <a:pt x="21" y="0"/>
                      <a:pt x="12"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6" name="Freeform 191"/>
              <p:cNvSpPr/>
              <p:nvPr/>
            </p:nvSpPr>
            <p:spPr bwMode="auto">
              <a:xfrm>
                <a:off x="1412875" y="2293938"/>
                <a:ext cx="33338" cy="4763"/>
              </a:xfrm>
              <a:custGeom>
                <a:avLst/>
                <a:gdLst>
                  <a:gd name="T0" fmla="*/ 3 w 31"/>
                  <a:gd name="T1" fmla="*/ 5 h 5"/>
                  <a:gd name="T2" fmla="*/ 28 w 31"/>
                  <a:gd name="T3" fmla="*/ 5 h 5"/>
                  <a:gd name="T4" fmla="*/ 28 w 31"/>
                  <a:gd name="T5" fmla="*/ 0 h 5"/>
                  <a:gd name="T6" fmla="*/ 3 w 31"/>
                  <a:gd name="T7" fmla="*/ 0 h 5"/>
                  <a:gd name="T8" fmla="*/ 3 w 31"/>
                  <a:gd name="T9" fmla="*/ 5 h 5"/>
                </a:gdLst>
                <a:ahLst/>
                <a:cxnLst>
                  <a:cxn ang="0">
                    <a:pos x="T0" y="T1"/>
                  </a:cxn>
                  <a:cxn ang="0">
                    <a:pos x="T2" y="T3"/>
                  </a:cxn>
                  <a:cxn ang="0">
                    <a:pos x="T4" y="T5"/>
                  </a:cxn>
                  <a:cxn ang="0">
                    <a:pos x="T6" y="T7"/>
                  </a:cxn>
                  <a:cxn ang="0">
                    <a:pos x="T8" y="T9"/>
                  </a:cxn>
                </a:cxnLst>
                <a:rect l="0" t="0" r="r" b="b"/>
                <a:pathLst>
                  <a:path w="31" h="5">
                    <a:moveTo>
                      <a:pt x="3" y="5"/>
                    </a:moveTo>
                    <a:cubicBezTo>
                      <a:pt x="11" y="5"/>
                      <a:pt x="20" y="5"/>
                      <a:pt x="28" y="5"/>
                    </a:cubicBezTo>
                    <a:cubicBezTo>
                      <a:pt x="31" y="5"/>
                      <a:pt x="31" y="0"/>
                      <a:pt x="28" y="0"/>
                    </a:cubicBezTo>
                    <a:cubicBezTo>
                      <a:pt x="20" y="0"/>
                      <a:pt x="11" y="0"/>
                      <a:pt x="3" y="0"/>
                    </a:cubicBezTo>
                    <a:cubicBezTo>
                      <a:pt x="0" y="0"/>
                      <a:pt x="0" y="5"/>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7" name="Freeform 192"/>
              <p:cNvSpPr/>
              <p:nvPr/>
            </p:nvSpPr>
            <p:spPr bwMode="auto">
              <a:xfrm>
                <a:off x="1417638" y="2301876"/>
                <a:ext cx="25400" cy="4763"/>
              </a:xfrm>
              <a:custGeom>
                <a:avLst/>
                <a:gdLst>
                  <a:gd name="T0" fmla="*/ 4 w 25"/>
                  <a:gd name="T1" fmla="*/ 5 h 5"/>
                  <a:gd name="T2" fmla="*/ 21 w 25"/>
                  <a:gd name="T3" fmla="*/ 5 h 5"/>
                  <a:gd name="T4" fmla="*/ 21 w 25"/>
                  <a:gd name="T5" fmla="*/ 0 h 5"/>
                  <a:gd name="T6" fmla="*/ 4 w 25"/>
                  <a:gd name="T7" fmla="*/ 0 h 5"/>
                  <a:gd name="T8" fmla="*/ 4 w 25"/>
                  <a:gd name="T9" fmla="*/ 5 h 5"/>
                </a:gdLst>
                <a:ahLst/>
                <a:cxnLst>
                  <a:cxn ang="0">
                    <a:pos x="T0" y="T1"/>
                  </a:cxn>
                  <a:cxn ang="0">
                    <a:pos x="T2" y="T3"/>
                  </a:cxn>
                  <a:cxn ang="0">
                    <a:pos x="T4" y="T5"/>
                  </a:cxn>
                  <a:cxn ang="0">
                    <a:pos x="T6" y="T7"/>
                  </a:cxn>
                  <a:cxn ang="0">
                    <a:pos x="T8" y="T9"/>
                  </a:cxn>
                </a:cxnLst>
                <a:rect l="0" t="0" r="r" b="b"/>
                <a:pathLst>
                  <a:path w="25" h="5">
                    <a:moveTo>
                      <a:pt x="4" y="5"/>
                    </a:moveTo>
                    <a:cubicBezTo>
                      <a:pt x="10" y="5"/>
                      <a:pt x="15" y="5"/>
                      <a:pt x="21" y="5"/>
                    </a:cubicBezTo>
                    <a:cubicBezTo>
                      <a:pt x="25" y="5"/>
                      <a:pt x="25" y="0"/>
                      <a:pt x="21" y="0"/>
                    </a:cubicBezTo>
                    <a:cubicBezTo>
                      <a:pt x="15" y="0"/>
                      <a:pt x="10" y="0"/>
                      <a:pt x="4" y="0"/>
                    </a:cubicBezTo>
                    <a:cubicBezTo>
                      <a:pt x="0" y="0"/>
                      <a:pt x="0" y="5"/>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8" name="Freeform 197"/>
              <p:cNvSpPr/>
              <p:nvPr/>
            </p:nvSpPr>
            <p:spPr bwMode="auto">
              <a:xfrm>
                <a:off x="1052513" y="2039938"/>
                <a:ext cx="76200" cy="85725"/>
              </a:xfrm>
              <a:custGeom>
                <a:avLst/>
                <a:gdLst>
                  <a:gd name="T0" fmla="*/ 24 w 72"/>
                  <a:gd name="T1" fmla="*/ 63 h 80"/>
                  <a:gd name="T2" fmla="*/ 2 w 72"/>
                  <a:gd name="T3" fmla="*/ 65 h 80"/>
                  <a:gd name="T4" fmla="*/ 14 w 72"/>
                  <a:gd name="T5" fmla="*/ 78 h 80"/>
                  <a:gd name="T6" fmla="*/ 26 w 72"/>
                  <a:gd name="T7" fmla="*/ 43 h 80"/>
                  <a:gd name="T8" fmla="*/ 28 w 72"/>
                  <a:gd name="T9" fmla="*/ 16 h 80"/>
                  <a:gd name="T10" fmla="*/ 58 w 72"/>
                  <a:gd name="T11" fmla="*/ 9 h 80"/>
                  <a:gd name="T12" fmla="*/ 69 w 72"/>
                  <a:gd name="T13" fmla="*/ 6 h 80"/>
                  <a:gd name="T14" fmla="*/ 66 w 72"/>
                  <a:gd name="T15" fmla="*/ 25 h 80"/>
                  <a:gd name="T16" fmla="*/ 65 w 72"/>
                  <a:gd name="T17" fmla="*/ 59 h 80"/>
                  <a:gd name="T18" fmla="*/ 65 w 72"/>
                  <a:gd name="T19" fmla="*/ 67 h 80"/>
                  <a:gd name="T20" fmla="*/ 65 w 72"/>
                  <a:gd name="T21" fmla="*/ 65 h 80"/>
                  <a:gd name="T22" fmla="*/ 53 w 72"/>
                  <a:gd name="T23" fmla="*/ 62 h 80"/>
                  <a:gd name="T24" fmla="*/ 48 w 72"/>
                  <a:gd name="T25" fmla="*/ 75 h 80"/>
                  <a:gd name="T26" fmla="*/ 69 w 72"/>
                  <a:gd name="T27" fmla="*/ 70 h 80"/>
                  <a:gd name="T28" fmla="*/ 67 w 72"/>
                  <a:gd name="T29" fmla="*/ 68 h 80"/>
                  <a:gd name="T30" fmla="*/ 60 w 72"/>
                  <a:gd name="T31" fmla="*/ 72 h 80"/>
                  <a:gd name="T32" fmla="*/ 66 w 72"/>
                  <a:gd name="T33" fmla="*/ 70 h 80"/>
                  <a:gd name="T34" fmla="*/ 69 w 72"/>
                  <a:gd name="T35" fmla="*/ 69 h 80"/>
                  <a:gd name="T36" fmla="*/ 71 w 72"/>
                  <a:gd name="T37" fmla="*/ 2 h 80"/>
                  <a:gd name="T38" fmla="*/ 69 w 72"/>
                  <a:gd name="T39" fmla="*/ 0 h 80"/>
                  <a:gd name="T40" fmla="*/ 24 w 72"/>
                  <a:gd name="T41" fmla="*/ 12 h 80"/>
                  <a:gd name="T42" fmla="*/ 22 w 72"/>
                  <a:gd name="T43" fmla="*/ 14 h 80"/>
                  <a:gd name="T44" fmla="*/ 23 w 72"/>
                  <a:gd name="T45" fmla="*/ 48 h 80"/>
                  <a:gd name="T46" fmla="*/ 22 w 72"/>
                  <a:gd name="T47" fmla="*/ 61 h 80"/>
                  <a:gd name="T48" fmla="*/ 18 w 72"/>
                  <a:gd name="T49" fmla="*/ 65 h 80"/>
                  <a:gd name="T50" fmla="*/ 23 w 72"/>
                  <a:gd name="T51" fmla="*/ 66 h 80"/>
                  <a:gd name="T52" fmla="*/ 24 w 72"/>
                  <a:gd name="T53"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2" h="80">
                    <a:moveTo>
                      <a:pt x="24" y="63"/>
                    </a:moveTo>
                    <a:cubicBezTo>
                      <a:pt x="18" y="62"/>
                      <a:pt x="5" y="58"/>
                      <a:pt x="2" y="65"/>
                    </a:cubicBezTo>
                    <a:cubicBezTo>
                      <a:pt x="0" y="72"/>
                      <a:pt x="6" y="80"/>
                      <a:pt x="14" y="78"/>
                    </a:cubicBezTo>
                    <a:cubicBezTo>
                      <a:pt x="27" y="73"/>
                      <a:pt x="26" y="55"/>
                      <a:pt x="26" y="43"/>
                    </a:cubicBezTo>
                    <a:cubicBezTo>
                      <a:pt x="26" y="39"/>
                      <a:pt x="20" y="15"/>
                      <a:pt x="28" y="16"/>
                    </a:cubicBezTo>
                    <a:cubicBezTo>
                      <a:pt x="39" y="17"/>
                      <a:pt x="48" y="14"/>
                      <a:pt x="58" y="9"/>
                    </a:cubicBezTo>
                    <a:cubicBezTo>
                      <a:pt x="59" y="9"/>
                      <a:pt x="69" y="2"/>
                      <a:pt x="69" y="6"/>
                    </a:cubicBezTo>
                    <a:cubicBezTo>
                      <a:pt x="69" y="12"/>
                      <a:pt x="67" y="18"/>
                      <a:pt x="66" y="25"/>
                    </a:cubicBezTo>
                    <a:cubicBezTo>
                      <a:pt x="65" y="36"/>
                      <a:pt x="66" y="47"/>
                      <a:pt x="65" y="59"/>
                    </a:cubicBezTo>
                    <a:cubicBezTo>
                      <a:pt x="65" y="61"/>
                      <a:pt x="65" y="64"/>
                      <a:pt x="65" y="67"/>
                    </a:cubicBezTo>
                    <a:cubicBezTo>
                      <a:pt x="65" y="66"/>
                      <a:pt x="71" y="68"/>
                      <a:pt x="65" y="65"/>
                    </a:cubicBezTo>
                    <a:cubicBezTo>
                      <a:pt x="61" y="63"/>
                      <a:pt x="57" y="61"/>
                      <a:pt x="53" y="62"/>
                    </a:cubicBezTo>
                    <a:cubicBezTo>
                      <a:pt x="47" y="64"/>
                      <a:pt x="44" y="70"/>
                      <a:pt x="48" y="75"/>
                    </a:cubicBezTo>
                    <a:cubicBezTo>
                      <a:pt x="53" y="80"/>
                      <a:pt x="66" y="74"/>
                      <a:pt x="69" y="70"/>
                    </a:cubicBezTo>
                    <a:cubicBezTo>
                      <a:pt x="70" y="68"/>
                      <a:pt x="68" y="66"/>
                      <a:pt x="67" y="68"/>
                    </a:cubicBezTo>
                    <a:cubicBezTo>
                      <a:pt x="65" y="70"/>
                      <a:pt x="63" y="72"/>
                      <a:pt x="60" y="72"/>
                    </a:cubicBezTo>
                    <a:cubicBezTo>
                      <a:pt x="55" y="74"/>
                      <a:pt x="56" y="55"/>
                      <a:pt x="66" y="70"/>
                    </a:cubicBezTo>
                    <a:cubicBezTo>
                      <a:pt x="67" y="72"/>
                      <a:pt x="69" y="71"/>
                      <a:pt x="69" y="69"/>
                    </a:cubicBezTo>
                    <a:cubicBezTo>
                      <a:pt x="63" y="47"/>
                      <a:pt x="72" y="24"/>
                      <a:pt x="71" y="2"/>
                    </a:cubicBezTo>
                    <a:cubicBezTo>
                      <a:pt x="71" y="0"/>
                      <a:pt x="70" y="0"/>
                      <a:pt x="69" y="0"/>
                    </a:cubicBezTo>
                    <a:cubicBezTo>
                      <a:pt x="54" y="7"/>
                      <a:pt x="42" y="17"/>
                      <a:pt x="24" y="12"/>
                    </a:cubicBezTo>
                    <a:cubicBezTo>
                      <a:pt x="23" y="12"/>
                      <a:pt x="22" y="13"/>
                      <a:pt x="22" y="14"/>
                    </a:cubicBezTo>
                    <a:cubicBezTo>
                      <a:pt x="21" y="25"/>
                      <a:pt x="23" y="36"/>
                      <a:pt x="23" y="48"/>
                    </a:cubicBezTo>
                    <a:cubicBezTo>
                      <a:pt x="23" y="52"/>
                      <a:pt x="23" y="57"/>
                      <a:pt x="22" y="61"/>
                    </a:cubicBezTo>
                    <a:cubicBezTo>
                      <a:pt x="14" y="63"/>
                      <a:pt x="13" y="64"/>
                      <a:pt x="18" y="65"/>
                    </a:cubicBezTo>
                    <a:cubicBezTo>
                      <a:pt x="20" y="65"/>
                      <a:pt x="21" y="66"/>
                      <a:pt x="23" y="66"/>
                    </a:cubicBezTo>
                    <a:cubicBezTo>
                      <a:pt x="25" y="66"/>
                      <a:pt x="25" y="64"/>
                      <a:pt x="24"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9" name="Freeform 198"/>
              <p:cNvSpPr/>
              <p:nvPr/>
            </p:nvSpPr>
            <p:spPr bwMode="auto">
              <a:xfrm>
                <a:off x="1073150" y="2051051"/>
                <a:ext cx="57150" cy="20638"/>
              </a:xfrm>
              <a:custGeom>
                <a:avLst/>
                <a:gdLst>
                  <a:gd name="T0" fmla="*/ 2 w 53"/>
                  <a:gd name="T1" fmla="*/ 19 h 20"/>
                  <a:gd name="T2" fmla="*/ 21 w 53"/>
                  <a:gd name="T3" fmla="*/ 14 h 20"/>
                  <a:gd name="T4" fmla="*/ 51 w 53"/>
                  <a:gd name="T5" fmla="*/ 3 h 20"/>
                  <a:gd name="T6" fmla="*/ 50 w 53"/>
                  <a:gd name="T7" fmla="*/ 1 h 20"/>
                  <a:gd name="T8" fmla="*/ 28 w 53"/>
                  <a:gd name="T9" fmla="*/ 9 h 20"/>
                  <a:gd name="T10" fmla="*/ 3 w 53"/>
                  <a:gd name="T11" fmla="*/ 16 h 20"/>
                  <a:gd name="T12" fmla="*/ 2 w 53"/>
                  <a:gd name="T13" fmla="*/ 19 h 20"/>
                </a:gdLst>
                <a:ahLst/>
                <a:cxnLst>
                  <a:cxn ang="0">
                    <a:pos x="T0" y="T1"/>
                  </a:cxn>
                  <a:cxn ang="0">
                    <a:pos x="T2" y="T3"/>
                  </a:cxn>
                  <a:cxn ang="0">
                    <a:pos x="T4" y="T5"/>
                  </a:cxn>
                  <a:cxn ang="0">
                    <a:pos x="T6" y="T7"/>
                  </a:cxn>
                  <a:cxn ang="0">
                    <a:pos x="T8" y="T9"/>
                  </a:cxn>
                  <a:cxn ang="0">
                    <a:pos x="T10" y="T11"/>
                  </a:cxn>
                  <a:cxn ang="0">
                    <a:pos x="T12" y="T13"/>
                  </a:cxn>
                </a:cxnLst>
                <a:rect l="0" t="0" r="r" b="b"/>
                <a:pathLst>
                  <a:path w="53" h="20">
                    <a:moveTo>
                      <a:pt x="2" y="19"/>
                    </a:moveTo>
                    <a:cubicBezTo>
                      <a:pt x="8" y="20"/>
                      <a:pt x="16" y="16"/>
                      <a:pt x="21" y="14"/>
                    </a:cubicBezTo>
                    <a:cubicBezTo>
                      <a:pt x="31" y="11"/>
                      <a:pt x="42" y="8"/>
                      <a:pt x="51" y="3"/>
                    </a:cubicBezTo>
                    <a:cubicBezTo>
                      <a:pt x="53" y="2"/>
                      <a:pt x="51" y="0"/>
                      <a:pt x="50" y="1"/>
                    </a:cubicBezTo>
                    <a:cubicBezTo>
                      <a:pt x="43" y="5"/>
                      <a:pt x="35" y="7"/>
                      <a:pt x="28" y="9"/>
                    </a:cubicBezTo>
                    <a:cubicBezTo>
                      <a:pt x="21" y="11"/>
                      <a:pt x="10" y="18"/>
                      <a:pt x="3" y="16"/>
                    </a:cubicBezTo>
                    <a:cubicBezTo>
                      <a:pt x="1" y="16"/>
                      <a:pt x="0" y="18"/>
                      <a:pt x="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0" name="Freeform 199"/>
              <p:cNvSpPr/>
              <p:nvPr/>
            </p:nvSpPr>
            <p:spPr bwMode="auto">
              <a:xfrm>
                <a:off x="1111250" y="2106613"/>
                <a:ext cx="11113" cy="12700"/>
              </a:xfrm>
              <a:custGeom>
                <a:avLst/>
                <a:gdLst>
                  <a:gd name="T0" fmla="*/ 1 w 10"/>
                  <a:gd name="T1" fmla="*/ 4 h 11"/>
                  <a:gd name="T2" fmla="*/ 1 w 10"/>
                  <a:gd name="T3" fmla="*/ 5 h 11"/>
                  <a:gd name="T4" fmla="*/ 3 w 10"/>
                  <a:gd name="T5" fmla="*/ 5 h 11"/>
                  <a:gd name="T6" fmla="*/ 3 w 10"/>
                  <a:gd name="T7" fmla="*/ 1 h 11"/>
                  <a:gd name="T8" fmla="*/ 0 w 10"/>
                  <a:gd name="T9" fmla="*/ 1 h 11"/>
                  <a:gd name="T10" fmla="*/ 2 w 10"/>
                  <a:gd name="T11" fmla="*/ 5 h 11"/>
                  <a:gd name="T12" fmla="*/ 4 w 10"/>
                  <a:gd name="T13" fmla="*/ 5 h 11"/>
                  <a:gd name="T14" fmla="*/ 3 w 10"/>
                  <a:gd name="T15" fmla="*/ 4 h 11"/>
                  <a:gd name="T16" fmla="*/ 4 w 10"/>
                  <a:gd name="T17" fmla="*/ 5 h 11"/>
                  <a:gd name="T18" fmla="*/ 2 w 10"/>
                  <a:gd name="T19" fmla="*/ 5 h 11"/>
                  <a:gd name="T20" fmla="*/ 3 w 10"/>
                  <a:gd name="T21" fmla="*/ 6 h 11"/>
                  <a:gd name="T22" fmla="*/ 6 w 10"/>
                  <a:gd name="T23" fmla="*/ 5 h 11"/>
                  <a:gd name="T24" fmla="*/ 3 w 10"/>
                  <a:gd name="T25" fmla="*/ 7 h 11"/>
                  <a:gd name="T26" fmla="*/ 4 w 10"/>
                  <a:gd name="T27" fmla="*/ 9 h 11"/>
                  <a:gd name="T28" fmla="*/ 8 w 10"/>
                  <a:gd name="T29" fmla="*/ 7 h 11"/>
                  <a:gd name="T30" fmla="*/ 7 w 10"/>
                  <a:gd name="T31" fmla="*/ 6 h 11"/>
                  <a:gd name="T32" fmla="*/ 5 w 10"/>
                  <a:gd name="T33" fmla="*/ 7 h 11"/>
                  <a:gd name="T34" fmla="*/ 3 w 10"/>
                  <a:gd name="T35" fmla="*/ 9 h 11"/>
                  <a:gd name="T36" fmla="*/ 9 w 10"/>
                  <a:gd name="T37" fmla="*/ 5 h 11"/>
                  <a:gd name="T38" fmla="*/ 8 w 10"/>
                  <a:gd name="T39" fmla="*/ 4 h 11"/>
                  <a:gd name="T40" fmla="*/ 1 w 10"/>
                  <a:gd name="T41" fmla="*/ 7 h 11"/>
                  <a:gd name="T42" fmla="*/ 2 w 10"/>
                  <a:gd name="T43" fmla="*/ 9 h 11"/>
                  <a:gd name="T44" fmla="*/ 9 w 10"/>
                  <a:gd name="T45" fmla="*/ 3 h 11"/>
                  <a:gd name="T46" fmla="*/ 3 w 10"/>
                  <a:gd name="T47" fmla="*/ 2 h 11"/>
                  <a:gd name="T48" fmla="*/ 1 w 10"/>
                  <a:gd name="T49" fmla="*/ 7 h 11"/>
                  <a:gd name="T50" fmla="*/ 2 w 10"/>
                  <a:gd name="T51" fmla="*/ 8 h 11"/>
                  <a:gd name="T52" fmla="*/ 6 w 10"/>
                  <a:gd name="T53" fmla="*/ 7 h 11"/>
                  <a:gd name="T54" fmla="*/ 6 w 10"/>
                  <a:gd name="T55" fmla="*/ 3 h 11"/>
                  <a:gd name="T56" fmla="*/ 4 w 10"/>
                  <a:gd name="T57" fmla="*/ 2 h 11"/>
                  <a:gd name="T58" fmla="*/ 1 w 10"/>
                  <a:gd name="T59" fmla="*/ 5 h 11"/>
                  <a:gd name="T60" fmla="*/ 4 w 10"/>
                  <a:gd name="T61" fmla="*/ 4 h 11"/>
                  <a:gd name="T62" fmla="*/ 3 w 10"/>
                  <a:gd name="T63" fmla="*/ 1 h 11"/>
                  <a:gd name="T64" fmla="*/ 0 w 10"/>
                  <a:gd name="T65" fmla="*/ 1 h 11"/>
                  <a:gd name="T66" fmla="*/ 1 w 10"/>
                  <a:gd name="T67" fmla="*/ 6 h 11"/>
                  <a:gd name="T68" fmla="*/ 3 w 10"/>
                  <a:gd name="T69" fmla="*/ 6 h 11"/>
                  <a:gd name="T70" fmla="*/ 4 w 10"/>
                  <a:gd name="T71" fmla="*/ 5 h 11"/>
                  <a:gd name="T72" fmla="*/ 1 w 10"/>
                  <a:gd name="T7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 h="11">
                    <a:moveTo>
                      <a:pt x="1" y="4"/>
                    </a:moveTo>
                    <a:cubicBezTo>
                      <a:pt x="1" y="5"/>
                      <a:pt x="1" y="5"/>
                      <a:pt x="1" y="5"/>
                    </a:cubicBezTo>
                    <a:cubicBezTo>
                      <a:pt x="2" y="5"/>
                      <a:pt x="2" y="5"/>
                      <a:pt x="3" y="5"/>
                    </a:cubicBezTo>
                    <a:cubicBezTo>
                      <a:pt x="3" y="4"/>
                      <a:pt x="3" y="3"/>
                      <a:pt x="3" y="1"/>
                    </a:cubicBezTo>
                    <a:cubicBezTo>
                      <a:pt x="2" y="1"/>
                      <a:pt x="1" y="1"/>
                      <a:pt x="0" y="1"/>
                    </a:cubicBezTo>
                    <a:cubicBezTo>
                      <a:pt x="0" y="3"/>
                      <a:pt x="1" y="4"/>
                      <a:pt x="2" y="5"/>
                    </a:cubicBezTo>
                    <a:cubicBezTo>
                      <a:pt x="2" y="7"/>
                      <a:pt x="4" y="6"/>
                      <a:pt x="4" y="5"/>
                    </a:cubicBezTo>
                    <a:cubicBezTo>
                      <a:pt x="4" y="3"/>
                      <a:pt x="4" y="5"/>
                      <a:pt x="3" y="4"/>
                    </a:cubicBezTo>
                    <a:cubicBezTo>
                      <a:pt x="3" y="4"/>
                      <a:pt x="4" y="5"/>
                      <a:pt x="4" y="5"/>
                    </a:cubicBezTo>
                    <a:cubicBezTo>
                      <a:pt x="4" y="6"/>
                      <a:pt x="3" y="5"/>
                      <a:pt x="2" y="5"/>
                    </a:cubicBezTo>
                    <a:cubicBezTo>
                      <a:pt x="3" y="6"/>
                      <a:pt x="3" y="6"/>
                      <a:pt x="3" y="6"/>
                    </a:cubicBezTo>
                    <a:cubicBezTo>
                      <a:pt x="3" y="5"/>
                      <a:pt x="6" y="4"/>
                      <a:pt x="6" y="5"/>
                    </a:cubicBezTo>
                    <a:cubicBezTo>
                      <a:pt x="6" y="6"/>
                      <a:pt x="4" y="7"/>
                      <a:pt x="3" y="7"/>
                    </a:cubicBezTo>
                    <a:cubicBezTo>
                      <a:pt x="3" y="8"/>
                      <a:pt x="3" y="8"/>
                      <a:pt x="4" y="9"/>
                    </a:cubicBezTo>
                    <a:cubicBezTo>
                      <a:pt x="4" y="8"/>
                      <a:pt x="6" y="7"/>
                      <a:pt x="8" y="7"/>
                    </a:cubicBezTo>
                    <a:cubicBezTo>
                      <a:pt x="7" y="6"/>
                      <a:pt x="7" y="6"/>
                      <a:pt x="7" y="6"/>
                    </a:cubicBezTo>
                    <a:cubicBezTo>
                      <a:pt x="7" y="7"/>
                      <a:pt x="6" y="7"/>
                      <a:pt x="5" y="7"/>
                    </a:cubicBezTo>
                    <a:cubicBezTo>
                      <a:pt x="3" y="6"/>
                      <a:pt x="2" y="9"/>
                      <a:pt x="3" y="9"/>
                    </a:cubicBezTo>
                    <a:cubicBezTo>
                      <a:pt x="7" y="11"/>
                      <a:pt x="10" y="9"/>
                      <a:pt x="9" y="5"/>
                    </a:cubicBezTo>
                    <a:cubicBezTo>
                      <a:pt x="9" y="5"/>
                      <a:pt x="9" y="4"/>
                      <a:pt x="8" y="4"/>
                    </a:cubicBezTo>
                    <a:cubicBezTo>
                      <a:pt x="5" y="4"/>
                      <a:pt x="3" y="5"/>
                      <a:pt x="1" y="7"/>
                    </a:cubicBezTo>
                    <a:cubicBezTo>
                      <a:pt x="1" y="8"/>
                      <a:pt x="1" y="9"/>
                      <a:pt x="2" y="9"/>
                    </a:cubicBezTo>
                    <a:cubicBezTo>
                      <a:pt x="5" y="11"/>
                      <a:pt x="10" y="7"/>
                      <a:pt x="9" y="3"/>
                    </a:cubicBezTo>
                    <a:cubicBezTo>
                      <a:pt x="8" y="1"/>
                      <a:pt x="5" y="1"/>
                      <a:pt x="3" y="2"/>
                    </a:cubicBezTo>
                    <a:cubicBezTo>
                      <a:pt x="1" y="3"/>
                      <a:pt x="0" y="5"/>
                      <a:pt x="1" y="7"/>
                    </a:cubicBezTo>
                    <a:cubicBezTo>
                      <a:pt x="1" y="8"/>
                      <a:pt x="1" y="8"/>
                      <a:pt x="2" y="8"/>
                    </a:cubicBezTo>
                    <a:cubicBezTo>
                      <a:pt x="3" y="8"/>
                      <a:pt x="5" y="8"/>
                      <a:pt x="6" y="7"/>
                    </a:cubicBezTo>
                    <a:cubicBezTo>
                      <a:pt x="7" y="6"/>
                      <a:pt x="7" y="5"/>
                      <a:pt x="6" y="3"/>
                    </a:cubicBezTo>
                    <a:cubicBezTo>
                      <a:pt x="6" y="2"/>
                      <a:pt x="5" y="2"/>
                      <a:pt x="4" y="2"/>
                    </a:cubicBezTo>
                    <a:cubicBezTo>
                      <a:pt x="2" y="1"/>
                      <a:pt x="2" y="3"/>
                      <a:pt x="1" y="5"/>
                    </a:cubicBezTo>
                    <a:cubicBezTo>
                      <a:pt x="2" y="4"/>
                      <a:pt x="3" y="4"/>
                      <a:pt x="4" y="4"/>
                    </a:cubicBezTo>
                    <a:cubicBezTo>
                      <a:pt x="4" y="3"/>
                      <a:pt x="3" y="2"/>
                      <a:pt x="3" y="1"/>
                    </a:cubicBezTo>
                    <a:cubicBezTo>
                      <a:pt x="3" y="0"/>
                      <a:pt x="0" y="0"/>
                      <a:pt x="0" y="1"/>
                    </a:cubicBezTo>
                    <a:cubicBezTo>
                      <a:pt x="0" y="3"/>
                      <a:pt x="0" y="5"/>
                      <a:pt x="1" y="6"/>
                    </a:cubicBezTo>
                    <a:cubicBezTo>
                      <a:pt x="1" y="7"/>
                      <a:pt x="3" y="7"/>
                      <a:pt x="3" y="6"/>
                    </a:cubicBezTo>
                    <a:cubicBezTo>
                      <a:pt x="4" y="6"/>
                      <a:pt x="4" y="6"/>
                      <a:pt x="4" y="5"/>
                    </a:cubicBezTo>
                    <a:cubicBezTo>
                      <a:pt x="5" y="3"/>
                      <a:pt x="2" y="3"/>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25" name="组合 46"/>
            <p:cNvGrpSpPr/>
            <p:nvPr/>
          </p:nvGrpSpPr>
          <p:grpSpPr>
            <a:xfrm>
              <a:off x="1341438" y="2374901"/>
              <a:ext cx="174625" cy="404812"/>
              <a:chOff x="1341438" y="2374901"/>
              <a:chExt cx="174625" cy="404812"/>
            </a:xfrm>
            <a:grpFill/>
          </p:grpSpPr>
          <p:sp>
            <p:nvSpPr>
              <p:cNvPr id="850" name="Freeform 92"/>
              <p:cNvSpPr/>
              <p:nvPr/>
            </p:nvSpPr>
            <p:spPr bwMode="auto">
              <a:xfrm>
                <a:off x="1470025" y="2381251"/>
                <a:ext cx="44450" cy="47625"/>
              </a:xfrm>
              <a:custGeom>
                <a:avLst/>
                <a:gdLst>
                  <a:gd name="T0" fmla="*/ 36 w 42"/>
                  <a:gd name="T1" fmla="*/ 2 h 46"/>
                  <a:gd name="T2" fmla="*/ 11 w 42"/>
                  <a:gd name="T3" fmla="*/ 7 h 46"/>
                  <a:gd name="T4" fmla="*/ 17 w 42"/>
                  <a:gd name="T5" fmla="*/ 17 h 46"/>
                  <a:gd name="T6" fmla="*/ 29 w 42"/>
                  <a:gd name="T7" fmla="*/ 19 h 46"/>
                  <a:gd name="T8" fmla="*/ 32 w 42"/>
                  <a:gd name="T9" fmla="*/ 34 h 46"/>
                  <a:gd name="T10" fmla="*/ 11 w 42"/>
                  <a:gd name="T11" fmla="*/ 22 h 46"/>
                  <a:gd name="T12" fmla="*/ 8 w 42"/>
                  <a:gd name="T13" fmla="*/ 21 h 46"/>
                  <a:gd name="T14" fmla="*/ 37 w 42"/>
                  <a:gd name="T15" fmla="*/ 33 h 46"/>
                  <a:gd name="T16" fmla="*/ 29 w 42"/>
                  <a:gd name="T17" fmla="*/ 16 h 46"/>
                  <a:gd name="T18" fmla="*/ 17 w 42"/>
                  <a:gd name="T19" fmla="*/ 14 h 46"/>
                  <a:gd name="T20" fmla="*/ 14 w 42"/>
                  <a:gd name="T21" fmla="*/ 8 h 46"/>
                  <a:gd name="T22" fmla="*/ 23 w 42"/>
                  <a:gd name="T23" fmla="*/ 4 h 46"/>
                  <a:gd name="T24" fmla="*/ 36 w 42"/>
                  <a:gd name="T25" fmla="*/ 5 h 46"/>
                  <a:gd name="T26" fmla="*/ 36 w 42"/>
                  <a:gd name="T27"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46">
                    <a:moveTo>
                      <a:pt x="36" y="2"/>
                    </a:moveTo>
                    <a:cubicBezTo>
                      <a:pt x="27" y="2"/>
                      <a:pt x="18" y="0"/>
                      <a:pt x="11" y="7"/>
                    </a:cubicBezTo>
                    <a:cubicBezTo>
                      <a:pt x="7" y="12"/>
                      <a:pt x="13" y="16"/>
                      <a:pt x="17" y="17"/>
                    </a:cubicBezTo>
                    <a:cubicBezTo>
                      <a:pt x="21" y="18"/>
                      <a:pt x="25" y="17"/>
                      <a:pt x="29" y="19"/>
                    </a:cubicBezTo>
                    <a:cubicBezTo>
                      <a:pt x="35" y="22"/>
                      <a:pt x="39" y="30"/>
                      <a:pt x="32" y="34"/>
                    </a:cubicBezTo>
                    <a:cubicBezTo>
                      <a:pt x="24" y="39"/>
                      <a:pt x="5" y="33"/>
                      <a:pt x="11" y="22"/>
                    </a:cubicBezTo>
                    <a:cubicBezTo>
                      <a:pt x="12" y="20"/>
                      <a:pt x="9" y="19"/>
                      <a:pt x="8" y="21"/>
                    </a:cubicBezTo>
                    <a:cubicBezTo>
                      <a:pt x="0" y="36"/>
                      <a:pt x="29" y="46"/>
                      <a:pt x="37" y="33"/>
                    </a:cubicBezTo>
                    <a:cubicBezTo>
                      <a:pt x="42" y="26"/>
                      <a:pt x="35" y="19"/>
                      <a:pt x="29" y="16"/>
                    </a:cubicBezTo>
                    <a:cubicBezTo>
                      <a:pt x="25" y="14"/>
                      <a:pt x="21" y="15"/>
                      <a:pt x="17" y="14"/>
                    </a:cubicBezTo>
                    <a:cubicBezTo>
                      <a:pt x="14" y="14"/>
                      <a:pt x="13" y="12"/>
                      <a:pt x="14" y="8"/>
                    </a:cubicBezTo>
                    <a:cubicBezTo>
                      <a:pt x="16" y="6"/>
                      <a:pt x="21" y="5"/>
                      <a:pt x="23" y="4"/>
                    </a:cubicBezTo>
                    <a:cubicBezTo>
                      <a:pt x="27" y="4"/>
                      <a:pt x="32" y="5"/>
                      <a:pt x="36" y="5"/>
                    </a:cubicBezTo>
                    <a:cubicBezTo>
                      <a:pt x="38" y="5"/>
                      <a:pt x="38" y="2"/>
                      <a:pt x="3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1" name="Freeform 93"/>
              <p:cNvSpPr/>
              <p:nvPr/>
            </p:nvSpPr>
            <p:spPr bwMode="auto">
              <a:xfrm>
                <a:off x="1487488" y="2374901"/>
                <a:ext cx="9525" cy="57150"/>
              </a:xfrm>
              <a:custGeom>
                <a:avLst/>
                <a:gdLst>
                  <a:gd name="T0" fmla="*/ 8 w 9"/>
                  <a:gd name="T1" fmla="*/ 2 h 53"/>
                  <a:gd name="T2" fmla="*/ 7 w 9"/>
                  <a:gd name="T3" fmla="*/ 0 h 53"/>
                  <a:gd name="T4" fmla="*/ 4 w 9"/>
                  <a:gd name="T5" fmla="*/ 1 h 53"/>
                  <a:gd name="T6" fmla="*/ 4 w 9"/>
                  <a:gd name="T7" fmla="*/ 51 h 53"/>
                  <a:gd name="T8" fmla="*/ 7 w 9"/>
                  <a:gd name="T9" fmla="*/ 51 h 53"/>
                  <a:gd name="T10" fmla="*/ 7 w 9"/>
                  <a:gd name="T11" fmla="*/ 49 h 53"/>
                  <a:gd name="T12" fmla="*/ 4 w 9"/>
                  <a:gd name="T13" fmla="*/ 49 h 53"/>
                  <a:gd name="T14" fmla="*/ 4 w 9"/>
                  <a:gd name="T15" fmla="*/ 51 h 53"/>
                  <a:gd name="T16" fmla="*/ 7 w 9"/>
                  <a:gd name="T17" fmla="*/ 51 h 53"/>
                  <a:gd name="T18" fmla="*/ 7 w 9"/>
                  <a:gd name="T19" fmla="*/ 2 h 53"/>
                  <a:gd name="T20" fmla="*/ 5 w 9"/>
                  <a:gd name="T21" fmla="*/ 2 h 53"/>
                  <a:gd name="T22" fmla="*/ 6 w 9"/>
                  <a:gd name="T23" fmla="*/ 4 h 53"/>
                  <a:gd name="T24" fmla="*/ 8 w 9"/>
                  <a:gd name="T25" fmla="*/ 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53">
                    <a:moveTo>
                      <a:pt x="8" y="2"/>
                    </a:moveTo>
                    <a:cubicBezTo>
                      <a:pt x="8" y="1"/>
                      <a:pt x="7" y="1"/>
                      <a:pt x="7" y="0"/>
                    </a:cubicBezTo>
                    <a:cubicBezTo>
                      <a:pt x="6" y="0"/>
                      <a:pt x="4" y="0"/>
                      <a:pt x="4" y="1"/>
                    </a:cubicBezTo>
                    <a:cubicBezTo>
                      <a:pt x="0" y="17"/>
                      <a:pt x="5" y="34"/>
                      <a:pt x="4" y="51"/>
                    </a:cubicBezTo>
                    <a:cubicBezTo>
                      <a:pt x="5" y="51"/>
                      <a:pt x="6" y="51"/>
                      <a:pt x="7" y="51"/>
                    </a:cubicBezTo>
                    <a:cubicBezTo>
                      <a:pt x="7" y="51"/>
                      <a:pt x="7" y="50"/>
                      <a:pt x="7" y="49"/>
                    </a:cubicBezTo>
                    <a:cubicBezTo>
                      <a:pt x="7" y="48"/>
                      <a:pt x="4" y="48"/>
                      <a:pt x="4" y="49"/>
                    </a:cubicBezTo>
                    <a:cubicBezTo>
                      <a:pt x="4" y="50"/>
                      <a:pt x="4" y="51"/>
                      <a:pt x="4" y="51"/>
                    </a:cubicBezTo>
                    <a:cubicBezTo>
                      <a:pt x="4" y="53"/>
                      <a:pt x="7" y="53"/>
                      <a:pt x="7" y="51"/>
                    </a:cubicBezTo>
                    <a:cubicBezTo>
                      <a:pt x="7" y="35"/>
                      <a:pt x="3" y="18"/>
                      <a:pt x="7" y="2"/>
                    </a:cubicBezTo>
                    <a:cubicBezTo>
                      <a:pt x="6" y="2"/>
                      <a:pt x="5" y="2"/>
                      <a:pt x="5" y="2"/>
                    </a:cubicBezTo>
                    <a:cubicBezTo>
                      <a:pt x="5" y="3"/>
                      <a:pt x="6" y="3"/>
                      <a:pt x="6" y="4"/>
                    </a:cubicBezTo>
                    <a:cubicBezTo>
                      <a:pt x="7" y="5"/>
                      <a:pt x="9" y="3"/>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2" name="Freeform 94"/>
              <p:cNvSpPr/>
              <p:nvPr/>
            </p:nvSpPr>
            <p:spPr bwMode="auto">
              <a:xfrm>
                <a:off x="1493838" y="2376488"/>
                <a:ext cx="9525" cy="55563"/>
              </a:xfrm>
              <a:custGeom>
                <a:avLst/>
                <a:gdLst>
                  <a:gd name="T0" fmla="*/ 4 w 8"/>
                  <a:gd name="T1" fmla="*/ 1 h 53"/>
                  <a:gd name="T2" fmla="*/ 2 w 8"/>
                  <a:gd name="T3" fmla="*/ 22 h 53"/>
                  <a:gd name="T4" fmla="*/ 2 w 8"/>
                  <a:gd name="T5" fmla="*/ 51 h 53"/>
                  <a:gd name="T6" fmla="*/ 5 w 8"/>
                  <a:gd name="T7" fmla="*/ 51 h 53"/>
                  <a:gd name="T8" fmla="*/ 5 w 8"/>
                  <a:gd name="T9" fmla="*/ 29 h 53"/>
                  <a:gd name="T10" fmla="*/ 6 w 8"/>
                  <a:gd name="T11" fmla="*/ 3 h 53"/>
                  <a:gd name="T12" fmla="*/ 4 w 8"/>
                  <a:gd name="T13" fmla="*/ 1 h 53"/>
                </a:gdLst>
                <a:ahLst/>
                <a:cxnLst>
                  <a:cxn ang="0">
                    <a:pos x="T0" y="T1"/>
                  </a:cxn>
                  <a:cxn ang="0">
                    <a:pos x="T2" y="T3"/>
                  </a:cxn>
                  <a:cxn ang="0">
                    <a:pos x="T4" y="T5"/>
                  </a:cxn>
                  <a:cxn ang="0">
                    <a:pos x="T6" y="T7"/>
                  </a:cxn>
                  <a:cxn ang="0">
                    <a:pos x="T8" y="T9"/>
                  </a:cxn>
                  <a:cxn ang="0">
                    <a:pos x="T10" y="T11"/>
                  </a:cxn>
                  <a:cxn ang="0">
                    <a:pos x="T12" y="T13"/>
                  </a:cxn>
                </a:cxnLst>
                <a:rect l="0" t="0" r="r" b="b"/>
                <a:pathLst>
                  <a:path w="8" h="53">
                    <a:moveTo>
                      <a:pt x="4" y="1"/>
                    </a:moveTo>
                    <a:cubicBezTo>
                      <a:pt x="0" y="7"/>
                      <a:pt x="1" y="16"/>
                      <a:pt x="2" y="22"/>
                    </a:cubicBezTo>
                    <a:cubicBezTo>
                      <a:pt x="2" y="32"/>
                      <a:pt x="2" y="42"/>
                      <a:pt x="2" y="51"/>
                    </a:cubicBezTo>
                    <a:cubicBezTo>
                      <a:pt x="2" y="53"/>
                      <a:pt x="5" y="53"/>
                      <a:pt x="5" y="51"/>
                    </a:cubicBezTo>
                    <a:cubicBezTo>
                      <a:pt x="5" y="44"/>
                      <a:pt x="6" y="36"/>
                      <a:pt x="5" y="29"/>
                    </a:cubicBezTo>
                    <a:cubicBezTo>
                      <a:pt x="5" y="21"/>
                      <a:pt x="2" y="9"/>
                      <a:pt x="6" y="3"/>
                    </a:cubicBezTo>
                    <a:cubicBezTo>
                      <a:pt x="8" y="1"/>
                      <a:pt x="5"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3" name="Freeform 101"/>
              <p:cNvSpPr/>
              <p:nvPr/>
            </p:nvSpPr>
            <p:spPr bwMode="auto">
              <a:xfrm>
                <a:off x="1341438" y="2697163"/>
                <a:ext cx="85725" cy="82550"/>
              </a:xfrm>
              <a:custGeom>
                <a:avLst/>
                <a:gdLst>
                  <a:gd name="T0" fmla="*/ 54 w 80"/>
                  <a:gd name="T1" fmla="*/ 8 h 77"/>
                  <a:gd name="T2" fmla="*/ 6 w 80"/>
                  <a:gd name="T3" fmla="*/ 25 h 77"/>
                  <a:gd name="T4" fmla="*/ 28 w 80"/>
                  <a:gd name="T5" fmla="*/ 71 h 77"/>
                  <a:gd name="T6" fmla="*/ 75 w 80"/>
                  <a:gd name="T7" fmla="*/ 48 h 77"/>
                  <a:gd name="T8" fmla="*/ 47 w 80"/>
                  <a:gd name="T9" fmla="*/ 7 h 77"/>
                  <a:gd name="T10" fmla="*/ 47 w 80"/>
                  <a:gd name="T11" fmla="*/ 8 h 77"/>
                  <a:gd name="T12" fmla="*/ 75 w 80"/>
                  <a:gd name="T13" fmla="*/ 44 h 77"/>
                  <a:gd name="T14" fmla="*/ 34 w 80"/>
                  <a:gd name="T15" fmla="*/ 71 h 77"/>
                  <a:gd name="T16" fmla="*/ 6 w 80"/>
                  <a:gd name="T17" fmla="*/ 33 h 77"/>
                  <a:gd name="T18" fmla="*/ 53 w 80"/>
                  <a:gd name="T19" fmla="*/ 9 h 77"/>
                  <a:gd name="T20" fmla="*/ 54 w 80"/>
                  <a:gd name="T21" fmla="*/ 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77">
                    <a:moveTo>
                      <a:pt x="54" y="8"/>
                    </a:moveTo>
                    <a:cubicBezTo>
                      <a:pt x="37" y="0"/>
                      <a:pt x="12" y="7"/>
                      <a:pt x="6" y="25"/>
                    </a:cubicBezTo>
                    <a:cubicBezTo>
                      <a:pt x="0" y="43"/>
                      <a:pt x="11" y="65"/>
                      <a:pt x="28" y="71"/>
                    </a:cubicBezTo>
                    <a:cubicBezTo>
                      <a:pt x="45" y="77"/>
                      <a:pt x="70" y="64"/>
                      <a:pt x="75" y="48"/>
                    </a:cubicBezTo>
                    <a:cubicBezTo>
                      <a:pt x="80" y="30"/>
                      <a:pt x="65" y="9"/>
                      <a:pt x="47" y="7"/>
                    </a:cubicBezTo>
                    <a:cubicBezTo>
                      <a:pt x="46" y="7"/>
                      <a:pt x="46" y="8"/>
                      <a:pt x="47" y="8"/>
                    </a:cubicBezTo>
                    <a:cubicBezTo>
                      <a:pt x="64" y="11"/>
                      <a:pt x="75" y="27"/>
                      <a:pt x="75" y="44"/>
                    </a:cubicBezTo>
                    <a:cubicBezTo>
                      <a:pt x="73" y="62"/>
                      <a:pt x="50" y="71"/>
                      <a:pt x="34" y="71"/>
                    </a:cubicBezTo>
                    <a:cubicBezTo>
                      <a:pt x="16" y="70"/>
                      <a:pt x="5" y="49"/>
                      <a:pt x="6" y="33"/>
                    </a:cubicBezTo>
                    <a:cubicBezTo>
                      <a:pt x="6" y="12"/>
                      <a:pt x="35" y="1"/>
                      <a:pt x="53" y="9"/>
                    </a:cubicBezTo>
                    <a:cubicBezTo>
                      <a:pt x="54" y="9"/>
                      <a:pt x="55" y="8"/>
                      <a:pt x="5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4" name="Freeform 102"/>
              <p:cNvSpPr/>
              <p:nvPr/>
            </p:nvSpPr>
            <p:spPr bwMode="auto">
              <a:xfrm>
                <a:off x="1347788" y="2703513"/>
                <a:ext cx="66675" cy="69850"/>
              </a:xfrm>
              <a:custGeom>
                <a:avLst/>
                <a:gdLst>
                  <a:gd name="T0" fmla="*/ 33 w 63"/>
                  <a:gd name="T1" fmla="*/ 0 h 66"/>
                  <a:gd name="T2" fmla="*/ 16 w 63"/>
                  <a:gd name="T3" fmla="*/ 13 h 66"/>
                  <a:gd name="T4" fmla="*/ 6 w 63"/>
                  <a:gd name="T5" fmla="*/ 23 h 66"/>
                  <a:gd name="T6" fmla="*/ 16 w 63"/>
                  <a:gd name="T7" fmla="*/ 29 h 66"/>
                  <a:gd name="T8" fmla="*/ 19 w 63"/>
                  <a:gd name="T9" fmla="*/ 30 h 66"/>
                  <a:gd name="T10" fmla="*/ 12 w 63"/>
                  <a:gd name="T11" fmla="*/ 31 h 66"/>
                  <a:gd name="T12" fmla="*/ 7 w 63"/>
                  <a:gd name="T13" fmla="*/ 32 h 66"/>
                  <a:gd name="T14" fmla="*/ 5 w 63"/>
                  <a:gd name="T15" fmla="*/ 42 h 66"/>
                  <a:gd name="T16" fmla="*/ 17 w 63"/>
                  <a:gd name="T17" fmla="*/ 51 h 66"/>
                  <a:gd name="T18" fmla="*/ 34 w 63"/>
                  <a:gd name="T19" fmla="*/ 64 h 66"/>
                  <a:gd name="T20" fmla="*/ 38 w 63"/>
                  <a:gd name="T21" fmla="*/ 50 h 66"/>
                  <a:gd name="T22" fmla="*/ 38 w 63"/>
                  <a:gd name="T23" fmla="*/ 38 h 66"/>
                  <a:gd name="T24" fmla="*/ 37 w 63"/>
                  <a:gd name="T25" fmla="*/ 34 h 66"/>
                  <a:gd name="T26" fmla="*/ 38 w 63"/>
                  <a:gd name="T27" fmla="*/ 29 h 66"/>
                  <a:gd name="T28" fmla="*/ 45 w 63"/>
                  <a:gd name="T29" fmla="*/ 34 h 66"/>
                  <a:gd name="T30" fmla="*/ 51 w 63"/>
                  <a:gd name="T31" fmla="*/ 35 h 66"/>
                  <a:gd name="T32" fmla="*/ 55 w 63"/>
                  <a:gd name="T33" fmla="*/ 26 h 66"/>
                  <a:gd name="T34" fmla="*/ 54 w 63"/>
                  <a:gd name="T35" fmla="*/ 8 h 66"/>
                  <a:gd name="T36" fmla="*/ 53 w 63"/>
                  <a:gd name="T37" fmla="*/ 9 h 66"/>
                  <a:gd name="T38" fmla="*/ 56 w 63"/>
                  <a:gd name="T39" fmla="*/ 19 h 66"/>
                  <a:gd name="T40" fmla="*/ 51 w 63"/>
                  <a:gd name="T41" fmla="*/ 24 h 66"/>
                  <a:gd name="T42" fmla="*/ 49 w 63"/>
                  <a:gd name="T43" fmla="*/ 25 h 66"/>
                  <a:gd name="T44" fmla="*/ 48 w 63"/>
                  <a:gd name="T45" fmla="*/ 34 h 66"/>
                  <a:gd name="T46" fmla="*/ 33 w 63"/>
                  <a:gd name="T47" fmla="*/ 28 h 66"/>
                  <a:gd name="T48" fmla="*/ 36 w 63"/>
                  <a:gd name="T49" fmla="*/ 40 h 66"/>
                  <a:gd name="T50" fmla="*/ 38 w 63"/>
                  <a:gd name="T51" fmla="*/ 58 h 66"/>
                  <a:gd name="T52" fmla="*/ 30 w 63"/>
                  <a:gd name="T53" fmla="*/ 61 h 66"/>
                  <a:gd name="T54" fmla="*/ 25 w 63"/>
                  <a:gd name="T55" fmla="*/ 55 h 66"/>
                  <a:gd name="T56" fmla="*/ 19 w 63"/>
                  <a:gd name="T57" fmla="*/ 50 h 66"/>
                  <a:gd name="T58" fmla="*/ 15 w 63"/>
                  <a:gd name="T59" fmla="*/ 49 h 66"/>
                  <a:gd name="T60" fmla="*/ 11 w 63"/>
                  <a:gd name="T61" fmla="*/ 47 h 66"/>
                  <a:gd name="T62" fmla="*/ 12 w 63"/>
                  <a:gd name="T63" fmla="*/ 32 h 66"/>
                  <a:gd name="T64" fmla="*/ 21 w 63"/>
                  <a:gd name="T65" fmla="*/ 31 h 66"/>
                  <a:gd name="T66" fmla="*/ 22 w 63"/>
                  <a:gd name="T67" fmla="*/ 30 h 66"/>
                  <a:gd name="T68" fmla="*/ 18 w 63"/>
                  <a:gd name="T69" fmla="*/ 27 h 66"/>
                  <a:gd name="T70" fmla="*/ 11 w 63"/>
                  <a:gd name="T71" fmla="*/ 29 h 66"/>
                  <a:gd name="T72" fmla="*/ 12 w 63"/>
                  <a:gd name="T73" fmla="*/ 17 h 66"/>
                  <a:gd name="T74" fmla="*/ 35 w 63"/>
                  <a:gd name="T75" fmla="*/ 0 h 66"/>
                  <a:gd name="T76" fmla="*/ 33 w 63"/>
                  <a:gd name="T7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 h="66">
                    <a:moveTo>
                      <a:pt x="33" y="0"/>
                    </a:moveTo>
                    <a:cubicBezTo>
                      <a:pt x="33" y="9"/>
                      <a:pt x="23" y="11"/>
                      <a:pt x="16" y="13"/>
                    </a:cubicBezTo>
                    <a:cubicBezTo>
                      <a:pt x="12" y="15"/>
                      <a:pt x="9" y="19"/>
                      <a:pt x="6" y="23"/>
                    </a:cubicBezTo>
                    <a:cubicBezTo>
                      <a:pt x="0" y="32"/>
                      <a:pt x="9" y="31"/>
                      <a:pt x="16" y="29"/>
                    </a:cubicBezTo>
                    <a:cubicBezTo>
                      <a:pt x="17" y="28"/>
                      <a:pt x="18" y="29"/>
                      <a:pt x="19" y="30"/>
                    </a:cubicBezTo>
                    <a:cubicBezTo>
                      <a:pt x="17" y="31"/>
                      <a:pt x="14" y="31"/>
                      <a:pt x="12" y="31"/>
                    </a:cubicBezTo>
                    <a:cubicBezTo>
                      <a:pt x="10" y="30"/>
                      <a:pt x="8" y="31"/>
                      <a:pt x="7" y="32"/>
                    </a:cubicBezTo>
                    <a:cubicBezTo>
                      <a:pt x="4" y="34"/>
                      <a:pt x="3" y="40"/>
                      <a:pt x="5" y="42"/>
                    </a:cubicBezTo>
                    <a:cubicBezTo>
                      <a:pt x="7" y="47"/>
                      <a:pt x="12" y="49"/>
                      <a:pt x="17" y="51"/>
                    </a:cubicBezTo>
                    <a:cubicBezTo>
                      <a:pt x="24" y="53"/>
                      <a:pt x="26" y="61"/>
                      <a:pt x="34" y="64"/>
                    </a:cubicBezTo>
                    <a:cubicBezTo>
                      <a:pt x="41" y="66"/>
                      <a:pt x="39" y="54"/>
                      <a:pt x="38" y="50"/>
                    </a:cubicBezTo>
                    <a:cubicBezTo>
                      <a:pt x="37" y="46"/>
                      <a:pt x="37" y="43"/>
                      <a:pt x="38" y="38"/>
                    </a:cubicBezTo>
                    <a:cubicBezTo>
                      <a:pt x="39" y="36"/>
                      <a:pt x="38" y="36"/>
                      <a:pt x="37" y="34"/>
                    </a:cubicBezTo>
                    <a:cubicBezTo>
                      <a:pt x="36" y="33"/>
                      <a:pt x="31" y="25"/>
                      <a:pt x="38" y="29"/>
                    </a:cubicBezTo>
                    <a:cubicBezTo>
                      <a:pt x="40" y="30"/>
                      <a:pt x="43" y="32"/>
                      <a:pt x="45" y="34"/>
                    </a:cubicBezTo>
                    <a:cubicBezTo>
                      <a:pt x="46" y="35"/>
                      <a:pt x="49" y="36"/>
                      <a:pt x="51" y="35"/>
                    </a:cubicBezTo>
                    <a:cubicBezTo>
                      <a:pt x="55" y="33"/>
                      <a:pt x="45" y="24"/>
                      <a:pt x="55" y="26"/>
                    </a:cubicBezTo>
                    <a:cubicBezTo>
                      <a:pt x="63" y="28"/>
                      <a:pt x="55" y="10"/>
                      <a:pt x="54" y="8"/>
                    </a:cubicBezTo>
                    <a:cubicBezTo>
                      <a:pt x="53" y="7"/>
                      <a:pt x="52" y="8"/>
                      <a:pt x="53" y="9"/>
                    </a:cubicBezTo>
                    <a:cubicBezTo>
                      <a:pt x="55" y="12"/>
                      <a:pt x="55" y="15"/>
                      <a:pt x="56" y="19"/>
                    </a:cubicBezTo>
                    <a:cubicBezTo>
                      <a:pt x="58" y="24"/>
                      <a:pt x="54" y="23"/>
                      <a:pt x="51" y="24"/>
                    </a:cubicBezTo>
                    <a:cubicBezTo>
                      <a:pt x="50" y="24"/>
                      <a:pt x="50" y="25"/>
                      <a:pt x="49" y="25"/>
                    </a:cubicBezTo>
                    <a:cubicBezTo>
                      <a:pt x="49" y="27"/>
                      <a:pt x="50" y="35"/>
                      <a:pt x="48" y="34"/>
                    </a:cubicBezTo>
                    <a:cubicBezTo>
                      <a:pt x="45" y="33"/>
                      <a:pt x="35" y="23"/>
                      <a:pt x="33" y="28"/>
                    </a:cubicBezTo>
                    <a:cubicBezTo>
                      <a:pt x="31" y="32"/>
                      <a:pt x="38" y="35"/>
                      <a:pt x="36" y="40"/>
                    </a:cubicBezTo>
                    <a:cubicBezTo>
                      <a:pt x="34" y="45"/>
                      <a:pt x="37" y="53"/>
                      <a:pt x="38" y="58"/>
                    </a:cubicBezTo>
                    <a:cubicBezTo>
                      <a:pt x="38" y="62"/>
                      <a:pt x="36" y="63"/>
                      <a:pt x="30" y="61"/>
                    </a:cubicBezTo>
                    <a:cubicBezTo>
                      <a:pt x="27" y="59"/>
                      <a:pt x="27" y="57"/>
                      <a:pt x="25" y="55"/>
                    </a:cubicBezTo>
                    <a:cubicBezTo>
                      <a:pt x="23" y="53"/>
                      <a:pt x="21" y="51"/>
                      <a:pt x="19" y="50"/>
                    </a:cubicBezTo>
                    <a:cubicBezTo>
                      <a:pt x="17" y="50"/>
                      <a:pt x="16" y="49"/>
                      <a:pt x="15" y="49"/>
                    </a:cubicBezTo>
                    <a:cubicBezTo>
                      <a:pt x="14" y="48"/>
                      <a:pt x="12" y="48"/>
                      <a:pt x="11" y="47"/>
                    </a:cubicBezTo>
                    <a:cubicBezTo>
                      <a:pt x="5" y="44"/>
                      <a:pt x="5" y="39"/>
                      <a:pt x="12" y="32"/>
                    </a:cubicBezTo>
                    <a:cubicBezTo>
                      <a:pt x="15" y="32"/>
                      <a:pt x="18" y="32"/>
                      <a:pt x="21" y="31"/>
                    </a:cubicBezTo>
                    <a:cubicBezTo>
                      <a:pt x="21" y="31"/>
                      <a:pt x="22" y="30"/>
                      <a:pt x="22" y="30"/>
                    </a:cubicBezTo>
                    <a:cubicBezTo>
                      <a:pt x="21" y="28"/>
                      <a:pt x="20" y="27"/>
                      <a:pt x="18" y="27"/>
                    </a:cubicBezTo>
                    <a:cubicBezTo>
                      <a:pt x="15" y="28"/>
                      <a:pt x="13" y="29"/>
                      <a:pt x="11" y="29"/>
                    </a:cubicBezTo>
                    <a:cubicBezTo>
                      <a:pt x="1" y="33"/>
                      <a:pt x="10" y="20"/>
                      <a:pt x="12" y="17"/>
                    </a:cubicBezTo>
                    <a:cubicBezTo>
                      <a:pt x="19" y="11"/>
                      <a:pt x="34" y="12"/>
                      <a:pt x="35" y="0"/>
                    </a:cubicBezTo>
                    <a:cubicBezTo>
                      <a:pt x="35" y="0"/>
                      <a:pt x="33" y="0"/>
                      <a:pt x="3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5" name="Freeform 103"/>
              <p:cNvSpPr/>
              <p:nvPr/>
            </p:nvSpPr>
            <p:spPr bwMode="auto">
              <a:xfrm>
                <a:off x="1354138" y="2735263"/>
                <a:ext cx="6350" cy="12700"/>
              </a:xfrm>
              <a:custGeom>
                <a:avLst/>
                <a:gdLst>
                  <a:gd name="T0" fmla="*/ 2 w 7"/>
                  <a:gd name="T1" fmla="*/ 9 h 11"/>
                  <a:gd name="T2" fmla="*/ 1 w 7"/>
                  <a:gd name="T3" fmla="*/ 10 h 11"/>
                  <a:gd name="T4" fmla="*/ 2 w 7"/>
                  <a:gd name="T5" fmla="*/ 11 h 11"/>
                  <a:gd name="T6" fmla="*/ 7 w 7"/>
                  <a:gd name="T7" fmla="*/ 2 h 11"/>
                  <a:gd name="T8" fmla="*/ 6 w 7"/>
                  <a:gd name="T9" fmla="*/ 1 h 11"/>
                  <a:gd name="T10" fmla="*/ 0 w 7"/>
                  <a:gd name="T11" fmla="*/ 10 h 11"/>
                  <a:gd name="T12" fmla="*/ 1 w 7"/>
                  <a:gd name="T13" fmla="*/ 11 h 11"/>
                  <a:gd name="T14" fmla="*/ 3 w 7"/>
                  <a:gd name="T15" fmla="*/ 10 h 11"/>
                  <a:gd name="T16" fmla="*/ 2 w 7"/>
                  <a:gd name="T1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1">
                    <a:moveTo>
                      <a:pt x="2" y="9"/>
                    </a:moveTo>
                    <a:cubicBezTo>
                      <a:pt x="1" y="9"/>
                      <a:pt x="1" y="10"/>
                      <a:pt x="1" y="10"/>
                    </a:cubicBezTo>
                    <a:cubicBezTo>
                      <a:pt x="1" y="10"/>
                      <a:pt x="1" y="10"/>
                      <a:pt x="2" y="11"/>
                    </a:cubicBezTo>
                    <a:cubicBezTo>
                      <a:pt x="3" y="7"/>
                      <a:pt x="4" y="4"/>
                      <a:pt x="7" y="2"/>
                    </a:cubicBezTo>
                    <a:cubicBezTo>
                      <a:pt x="7" y="1"/>
                      <a:pt x="6" y="0"/>
                      <a:pt x="6" y="1"/>
                    </a:cubicBezTo>
                    <a:cubicBezTo>
                      <a:pt x="3" y="3"/>
                      <a:pt x="2" y="7"/>
                      <a:pt x="0" y="10"/>
                    </a:cubicBezTo>
                    <a:cubicBezTo>
                      <a:pt x="0" y="11"/>
                      <a:pt x="1" y="11"/>
                      <a:pt x="1" y="11"/>
                    </a:cubicBezTo>
                    <a:cubicBezTo>
                      <a:pt x="2" y="11"/>
                      <a:pt x="2" y="10"/>
                      <a:pt x="3" y="10"/>
                    </a:cubicBezTo>
                    <a:cubicBezTo>
                      <a:pt x="3" y="9"/>
                      <a:pt x="2" y="8"/>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6" name="Freeform 104"/>
              <p:cNvSpPr/>
              <p:nvPr/>
            </p:nvSpPr>
            <p:spPr bwMode="auto">
              <a:xfrm>
                <a:off x="1355725" y="2735263"/>
                <a:ext cx="9525" cy="15875"/>
              </a:xfrm>
              <a:custGeom>
                <a:avLst/>
                <a:gdLst>
                  <a:gd name="T0" fmla="*/ 1 w 9"/>
                  <a:gd name="T1" fmla="*/ 14 h 15"/>
                  <a:gd name="T2" fmla="*/ 8 w 9"/>
                  <a:gd name="T3" fmla="*/ 1 h 15"/>
                  <a:gd name="T4" fmla="*/ 7 w 9"/>
                  <a:gd name="T5" fmla="*/ 1 h 15"/>
                  <a:gd name="T6" fmla="*/ 0 w 9"/>
                  <a:gd name="T7" fmla="*/ 14 h 15"/>
                  <a:gd name="T8" fmla="*/ 1 w 9"/>
                  <a:gd name="T9" fmla="*/ 14 h 15"/>
                </a:gdLst>
                <a:ahLst/>
                <a:cxnLst>
                  <a:cxn ang="0">
                    <a:pos x="T0" y="T1"/>
                  </a:cxn>
                  <a:cxn ang="0">
                    <a:pos x="T2" y="T3"/>
                  </a:cxn>
                  <a:cxn ang="0">
                    <a:pos x="T4" y="T5"/>
                  </a:cxn>
                  <a:cxn ang="0">
                    <a:pos x="T6" y="T7"/>
                  </a:cxn>
                  <a:cxn ang="0">
                    <a:pos x="T8" y="T9"/>
                  </a:cxn>
                </a:cxnLst>
                <a:rect l="0" t="0" r="r" b="b"/>
                <a:pathLst>
                  <a:path w="9" h="15">
                    <a:moveTo>
                      <a:pt x="1" y="14"/>
                    </a:moveTo>
                    <a:cubicBezTo>
                      <a:pt x="4" y="10"/>
                      <a:pt x="6" y="6"/>
                      <a:pt x="8" y="1"/>
                    </a:cubicBezTo>
                    <a:cubicBezTo>
                      <a:pt x="9" y="1"/>
                      <a:pt x="7" y="0"/>
                      <a:pt x="7" y="1"/>
                    </a:cubicBezTo>
                    <a:cubicBezTo>
                      <a:pt x="5" y="5"/>
                      <a:pt x="3" y="10"/>
                      <a:pt x="0" y="14"/>
                    </a:cubicBezTo>
                    <a:cubicBezTo>
                      <a:pt x="0" y="14"/>
                      <a:pt x="1"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7" name="Freeform 105"/>
              <p:cNvSpPr/>
              <p:nvPr/>
            </p:nvSpPr>
            <p:spPr bwMode="auto">
              <a:xfrm>
                <a:off x="1357313" y="2735263"/>
                <a:ext cx="9525" cy="15875"/>
              </a:xfrm>
              <a:custGeom>
                <a:avLst/>
                <a:gdLst>
                  <a:gd name="T0" fmla="*/ 1 w 10"/>
                  <a:gd name="T1" fmla="*/ 14 h 15"/>
                  <a:gd name="T2" fmla="*/ 3 w 10"/>
                  <a:gd name="T3" fmla="*/ 12 h 15"/>
                  <a:gd name="T4" fmla="*/ 6 w 10"/>
                  <a:gd name="T5" fmla="*/ 8 h 15"/>
                  <a:gd name="T6" fmla="*/ 8 w 10"/>
                  <a:gd name="T7" fmla="*/ 4 h 15"/>
                  <a:gd name="T8" fmla="*/ 10 w 10"/>
                  <a:gd name="T9" fmla="*/ 1 h 15"/>
                  <a:gd name="T10" fmla="*/ 9 w 10"/>
                  <a:gd name="T11" fmla="*/ 1 h 15"/>
                  <a:gd name="T12" fmla="*/ 8 w 10"/>
                  <a:gd name="T13" fmla="*/ 1 h 15"/>
                  <a:gd name="T14" fmla="*/ 10 w 10"/>
                  <a:gd name="T15" fmla="*/ 1 h 15"/>
                  <a:gd name="T16" fmla="*/ 10 w 10"/>
                  <a:gd name="T17" fmla="*/ 0 h 15"/>
                  <a:gd name="T18" fmla="*/ 9 w 10"/>
                  <a:gd name="T19" fmla="*/ 0 h 15"/>
                  <a:gd name="T20" fmla="*/ 5 w 10"/>
                  <a:gd name="T21" fmla="*/ 6 h 15"/>
                  <a:gd name="T22" fmla="*/ 3 w 10"/>
                  <a:gd name="T23" fmla="*/ 9 h 15"/>
                  <a:gd name="T24" fmla="*/ 1 w 10"/>
                  <a:gd name="T25" fmla="*/ 13 h 15"/>
                  <a:gd name="T26" fmla="*/ 1 w 10"/>
                  <a:gd name="T27"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15">
                    <a:moveTo>
                      <a:pt x="1" y="14"/>
                    </a:moveTo>
                    <a:cubicBezTo>
                      <a:pt x="2" y="14"/>
                      <a:pt x="3" y="12"/>
                      <a:pt x="3" y="12"/>
                    </a:cubicBezTo>
                    <a:cubicBezTo>
                      <a:pt x="4" y="10"/>
                      <a:pt x="5" y="9"/>
                      <a:pt x="6" y="8"/>
                    </a:cubicBezTo>
                    <a:cubicBezTo>
                      <a:pt x="6" y="6"/>
                      <a:pt x="7" y="5"/>
                      <a:pt x="8" y="4"/>
                    </a:cubicBezTo>
                    <a:cubicBezTo>
                      <a:pt x="8" y="3"/>
                      <a:pt x="9" y="2"/>
                      <a:pt x="10" y="1"/>
                    </a:cubicBezTo>
                    <a:cubicBezTo>
                      <a:pt x="9" y="1"/>
                      <a:pt x="9" y="1"/>
                      <a:pt x="9" y="1"/>
                    </a:cubicBezTo>
                    <a:cubicBezTo>
                      <a:pt x="8" y="1"/>
                      <a:pt x="9" y="1"/>
                      <a:pt x="8" y="1"/>
                    </a:cubicBezTo>
                    <a:cubicBezTo>
                      <a:pt x="8" y="2"/>
                      <a:pt x="9" y="2"/>
                      <a:pt x="10" y="1"/>
                    </a:cubicBezTo>
                    <a:cubicBezTo>
                      <a:pt x="10" y="1"/>
                      <a:pt x="10" y="1"/>
                      <a:pt x="10" y="0"/>
                    </a:cubicBezTo>
                    <a:cubicBezTo>
                      <a:pt x="10" y="0"/>
                      <a:pt x="9" y="0"/>
                      <a:pt x="9" y="0"/>
                    </a:cubicBezTo>
                    <a:cubicBezTo>
                      <a:pt x="7" y="1"/>
                      <a:pt x="6" y="4"/>
                      <a:pt x="5" y="6"/>
                    </a:cubicBezTo>
                    <a:cubicBezTo>
                      <a:pt x="5" y="7"/>
                      <a:pt x="4" y="8"/>
                      <a:pt x="3" y="9"/>
                    </a:cubicBezTo>
                    <a:cubicBezTo>
                      <a:pt x="3" y="10"/>
                      <a:pt x="2" y="13"/>
                      <a:pt x="1" y="13"/>
                    </a:cubicBezTo>
                    <a:cubicBezTo>
                      <a:pt x="0" y="14"/>
                      <a:pt x="0"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8" name="Freeform 106"/>
              <p:cNvSpPr/>
              <p:nvPr/>
            </p:nvSpPr>
            <p:spPr bwMode="auto">
              <a:xfrm>
                <a:off x="1358900" y="2735263"/>
                <a:ext cx="11113" cy="17463"/>
              </a:xfrm>
              <a:custGeom>
                <a:avLst/>
                <a:gdLst>
                  <a:gd name="T0" fmla="*/ 2 w 10"/>
                  <a:gd name="T1" fmla="*/ 16 h 17"/>
                  <a:gd name="T2" fmla="*/ 10 w 10"/>
                  <a:gd name="T3" fmla="*/ 1 h 17"/>
                  <a:gd name="T4" fmla="*/ 9 w 10"/>
                  <a:gd name="T5" fmla="*/ 1 h 17"/>
                  <a:gd name="T6" fmla="*/ 1 w 10"/>
                  <a:gd name="T7" fmla="*/ 16 h 17"/>
                  <a:gd name="T8" fmla="*/ 2 w 10"/>
                  <a:gd name="T9" fmla="*/ 16 h 17"/>
                </a:gdLst>
                <a:ahLst/>
                <a:cxnLst>
                  <a:cxn ang="0">
                    <a:pos x="T0" y="T1"/>
                  </a:cxn>
                  <a:cxn ang="0">
                    <a:pos x="T2" y="T3"/>
                  </a:cxn>
                  <a:cxn ang="0">
                    <a:pos x="T4" y="T5"/>
                  </a:cxn>
                  <a:cxn ang="0">
                    <a:pos x="T6" y="T7"/>
                  </a:cxn>
                  <a:cxn ang="0">
                    <a:pos x="T8" y="T9"/>
                  </a:cxn>
                </a:cxnLst>
                <a:rect l="0" t="0" r="r" b="b"/>
                <a:pathLst>
                  <a:path w="10" h="17">
                    <a:moveTo>
                      <a:pt x="2" y="16"/>
                    </a:moveTo>
                    <a:cubicBezTo>
                      <a:pt x="4" y="11"/>
                      <a:pt x="8" y="7"/>
                      <a:pt x="10" y="1"/>
                    </a:cubicBezTo>
                    <a:cubicBezTo>
                      <a:pt x="10" y="1"/>
                      <a:pt x="9" y="0"/>
                      <a:pt x="9" y="1"/>
                    </a:cubicBezTo>
                    <a:cubicBezTo>
                      <a:pt x="7" y="6"/>
                      <a:pt x="3" y="11"/>
                      <a:pt x="1" y="16"/>
                    </a:cubicBezTo>
                    <a:cubicBezTo>
                      <a:pt x="0" y="16"/>
                      <a:pt x="1" y="17"/>
                      <a:pt x="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9" name="Freeform 107"/>
              <p:cNvSpPr/>
              <p:nvPr/>
            </p:nvSpPr>
            <p:spPr bwMode="auto">
              <a:xfrm>
                <a:off x="1362075" y="2735263"/>
                <a:ext cx="9525" cy="15875"/>
              </a:xfrm>
              <a:custGeom>
                <a:avLst/>
                <a:gdLst>
                  <a:gd name="T0" fmla="*/ 1 w 9"/>
                  <a:gd name="T1" fmla="*/ 14 h 15"/>
                  <a:gd name="T2" fmla="*/ 9 w 9"/>
                  <a:gd name="T3" fmla="*/ 2 h 15"/>
                  <a:gd name="T4" fmla="*/ 8 w 9"/>
                  <a:gd name="T5" fmla="*/ 1 h 15"/>
                  <a:gd name="T6" fmla="*/ 0 w 9"/>
                  <a:gd name="T7" fmla="*/ 14 h 15"/>
                  <a:gd name="T8" fmla="*/ 1 w 9"/>
                  <a:gd name="T9" fmla="*/ 14 h 15"/>
                </a:gdLst>
                <a:ahLst/>
                <a:cxnLst>
                  <a:cxn ang="0">
                    <a:pos x="T0" y="T1"/>
                  </a:cxn>
                  <a:cxn ang="0">
                    <a:pos x="T2" y="T3"/>
                  </a:cxn>
                  <a:cxn ang="0">
                    <a:pos x="T4" y="T5"/>
                  </a:cxn>
                  <a:cxn ang="0">
                    <a:pos x="T6" y="T7"/>
                  </a:cxn>
                  <a:cxn ang="0">
                    <a:pos x="T8" y="T9"/>
                  </a:cxn>
                </a:cxnLst>
                <a:rect l="0" t="0" r="r" b="b"/>
                <a:pathLst>
                  <a:path w="9" h="15">
                    <a:moveTo>
                      <a:pt x="1" y="14"/>
                    </a:moveTo>
                    <a:cubicBezTo>
                      <a:pt x="4" y="10"/>
                      <a:pt x="6" y="6"/>
                      <a:pt x="9" y="2"/>
                    </a:cubicBezTo>
                    <a:cubicBezTo>
                      <a:pt x="9" y="1"/>
                      <a:pt x="8" y="0"/>
                      <a:pt x="8" y="1"/>
                    </a:cubicBezTo>
                    <a:cubicBezTo>
                      <a:pt x="5" y="5"/>
                      <a:pt x="3" y="9"/>
                      <a:pt x="0" y="14"/>
                    </a:cubicBezTo>
                    <a:cubicBezTo>
                      <a:pt x="0" y="14"/>
                      <a:pt x="1"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0" name="Freeform 108"/>
              <p:cNvSpPr/>
              <p:nvPr/>
            </p:nvSpPr>
            <p:spPr bwMode="auto">
              <a:xfrm>
                <a:off x="1363663" y="2735263"/>
                <a:ext cx="12700" cy="19050"/>
              </a:xfrm>
              <a:custGeom>
                <a:avLst/>
                <a:gdLst>
                  <a:gd name="T0" fmla="*/ 2 w 12"/>
                  <a:gd name="T1" fmla="*/ 18 h 19"/>
                  <a:gd name="T2" fmla="*/ 11 w 12"/>
                  <a:gd name="T3" fmla="*/ 2 h 19"/>
                  <a:gd name="T4" fmla="*/ 10 w 12"/>
                  <a:gd name="T5" fmla="*/ 1 h 19"/>
                  <a:gd name="T6" fmla="*/ 1 w 12"/>
                  <a:gd name="T7" fmla="*/ 18 h 19"/>
                  <a:gd name="T8" fmla="*/ 2 w 12"/>
                  <a:gd name="T9" fmla="*/ 18 h 19"/>
                </a:gdLst>
                <a:ahLst/>
                <a:cxnLst>
                  <a:cxn ang="0">
                    <a:pos x="T0" y="T1"/>
                  </a:cxn>
                  <a:cxn ang="0">
                    <a:pos x="T2" y="T3"/>
                  </a:cxn>
                  <a:cxn ang="0">
                    <a:pos x="T4" y="T5"/>
                  </a:cxn>
                  <a:cxn ang="0">
                    <a:pos x="T6" y="T7"/>
                  </a:cxn>
                  <a:cxn ang="0">
                    <a:pos x="T8" y="T9"/>
                  </a:cxn>
                </a:cxnLst>
                <a:rect l="0" t="0" r="r" b="b"/>
                <a:pathLst>
                  <a:path w="12" h="19">
                    <a:moveTo>
                      <a:pt x="2" y="18"/>
                    </a:moveTo>
                    <a:cubicBezTo>
                      <a:pt x="4" y="12"/>
                      <a:pt x="7" y="6"/>
                      <a:pt x="11" y="2"/>
                    </a:cubicBezTo>
                    <a:cubicBezTo>
                      <a:pt x="12" y="1"/>
                      <a:pt x="11" y="0"/>
                      <a:pt x="10" y="1"/>
                    </a:cubicBezTo>
                    <a:cubicBezTo>
                      <a:pt x="6" y="6"/>
                      <a:pt x="2" y="11"/>
                      <a:pt x="1" y="18"/>
                    </a:cubicBezTo>
                    <a:cubicBezTo>
                      <a:pt x="0" y="18"/>
                      <a:pt x="2" y="19"/>
                      <a:pt x="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1" name="Freeform 109"/>
              <p:cNvSpPr/>
              <p:nvPr/>
            </p:nvSpPr>
            <p:spPr bwMode="auto">
              <a:xfrm>
                <a:off x="1365250" y="2738438"/>
                <a:ext cx="11113" cy="17463"/>
              </a:xfrm>
              <a:custGeom>
                <a:avLst/>
                <a:gdLst>
                  <a:gd name="T0" fmla="*/ 2 w 11"/>
                  <a:gd name="T1" fmla="*/ 16 h 17"/>
                  <a:gd name="T2" fmla="*/ 11 w 11"/>
                  <a:gd name="T3" fmla="*/ 1 h 17"/>
                  <a:gd name="T4" fmla="*/ 10 w 11"/>
                  <a:gd name="T5" fmla="*/ 1 h 17"/>
                  <a:gd name="T6" fmla="*/ 0 w 11"/>
                  <a:gd name="T7" fmla="*/ 16 h 17"/>
                  <a:gd name="T8" fmla="*/ 2 w 11"/>
                  <a:gd name="T9" fmla="*/ 16 h 17"/>
                </a:gdLst>
                <a:ahLst/>
                <a:cxnLst>
                  <a:cxn ang="0">
                    <a:pos x="T0" y="T1"/>
                  </a:cxn>
                  <a:cxn ang="0">
                    <a:pos x="T2" y="T3"/>
                  </a:cxn>
                  <a:cxn ang="0">
                    <a:pos x="T4" y="T5"/>
                  </a:cxn>
                  <a:cxn ang="0">
                    <a:pos x="T6" y="T7"/>
                  </a:cxn>
                  <a:cxn ang="0">
                    <a:pos x="T8" y="T9"/>
                  </a:cxn>
                </a:cxnLst>
                <a:rect l="0" t="0" r="r" b="b"/>
                <a:pathLst>
                  <a:path w="11" h="17">
                    <a:moveTo>
                      <a:pt x="2" y="16"/>
                    </a:moveTo>
                    <a:cubicBezTo>
                      <a:pt x="5" y="11"/>
                      <a:pt x="7" y="6"/>
                      <a:pt x="11" y="1"/>
                    </a:cubicBezTo>
                    <a:cubicBezTo>
                      <a:pt x="11" y="1"/>
                      <a:pt x="10" y="0"/>
                      <a:pt x="10" y="1"/>
                    </a:cubicBezTo>
                    <a:cubicBezTo>
                      <a:pt x="6" y="5"/>
                      <a:pt x="4" y="11"/>
                      <a:pt x="0" y="16"/>
                    </a:cubicBezTo>
                    <a:cubicBezTo>
                      <a:pt x="0" y="16"/>
                      <a:pt x="1" y="17"/>
                      <a:pt x="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2" name="Freeform 110"/>
              <p:cNvSpPr/>
              <p:nvPr/>
            </p:nvSpPr>
            <p:spPr bwMode="auto">
              <a:xfrm>
                <a:off x="1368425" y="2740026"/>
                <a:ext cx="9525" cy="15875"/>
              </a:xfrm>
              <a:custGeom>
                <a:avLst/>
                <a:gdLst>
                  <a:gd name="T0" fmla="*/ 2 w 9"/>
                  <a:gd name="T1" fmla="*/ 14 h 15"/>
                  <a:gd name="T2" fmla="*/ 9 w 9"/>
                  <a:gd name="T3" fmla="*/ 1 h 15"/>
                  <a:gd name="T4" fmla="*/ 7 w 9"/>
                  <a:gd name="T5" fmla="*/ 0 h 15"/>
                  <a:gd name="T6" fmla="*/ 0 w 9"/>
                  <a:gd name="T7" fmla="*/ 14 h 15"/>
                  <a:gd name="T8" fmla="*/ 2 w 9"/>
                  <a:gd name="T9" fmla="*/ 14 h 15"/>
                </a:gdLst>
                <a:ahLst/>
                <a:cxnLst>
                  <a:cxn ang="0">
                    <a:pos x="T0" y="T1"/>
                  </a:cxn>
                  <a:cxn ang="0">
                    <a:pos x="T2" y="T3"/>
                  </a:cxn>
                  <a:cxn ang="0">
                    <a:pos x="T4" y="T5"/>
                  </a:cxn>
                  <a:cxn ang="0">
                    <a:pos x="T6" y="T7"/>
                  </a:cxn>
                  <a:cxn ang="0">
                    <a:pos x="T8" y="T9"/>
                  </a:cxn>
                </a:cxnLst>
                <a:rect l="0" t="0" r="r" b="b"/>
                <a:pathLst>
                  <a:path w="9" h="15">
                    <a:moveTo>
                      <a:pt x="2" y="14"/>
                    </a:moveTo>
                    <a:cubicBezTo>
                      <a:pt x="3" y="9"/>
                      <a:pt x="6" y="5"/>
                      <a:pt x="9" y="1"/>
                    </a:cubicBezTo>
                    <a:cubicBezTo>
                      <a:pt x="9" y="0"/>
                      <a:pt x="8" y="0"/>
                      <a:pt x="7" y="0"/>
                    </a:cubicBezTo>
                    <a:cubicBezTo>
                      <a:pt x="5" y="5"/>
                      <a:pt x="2" y="9"/>
                      <a:pt x="0" y="14"/>
                    </a:cubicBezTo>
                    <a:cubicBezTo>
                      <a:pt x="0" y="14"/>
                      <a:pt x="1" y="15"/>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3" name="Freeform 111"/>
              <p:cNvSpPr/>
              <p:nvPr/>
            </p:nvSpPr>
            <p:spPr bwMode="auto">
              <a:xfrm>
                <a:off x="1370013" y="2743201"/>
                <a:ext cx="9525" cy="17463"/>
              </a:xfrm>
              <a:custGeom>
                <a:avLst/>
                <a:gdLst>
                  <a:gd name="T0" fmla="*/ 1 w 8"/>
                  <a:gd name="T1" fmla="*/ 16 h 16"/>
                  <a:gd name="T2" fmla="*/ 8 w 8"/>
                  <a:gd name="T3" fmla="*/ 1 h 16"/>
                  <a:gd name="T4" fmla="*/ 7 w 8"/>
                  <a:gd name="T5" fmla="*/ 1 h 16"/>
                  <a:gd name="T6" fmla="*/ 0 w 8"/>
                  <a:gd name="T7" fmla="*/ 15 h 16"/>
                  <a:gd name="T8" fmla="*/ 1 w 8"/>
                  <a:gd name="T9" fmla="*/ 16 h 16"/>
                </a:gdLst>
                <a:ahLst/>
                <a:cxnLst>
                  <a:cxn ang="0">
                    <a:pos x="T0" y="T1"/>
                  </a:cxn>
                  <a:cxn ang="0">
                    <a:pos x="T2" y="T3"/>
                  </a:cxn>
                  <a:cxn ang="0">
                    <a:pos x="T4" y="T5"/>
                  </a:cxn>
                  <a:cxn ang="0">
                    <a:pos x="T6" y="T7"/>
                  </a:cxn>
                  <a:cxn ang="0">
                    <a:pos x="T8" y="T9"/>
                  </a:cxn>
                </a:cxnLst>
                <a:rect l="0" t="0" r="r" b="b"/>
                <a:pathLst>
                  <a:path w="8" h="16">
                    <a:moveTo>
                      <a:pt x="1" y="16"/>
                    </a:moveTo>
                    <a:cubicBezTo>
                      <a:pt x="3" y="11"/>
                      <a:pt x="6" y="6"/>
                      <a:pt x="8" y="1"/>
                    </a:cubicBezTo>
                    <a:cubicBezTo>
                      <a:pt x="8" y="1"/>
                      <a:pt x="7" y="0"/>
                      <a:pt x="7" y="1"/>
                    </a:cubicBezTo>
                    <a:cubicBezTo>
                      <a:pt x="4" y="6"/>
                      <a:pt x="2" y="10"/>
                      <a:pt x="0" y="15"/>
                    </a:cubicBezTo>
                    <a:cubicBezTo>
                      <a:pt x="0" y="16"/>
                      <a:pt x="1" y="16"/>
                      <a:pt x="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4" name="Freeform 112"/>
              <p:cNvSpPr/>
              <p:nvPr/>
            </p:nvSpPr>
            <p:spPr bwMode="auto">
              <a:xfrm>
                <a:off x="1373188" y="2743201"/>
                <a:ext cx="7938" cy="17463"/>
              </a:xfrm>
              <a:custGeom>
                <a:avLst/>
                <a:gdLst>
                  <a:gd name="T0" fmla="*/ 2 w 8"/>
                  <a:gd name="T1" fmla="*/ 15 h 16"/>
                  <a:gd name="T2" fmla="*/ 8 w 8"/>
                  <a:gd name="T3" fmla="*/ 1 h 16"/>
                  <a:gd name="T4" fmla="*/ 7 w 8"/>
                  <a:gd name="T5" fmla="*/ 1 h 16"/>
                  <a:gd name="T6" fmla="*/ 1 w 8"/>
                  <a:gd name="T7" fmla="*/ 14 h 16"/>
                  <a:gd name="T8" fmla="*/ 2 w 8"/>
                  <a:gd name="T9" fmla="*/ 15 h 16"/>
                </a:gdLst>
                <a:ahLst/>
                <a:cxnLst>
                  <a:cxn ang="0">
                    <a:pos x="T0" y="T1"/>
                  </a:cxn>
                  <a:cxn ang="0">
                    <a:pos x="T2" y="T3"/>
                  </a:cxn>
                  <a:cxn ang="0">
                    <a:pos x="T4" y="T5"/>
                  </a:cxn>
                  <a:cxn ang="0">
                    <a:pos x="T6" y="T7"/>
                  </a:cxn>
                  <a:cxn ang="0">
                    <a:pos x="T8" y="T9"/>
                  </a:cxn>
                </a:cxnLst>
                <a:rect l="0" t="0" r="r" b="b"/>
                <a:pathLst>
                  <a:path w="8" h="16">
                    <a:moveTo>
                      <a:pt x="2" y="15"/>
                    </a:moveTo>
                    <a:cubicBezTo>
                      <a:pt x="4" y="11"/>
                      <a:pt x="6" y="6"/>
                      <a:pt x="8" y="1"/>
                    </a:cubicBezTo>
                    <a:cubicBezTo>
                      <a:pt x="8" y="1"/>
                      <a:pt x="7" y="0"/>
                      <a:pt x="7" y="1"/>
                    </a:cubicBezTo>
                    <a:cubicBezTo>
                      <a:pt x="5" y="5"/>
                      <a:pt x="3" y="10"/>
                      <a:pt x="1" y="14"/>
                    </a:cubicBezTo>
                    <a:cubicBezTo>
                      <a:pt x="0" y="15"/>
                      <a:pt x="1" y="16"/>
                      <a:pt x="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5" name="Freeform 113"/>
              <p:cNvSpPr/>
              <p:nvPr/>
            </p:nvSpPr>
            <p:spPr bwMode="auto">
              <a:xfrm>
                <a:off x="1376363" y="2744788"/>
                <a:ext cx="6350" cy="20638"/>
              </a:xfrm>
              <a:custGeom>
                <a:avLst/>
                <a:gdLst>
                  <a:gd name="T0" fmla="*/ 2 w 6"/>
                  <a:gd name="T1" fmla="*/ 19 h 19"/>
                  <a:gd name="T2" fmla="*/ 6 w 6"/>
                  <a:gd name="T3" fmla="*/ 1 h 19"/>
                  <a:gd name="T4" fmla="*/ 5 w 6"/>
                  <a:gd name="T5" fmla="*/ 1 h 19"/>
                  <a:gd name="T6" fmla="*/ 0 w 6"/>
                  <a:gd name="T7" fmla="*/ 19 h 19"/>
                  <a:gd name="T8" fmla="*/ 2 w 6"/>
                  <a:gd name="T9" fmla="*/ 19 h 19"/>
                </a:gdLst>
                <a:ahLst/>
                <a:cxnLst>
                  <a:cxn ang="0">
                    <a:pos x="T0" y="T1"/>
                  </a:cxn>
                  <a:cxn ang="0">
                    <a:pos x="T2" y="T3"/>
                  </a:cxn>
                  <a:cxn ang="0">
                    <a:pos x="T4" y="T5"/>
                  </a:cxn>
                  <a:cxn ang="0">
                    <a:pos x="T6" y="T7"/>
                  </a:cxn>
                  <a:cxn ang="0">
                    <a:pos x="T8" y="T9"/>
                  </a:cxn>
                </a:cxnLst>
                <a:rect l="0" t="0" r="r" b="b"/>
                <a:pathLst>
                  <a:path w="6" h="19">
                    <a:moveTo>
                      <a:pt x="2" y="19"/>
                    </a:moveTo>
                    <a:cubicBezTo>
                      <a:pt x="2" y="12"/>
                      <a:pt x="5" y="7"/>
                      <a:pt x="6" y="1"/>
                    </a:cubicBezTo>
                    <a:cubicBezTo>
                      <a:pt x="6" y="0"/>
                      <a:pt x="5" y="0"/>
                      <a:pt x="5" y="1"/>
                    </a:cubicBezTo>
                    <a:cubicBezTo>
                      <a:pt x="4" y="7"/>
                      <a:pt x="1" y="12"/>
                      <a:pt x="0" y="19"/>
                    </a:cubicBezTo>
                    <a:cubicBezTo>
                      <a:pt x="0" y="19"/>
                      <a:pt x="2" y="19"/>
                      <a:pt x="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6" name="Freeform 114"/>
              <p:cNvSpPr/>
              <p:nvPr/>
            </p:nvSpPr>
            <p:spPr bwMode="auto">
              <a:xfrm>
                <a:off x="1376363" y="2751138"/>
                <a:ext cx="6350" cy="15875"/>
              </a:xfrm>
              <a:custGeom>
                <a:avLst/>
                <a:gdLst>
                  <a:gd name="T0" fmla="*/ 1 w 6"/>
                  <a:gd name="T1" fmla="*/ 14 h 15"/>
                  <a:gd name="T2" fmla="*/ 5 w 6"/>
                  <a:gd name="T3" fmla="*/ 1 h 15"/>
                  <a:gd name="T4" fmla="*/ 4 w 6"/>
                  <a:gd name="T5" fmla="*/ 1 h 15"/>
                  <a:gd name="T6" fmla="*/ 0 w 6"/>
                  <a:gd name="T7" fmla="*/ 13 h 15"/>
                  <a:gd name="T8" fmla="*/ 1 w 6"/>
                  <a:gd name="T9" fmla="*/ 14 h 15"/>
                </a:gdLst>
                <a:ahLst/>
                <a:cxnLst>
                  <a:cxn ang="0">
                    <a:pos x="T0" y="T1"/>
                  </a:cxn>
                  <a:cxn ang="0">
                    <a:pos x="T2" y="T3"/>
                  </a:cxn>
                  <a:cxn ang="0">
                    <a:pos x="T4" y="T5"/>
                  </a:cxn>
                  <a:cxn ang="0">
                    <a:pos x="T6" y="T7"/>
                  </a:cxn>
                  <a:cxn ang="0">
                    <a:pos x="T8" y="T9"/>
                  </a:cxn>
                </a:cxnLst>
                <a:rect l="0" t="0" r="r" b="b"/>
                <a:pathLst>
                  <a:path w="6" h="15">
                    <a:moveTo>
                      <a:pt x="1" y="14"/>
                    </a:moveTo>
                    <a:cubicBezTo>
                      <a:pt x="2" y="10"/>
                      <a:pt x="4" y="6"/>
                      <a:pt x="5" y="1"/>
                    </a:cubicBezTo>
                    <a:cubicBezTo>
                      <a:pt x="6" y="0"/>
                      <a:pt x="4" y="0"/>
                      <a:pt x="4" y="1"/>
                    </a:cubicBezTo>
                    <a:cubicBezTo>
                      <a:pt x="3" y="5"/>
                      <a:pt x="1" y="9"/>
                      <a:pt x="0" y="13"/>
                    </a:cubicBezTo>
                    <a:cubicBezTo>
                      <a:pt x="0" y="14"/>
                      <a:pt x="1"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7" name="Freeform 115"/>
              <p:cNvSpPr/>
              <p:nvPr/>
            </p:nvSpPr>
            <p:spPr bwMode="auto">
              <a:xfrm>
                <a:off x="1379538" y="2754313"/>
                <a:ext cx="4763" cy="14288"/>
              </a:xfrm>
              <a:custGeom>
                <a:avLst/>
                <a:gdLst>
                  <a:gd name="T0" fmla="*/ 2 w 4"/>
                  <a:gd name="T1" fmla="*/ 13 h 14"/>
                  <a:gd name="T2" fmla="*/ 3 w 4"/>
                  <a:gd name="T3" fmla="*/ 2 h 14"/>
                  <a:gd name="T4" fmla="*/ 2 w 4"/>
                  <a:gd name="T5" fmla="*/ 1 h 14"/>
                  <a:gd name="T6" fmla="*/ 0 w 4"/>
                  <a:gd name="T7" fmla="*/ 13 h 14"/>
                  <a:gd name="T8" fmla="*/ 2 w 4"/>
                  <a:gd name="T9" fmla="*/ 13 h 14"/>
                </a:gdLst>
                <a:ahLst/>
                <a:cxnLst>
                  <a:cxn ang="0">
                    <a:pos x="T0" y="T1"/>
                  </a:cxn>
                  <a:cxn ang="0">
                    <a:pos x="T2" y="T3"/>
                  </a:cxn>
                  <a:cxn ang="0">
                    <a:pos x="T4" y="T5"/>
                  </a:cxn>
                  <a:cxn ang="0">
                    <a:pos x="T6" y="T7"/>
                  </a:cxn>
                  <a:cxn ang="0">
                    <a:pos x="T8" y="T9"/>
                  </a:cxn>
                </a:cxnLst>
                <a:rect l="0" t="0" r="r" b="b"/>
                <a:pathLst>
                  <a:path w="4" h="14">
                    <a:moveTo>
                      <a:pt x="2" y="13"/>
                    </a:moveTo>
                    <a:cubicBezTo>
                      <a:pt x="2" y="9"/>
                      <a:pt x="3" y="5"/>
                      <a:pt x="3" y="2"/>
                    </a:cubicBezTo>
                    <a:cubicBezTo>
                      <a:pt x="4" y="1"/>
                      <a:pt x="2" y="0"/>
                      <a:pt x="2" y="1"/>
                    </a:cubicBezTo>
                    <a:cubicBezTo>
                      <a:pt x="1" y="5"/>
                      <a:pt x="1" y="9"/>
                      <a:pt x="0" y="13"/>
                    </a:cubicBezTo>
                    <a:cubicBezTo>
                      <a:pt x="0" y="14"/>
                      <a:pt x="2" y="14"/>
                      <a:pt x="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8" name="Freeform 116"/>
              <p:cNvSpPr/>
              <p:nvPr/>
            </p:nvSpPr>
            <p:spPr bwMode="auto">
              <a:xfrm>
                <a:off x="1382713" y="2754313"/>
                <a:ext cx="1588" cy="15875"/>
              </a:xfrm>
              <a:custGeom>
                <a:avLst/>
                <a:gdLst>
                  <a:gd name="T0" fmla="*/ 2 w 2"/>
                  <a:gd name="T1" fmla="*/ 14 h 14"/>
                  <a:gd name="T2" fmla="*/ 2 w 2"/>
                  <a:gd name="T3" fmla="*/ 1 h 14"/>
                  <a:gd name="T4" fmla="*/ 1 w 2"/>
                  <a:gd name="T5" fmla="*/ 1 h 14"/>
                  <a:gd name="T6" fmla="*/ 0 w 2"/>
                  <a:gd name="T7" fmla="*/ 14 h 14"/>
                  <a:gd name="T8" fmla="*/ 2 w 2"/>
                  <a:gd name="T9" fmla="*/ 14 h 14"/>
                </a:gdLst>
                <a:ahLst/>
                <a:cxnLst>
                  <a:cxn ang="0">
                    <a:pos x="T0" y="T1"/>
                  </a:cxn>
                  <a:cxn ang="0">
                    <a:pos x="T2" y="T3"/>
                  </a:cxn>
                  <a:cxn ang="0">
                    <a:pos x="T4" y="T5"/>
                  </a:cxn>
                  <a:cxn ang="0">
                    <a:pos x="T6" y="T7"/>
                  </a:cxn>
                  <a:cxn ang="0">
                    <a:pos x="T8" y="T9"/>
                  </a:cxn>
                </a:cxnLst>
                <a:rect l="0" t="0" r="r" b="b"/>
                <a:pathLst>
                  <a:path w="2" h="14">
                    <a:moveTo>
                      <a:pt x="2" y="14"/>
                    </a:moveTo>
                    <a:cubicBezTo>
                      <a:pt x="2" y="9"/>
                      <a:pt x="1" y="5"/>
                      <a:pt x="2" y="1"/>
                    </a:cubicBezTo>
                    <a:cubicBezTo>
                      <a:pt x="2" y="0"/>
                      <a:pt x="1" y="0"/>
                      <a:pt x="1" y="1"/>
                    </a:cubicBezTo>
                    <a:cubicBezTo>
                      <a:pt x="0" y="5"/>
                      <a:pt x="0" y="9"/>
                      <a:pt x="0" y="14"/>
                    </a:cubicBezTo>
                    <a:cubicBezTo>
                      <a:pt x="0" y="14"/>
                      <a:pt x="2" y="14"/>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9" name="Freeform 117"/>
              <p:cNvSpPr/>
              <p:nvPr/>
            </p:nvSpPr>
            <p:spPr bwMode="auto">
              <a:xfrm>
                <a:off x="1384300" y="2755901"/>
                <a:ext cx="1588" cy="14288"/>
              </a:xfrm>
              <a:custGeom>
                <a:avLst/>
                <a:gdLst>
                  <a:gd name="T0" fmla="*/ 1 w 2"/>
                  <a:gd name="T1" fmla="*/ 12 h 13"/>
                  <a:gd name="T2" fmla="*/ 2 w 2"/>
                  <a:gd name="T3" fmla="*/ 1 h 13"/>
                  <a:gd name="T4" fmla="*/ 1 w 2"/>
                  <a:gd name="T5" fmla="*/ 1 h 13"/>
                  <a:gd name="T6" fmla="*/ 0 w 2"/>
                  <a:gd name="T7" fmla="*/ 12 h 13"/>
                  <a:gd name="T8" fmla="*/ 1 w 2"/>
                  <a:gd name="T9" fmla="*/ 12 h 13"/>
                </a:gdLst>
                <a:ahLst/>
                <a:cxnLst>
                  <a:cxn ang="0">
                    <a:pos x="T0" y="T1"/>
                  </a:cxn>
                  <a:cxn ang="0">
                    <a:pos x="T2" y="T3"/>
                  </a:cxn>
                  <a:cxn ang="0">
                    <a:pos x="T4" y="T5"/>
                  </a:cxn>
                  <a:cxn ang="0">
                    <a:pos x="T6" y="T7"/>
                  </a:cxn>
                  <a:cxn ang="0">
                    <a:pos x="T8" y="T9"/>
                  </a:cxn>
                </a:cxnLst>
                <a:rect l="0" t="0" r="r" b="b"/>
                <a:pathLst>
                  <a:path w="2" h="13">
                    <a:moveTo>
                      <a:pt x="1" y="12"/>
                    </a:moveTo>
                    <a:cubicBezTo>
                      <a:pt x="2" y="8"/>
                      <a:pt x="2" y="4"/>
                      <a:pt x="2" y="1"/>
                    </a:cubicBezTo>
                    <a:cubicBezTo>
                      <a:pt x="2" y="0"/>
                      <a:pt x="1" y="0"/>
                      <a:pt x="1" y="1"/>
                    </a:cubicBezTo>
                    <a:cubicBezTo>
                      <a:pt x="1" y="4"/>
                      <a:pt x="1" y="8"/>
                      <a:pt x="0" y="12"/>
                    </a:cubicBezTo>
                    <a:cubicBezTo>
                      <a:pt x="0" y="13"/>
                      <a:pt x="1" y="13"/>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0" name="Freeform 118"/>
              <p:cNvSpPr/>
              <p:nvPr/>
            </p:nvSpPr>
            <p:spPr bwMode="auto">
              <a:xfrm>
                <a:off x="1385888" y="2751138"/>
                <a:ext cx="0" cy="15875"/>
              </a:xfrm>
              <a:custGeom>
                <a:avLst/>
                <a:gdLst>
                  <a:gd name="T0" fmla="*/ 1 w 1"/>
                  <a:gd name="T1" fmla="*/ 13 h 14"/>
                  <a:gd name="T2" fmla="*/ 1 w 1"/>
                  <a:gd name="T3" fmla="*/ 1 h 14"/>
                  <a:gd name="T4" fmla="*/ 0 w 1"/>
                  <a:gd name="T5" fmla="*/ 1 h 14"/>
                  <a:gd name="T6" fmla="*/ 0 w 1"/>
                  <a:gd name="T7" fmla="*/ 13 h 14"/>
                  <a:gd name="T8" fmla="*/ 1 w 1"/>
                  <a:gd name="T9" fmla="*/ 13 h 14"/>
                </a:gdLst>
                <a:ahLst/>
                <a:cxnLst>
                  <a:cxn ang="0">
                    <a:pos x="T0" y="T1"/>
                  </a:cxn>
                  <a:cxn ang="0">
                    <a:pos x="T2" y="T3"/>
                  </a:cxn>
                  <a:cxn ang="0">
                    <a:pos x="T4" y="T5"/>
                  </a:cxn>
                  <a:cxn ang="0">
                    <a:pos x="T6" y="T7"/>
                  </a:cxn>
                  <a:cxn ang="0">
                    <a:pos x="T8" y="T9"/>
                  </a:cxn>
                </a:cxnLst>
                <a:rect l="0" t="0" r="r" b="b"/>
                <a:pathLst>
                  <a:path w="1" h="14">
                    <a:moveTo>
                      <a:pt x="1" y="13"/>
                    </a:moveTo>
                    <a:cubicBezTo>
                      <a:pt x="1" y="9"/>
                      <a:pt x="1" y="5"/>
                      <a:pt x="1" y="1"/>
                    </a:cubicBezTo>
                    <a:cubicBezTo>
                      <a:pt x="1" y="0"/>
                      <a:pt x="0" y="0"/>
                      <a:pt x="0" y="1"/>
                    </a:cubicBezTo>
                    <a:cubicBezTo>
                      <a:pt x="0" y="5"/>
                      <a:pt x="0" y="9"/>
                      <a:pt x="0" y="13"/>
                    </a:cubicBezTo>
                    <a:cubicBezTo>
                      <a:pt x="0" y="14"/>
                      <a:pt x="1" y="14"/>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1" name="Freeform 119"/>
              <p:cNvSpPr/>
              <p:nvPr/>
            </p:nvSpPr>
            <p:spPr bwMode="auto">
              <a:xfrm>
                <a:off x="1354138" y="2720976"/>
                <a:ext cx="9525" cy="12700"/>
              </a:xfrm>
              <a:custGeom>
                <a:avLst/>
                <a:gdLst>
                  <a:gd name="T0" fmla="*/ 1 w 9"/>
                  <a:gd name="T1" fmla="*/ 11 h 12"/>
                  <a:gd name="T2" fmla="*/ 9 w 9"/>
                  <a:gd name="T3" fmla="*/ 1 h 12"/>
                  <a:gd name="T4" fmla="*/ 8 w 9"/>
                  <a:gd name="T5" fmla="*/ 1 h 12"/>
                  <a:gd name="T6" fmla="*/ 0 w 9"/>
                  <a:gd name="T7" fmla="*/ 10 h 12"/>
                  <a:gd name="T8" fmla="*/ 1 w 9"/>
                  <a:gd name="T9" fmla="*/ 11 h 12"/>
                </a:gdLst>
                <a:ahLst/>
                <a:cxnLst>
                  <a:cxn ang="0">
                    <a:pos x="T0" y="T1"/>
                  </a:cxn>
                  <a:cxn ang="0">
                    <a:pos x="T2" y="T3"/>
                  </a:cxn>
                  <a:cxn ang="0">
                    <a:pos x="T4" y="T5"/>
                  </a:cxn>
                  <a:cxn ang="0">
                    <a:pos x="T6" y="T7"/>
                  </a:cxn>
                  <a:cxn ang="0">
                    <a:pos x="T8" y="T9"/>
                  </a:cxn>
                </a:cxnLst>
                <a:rect l="0" t="0" r="r" b="b"/>
                <a:pathLst>
                  <a:path w="9" h="12">
                    <a:moveTo>
                      <a:pt x="1" y="11"/>
                    </a:moveTo>
                    <a:cubicBezTo>
                      <a:pt x="4" y="8"/>
                      <a:pt x="6" y="4"/>
                      <a:pt x="9" y="1"/>
                    </a:cubicBezTo>
                    <a:cubicBezTo>
                      <a:pt x="9" y="1"/>
                      <a:pt x="8" y="0"/>
                      <a:pt x="8" y="1"/>
                    </a:cubicBezTo>
                    <a:cubicBezTo>
                      <a:pt x="5" y="4"/>
                      <a:pt x="3" y="7"/>
                      <a:pt x="0" y="10"/>
                    </a:cubicBezTo>
                    <a:cubicBezTo>
                      <a:pt x="0" y="11"/>
                      <a:pt x="0" y="12"/>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2" name="Freeform 120"/>
              <p:cNvSpPr/>
              <p:nvPr/>
            </p:nvSpPr>
            <p:spPr bwMode="auto">
              <a:xfrm>
                <a:off x="1355725" y="2720976"/>
                <a:ext cx="11113" cy="12700"/>
              </a:xfrm>
              <a:custGeom>
                <a:avLst/>
                <a:gdLst>
                  <a:gd name="T0" fmla="*/ 1 w 10"/>
                  <a:gd name="T1" fmla="*/ 11 h 12"/>
                  <a:gd name="T2" fmla="*/ 9 w 10"/>
                  <a:gd name="T3" fmla="*/ 1 h 12"/>
                  <a:gd name="T4" fmla="*/ 8 w 10"/>
                  <a:gd name="T5" fmla="*/ 1 h 12"/>
                  <a:gd name="T6" fmla="*/ 0 w 10"/>
                  <a:gd name="T7" fmla="*/ 11 h 12"/>
                  <a:gd name="T8" fmla="*/ 1 w 10"/>
                  <a:gd name="T9" fmla="*/ 11 h 12"/>
                </a:gdLst>
                <a:ahLst/>
                <a:cxnLst>
                  <a:cxn ang="0">
                    <a:pos x="T0" y="T1"/>
                  </a:cxn>
                  <a:cxn ang="0">
                    <a:pos x="T2" y="T3"/>
                  </a:cxn>
                  <a:cxn ang="0">
                    <a:pos x="T4" y="T5"/>
                  </a:cxn>
                  <a:cxn ang="0">
                    <a:pos x="T6" y="T7"/>
                  </a:cxn>
                  <a:cxn ang="0">
                    <a:pos x="T8" y="T9"/>
                  </a:cxn>
                </a:cxnLst>
                <a:rect l="0" t="0" r="r" b="b"/>
                <a:pathLst>
                  <a:path w="10" h="12">
                    <a:moveTo>
                      <a:pt x="1" y="11"/>
                    </a:moveTo>
                    <a:cubicBezTo>
                      <a:pt x="3" y="7"/>
                      <a:pt x="6" y="4"/>
                      <a:pt x="9" y="1"/>
                    </a:cubicBezTo>
                    <a:cubicBezTo>
                      <a:pt x="10" y="1"/>
                      <a:pt x="9" y="0"/>
                      <a:pt x="8" y="1"/>
                    </a:cubicBezTo>
                    <a:cubicBezTo>
                      <a:pt x="5" y="3"/>
                      <a:pt x="2" y="7"/>
                      <a:pt x="0" y="11"/>
                    </a:cubicBezTo>
                    <a:cubicBezTo>
                      <a:pt x="0" y="11"/>
                      <a:pt x="1" y="12"/>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3" name="Freeform 121"/>
              <p:cNvSpPr/>
              <p:nvPr/>
            </p:nvSpPr>
            <p:spPr bwMode="auto">
              <a:xfrm>
                <a:off x="1360488" y="2720976"/>
                <a:ext cx="9525" cy="11113"/>
              </a:xfrm>
              <a:custGeom>
                <a:avLst/>
                <a:gdLst>
                  <a:gd name="T0" fmla="*/ 2 w 8"/>
                  <a:gd name="T1" fmla="*/ 9 h 10"/>
                  <a:gd name="T2" fmla="*/ 8 w 8"/>
                  <a:gd name="T3" fmla="*/ 1 h 10"/>
                  <a:gd name="T4" fmla="*/ 7 w 8"/>
                  <a:gd name="T5" fmla="*/ 1 h 10"/>
                  <a:gd name="T6" fmla="*/ 1 w 8"/>
                  <a:gd name="T7" fmla="*/ 9 h 10"/>
                  <a:gd name="T8" fmla="*/ 2 w 8"/>
                  <a:gd name="T9" fmla="*/ 9 h 10"/>
                </a:gdLst>
                <a:ahLst/>
                <a:cxnLst>
                  <a:cxn ang="0">
                    <a:pos x="T0" y="T1"/>
                  </a:cxn>
                  <a:cxn ang="0">
                    <a:pos x="T2" y="T3"/>
                  </a:cxn>
                  <a:cxn ang="0">
                    <a:pos x="T4" y="T5"/>
                  </a:cxn>
                  <a:cxn ang="0">
                    <a:pos x="T6" y="T7"/>
                  </a:cxn>
                  <a:cxn ang="0">
                    <a:pos x="T8" y="T9"/>
                  </a:cxn>
                </a:cxnLst>
                <a:rect l="0" t="0" r="r" b="b"/>
                <a:pathLst>
                  <a:path w="8" h="10">
                    <a:moveTo>
                      <a:pt x="2" y="9"/>
                    </a:moveTo>
                    <a:cubicBezTo>
                      <a:pt x="4" y="7"/>
                      <a:pt x="6" y="4"/>
                      <a:pt x="8" y="1"/>
                    </a:cubicBezTo>
                    <a:cubicBezTo>
                      <a:pt x="8" y="1"/>
                      <a:pt x="7" y="0"/>
                      <a:pt x="7" y="1"/>
                    </a:cubicBezTo>
                    <a:cubicBezTo>
                      <a:pt x="5" y="3"/>
                      <a:pt x="3" y="6"/>
                      <a:pt x="1" y="9"/>
                    </a:cubicBezTo>
                    <a:cubicBezTo>
                      <a:pt x="0" y="9"/>
                      <a:pt x="2" y="10"/>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4" name="Freeform 122"/>
              <p:cNvSpPr/>
              <p:nvPr/>
            </p:nvSpPr>
            <p:spPr bwMode="auto">
              <a:xfrm>
                <a:off x="1362075" y="2720976"/>
                <a:ext cx="7938" cy="11113"/>
              </a:xfrm>
              <a:custGeom>
                <a:avLst/>
                <a:gdLst>
                  <a:gd name="T0" fmla="*/ 1 w 8"/>
                  <a:gd name="T1" fmla="*/ 10 h 11"/>
                  <a:gd name="T2" fmla="*/ 7 w 8"/>
                  <a:gd name="T3" fmla="*/ 1 h 11"/>
                  <a:gd name="T4" fmla="*/ 7 w 8"/>
                  <a:gd name="T5" fmla="*/ 1 h 11"/>
                  <a:gd name="T6" fmla="*/ 0 w 8"/>
                  <a:gd name="T7" fmla="*/ 9 h 11"/>
                  <a:gd name="T8" fmla="*/ 1 w 8"/>
                  <a:gd name="T9" fmla="*/ 10 h 11"/>
                </a:gdLst>
                <a:ahLst/>
                <a:cxnLst>
                  <a:cxn ang="0">
                    <a:pos x="T0" y="T1"/>
                  </a:cxn>
                  <a:cxn ang="0">
                    <a:pos x="T2" y="T3"/>
                  </a:cxn>
                  <a:cxn ang="0">
                    <a:pos x="T4" y="T5"/>
                  </a:cxn>
                  <a:cxn ang="0">
                    <a:pos x="T6" y="T7"/>
                  </a:cxn>
                  <a:cxn ang="0">
                    <a:pos x="T8" y="T9"/>
                  </a:cxn>
                </a:cxnLst>
                <a:rect l="0" t="0" r="r" b="b"/>
                <a:pathLst>
                  <a:path w="8" h="11">
                    <a:moveTo>
                      <a:pt x="1" y="10"/>
                    </a:moveTo>
                    <a:cubicBezTo>
                      <a:pt x="3" y="7"/>
                      <a:pt x="5" y="4"/>
                      <a:pt x="7" y="1"/>
                    </a:cubicBezTo>
                    <a:cubicBezTo>
                      <a:pt x="8" y="1"/>
                      <a:pt x="7" y="0"/>
                      <a:pt x="7" y="1"/>
                    </a:cubicBezTo>
                    <a:cubicBezTo>
                      <a:pt x="4" y="3"/>
                      <a:pt x="2" y="6"/>
                      <a:pt x="0" y="9"/>
                    </a:cubicBezTo>
                    <a:cubicBezTo>
                      <a:pt x="0" y="10"/>
                      <a:pt x="1" y="11"/>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5" name="Freeform 123"/>
              <p:cNvSpPr/>
              <p:nvPr/>
            </p:nvSpPr>
            <p:spPr bwMode="auto">
              <a:xfrm>
                <a:off x="1363663" y="2719388"/>
                <a:ext cx="12700" cy="11113"/>
              </a:xfrm>
              <a:custGeom>
                <a:avLst/>
                <a:gdLst>
                  <a:gd name="T0" fmla="*/ 1 w 11"/>
                  <a:gd name="T1" fmla="*/ 10 h 11"/>
                  <a:gd name="T2" fmla="*/ 10 w 11"/>
                  <a:gd name="T3" fmla="*/ 2 h 11"/>
                  <a:gd name="T4" fmla="*/ 9 w 11"/>
                  <a:gd name="T5" fmla="*/ 1 h 11"/>
                  <a:gd name="T6" fmla="*/ 1 w 11"/>
                  <a:gd name="T7" fmla="*/ 9 h 11"/>
                  <a:gd name="T8" fmla="*/ 1 w 11"/>
                  <a:gd name="T9" fmla="*/ 10 h 11"/>
                </a:gdLst>
                <a:ahLst/>
                <a:cxnLst>
                  <a:cxn ang="0">
                    <a:pos x="T0" y="T1"/>
                  </a:cxn>
                  <a:cxn ang="0">
                    <a:pos x="T2" y="T3"/>
                  </a:cxn>
                  <a:cxn ang="0">
                    <a:pos x="T4" y="T5"/>
                  </a:cxn>
                  <a:cxn ang="0">
                    <a:pos x="T6" y="T7"/>
                  </a:cxn>
                  <a:cxn ang="0">
                    <a:pos x="T8" y="T9"/>
                  </a:cxn>
                </a:cxnLst>
                <a:rect l="0" t="0" r="r" b="b"/>
                <a:pathLst>
                  <a:path w="11" h="11">
                    <a:moveTo>
                      <a:pt x="1" y="10"/>
                    </a:moveTo>
                    <a:cubicBezTo>
                      <a:pt x="5" y="8"/>
                      <a:pt x="8" y="5"/>
                      <a:pt x="10" y="2"/>
                    </a:cubicBezTo>
                    <a:cubicBezTo>
                      <a:pt x="11" y="1"/>
                      <a:pt x="10" y="0"/>
                      <a:pt x="9" y="1"/>
                    </a:cubicBezTo>
                    <a:cubicBezTo>
                      <a:pt x="7" y="4"/>
                      <a:pt x="4" y="7"/>
                      <a:pt x="1" y="9"/>
                    </a:cubicBezTo>
                    <a:cubicBezTo>
                      <a:pt x="0" y="10"/>
                      <a:pt x="0" y="11"/>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6" name="Freeform 124"/>
              <p:cNvSpPr/>
              <p:nvPr/>
            </p:nvSpPr>
            <p:spPr bwMode="auto">
              <a:xfrm>
                <a:off x="1368425" y="2722563"/>
                <a:ext cx="7938" cy="9525"/>
              </a:xfrm>
              <a:custGeom>
                <a:avLst/>
                <a:gdLst>
                  <a:gd name="T0" fmla="*/ 1 w 8"/>
                  <a:gd name="T1" fmla="*/ 9 h 9"/>
                  <a:gd name="T2" fmla="*/ 8 w 8"/>
                  <a:gd name="T3" fmla="*/ 2 h 9"/>
                  <a:gd name="T4" fmla="*/ 7 w 8"/>
                  <a:gd name="T5" fmla="*/ 1 h 9"/>
                  <a:gd name="T6" fmla="*/ 1 w 8"/>
                  <a:gd name="T7" fmla="*/ 8 h 9"/>
                  <a:gd name="T8" fmla="*/ 1 w 8"/>
                  <a:gd name="T9" fmla="*/ 9 h 9"/>
                </a:gdLst>
                <a:ahLst/>
                <a:cxnLst>
                  <a:cxn ang="0">
                    <a:pos x="T0" y="T1"/>
                  </a:cxn>
                  <a:cxn ang="0">
                    <a:pos x="T2" y="T3"/>
                  </a:cxn>
                  <a:cxn ang="0">
                    <a:pos x="T4" y="T5"/>
                  </a:cxn>
                  <a:cxn ang="0">
                    <a:pos x="T6" y="T7"/>
                  </a:cxn>
                  <a:cxn ang="0">
                    <a:pos x="T8" y="T9"/>
                  </a:cxn>
                </a:cxnLst>
                <a:rect l="0" t="0" r="r" b="b"/>
                <a:pathLst>
                  <a:path w="8" h="9">
                    <a:moveTo>
                      <a:pt x="1" y="9"/>
                    </a:moveTo>
                    <a:cubicBezTo>
                      <a:pt x="4" y="7"/>
                      <a:pt x="6" y="4"/>
                      <a:pt x="8" y="2"/>
                    </a:cubicBezTo>
                    <a:cubicBezTo>
                      <a:pt x="8" y="1"/>
                      <a:pt x="7" y="0"/>
                      <a:pt x="7" y="1"/>
                    </a:cubicBezTo>
                    <a:cubicBezTo>
                      <a:pt x="5" y="4"/>
                      <a:pt x="3" y="6"/>
                      <a:pt x="1" y="8"/>
                    </a:cubicBezTo>
                    <a:cubicBezTo>
                      <a:pt x="0" y="8"/>
                      <a:pt x="1" y="9"/>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7" name="Freeform 125"/>
              <p:cNvSpPr/>
              <p:nvPr/>
            </p:nvSpPr>
            <p:spPr bwMode="auto">
              <a:xfrm>
                <a:off x="1370013" y="2724151"/>
                <a:ext cx="9525" cy="11113"/>
              </a:xfrm>
              <a:custGeom>
                <a:avLst/>
                <a:gdLst>
                  <a:gd name="T0" fmla="*/ 1 w 9"/>
                  <a:gd name="T1" fmla="*/ 10 h 11"/>
                  <a:gd name="T2" fmla="*/ 9 w 9"/>
                  <a:gd name="T3" fmla="*/ 1 h 11"/>
                  <a:gd name="T4" fmla="*/ 8 w 9"/>
                  <a:gd name="T5" fmla="*/ 0 h 11"/>
                  <a:gd name="T6" fmla="*/ 0 w 9"/>
                  <a:gd name="T7" fmla="*/ 9 h 11"/>
                  <a:gd name="T8" fmla="*/ 1 w 9"/>
                  <a:gd name="T9" fmla="*/ 10 h 11"/>
                </a:gdLst>
                <a:ahLst/>
                <a:cxnLst>
                  <a:cxn ang="0">
                    <a:pos x="T0" y="T1"/>
                  </a:cxn>
                  <a:cxn ang="0">
                    <a:pos x="T2" y="T3"/>
                  </a:cxn>
                  <a:cxn ang="0">
                    <a:pos x="T4" y="T5"/>
                  </a:cxn>
                  <a:cxn ang="0">
                    <a:pos x="T6" y="T7"/>
                  </a:cxn>
                  <a:cxn ang="0">
                    <a:pos x="T8" y="T9"/>
                  </a:cxn>
                </a:cxnLst>
                <a:rect l="0" t="0" r="r" b="b"/>
                <a:pathLst>
                  <a:path w="9" h="11">
                    <a:moveTo>
                      <a:pt x="1" y="10"/>
                    </a:moveTo>
                    <a:cubicBezTo>
                      <a:pt x="4" y="7"/>
                      <a:pt x="6" y="4"/>
                      <a:pt x="9" y="1"/>
                    </a:cubicBezTo>
                    <a:cubicBezTo>
                      <a:pt x="9" y="1"/>
                      <a:pt x="9" y="0"/>
                      <a:pt x="8" y="0"/>
                    </a:cubicBezTo>
                    <a:cubicBezTo>
                      <a:pt x="5" y="3"/>
                      <a:pt x="3" y="6"/>
                      <a:pt x="0" y="9"/>
                    </a:cubicBezTo>
                    <a:cubicBezTo>
                      <a:pt x="0" y="10"/>
                      <a:pt x="1" y="11"/>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8" name="Freeform 126"/>
              <p:cNvSpPr/>
              <p:nvPr/>
            </p:nvSpPr>
            <p:spPr bwMode="auto">
              <a:xfrm>
                <a:off x="1370013" y="2727326"/>
                <a:ext cx="12700" cy="15875"/>
              </a:xfrm>
              <a:custGeom>
                <a:avLst/>
                <a:gdLst>
                  <a:gd name="T0" fmla="*/ 2 w 11"/>
                  <a:gd name="T1" fmla="*/ 14 h 15"/>
                  <a:gd name="T2" fmla="*/ 10 w 11"/>
                  <a:gd name="T3" fmla="*/ 2 h 15"/>
                  <a:gd name="T4" fmla="*/ 9 w 11"/>
                  <a:gd name="T5" fmla="*/ 1 h 15"/>
                  <a:gd name="T6" fmla="*/ 1 w 11"/>
                  <a:gd name="T7" fmla="*/ 14 h 15"/>
                  <a:gd name="T8" fmla="*/ 2 w 11"/>
                  <a:gd name="T9" fmla="*/ 14 h 15"/>
                </a:gdLst>
                <a:ahLst/>
                <a:cxnLst>
                  <a:cxn ang="0">
                    <a:pos x="T0" y="T1"/>
                  </a:cxn>
                  <a:cxn ang="0">
                    <a:pos x="T2" y="T3"/>
                  </a:cxn>
                  <a:cxn ang="0">
                    <a:pos x="T4" y="T5"/>
                  </a:cxn>
                  <a:cxn ang="0">
                    <a:pos x="T6" y="T7"/>
                  </a:cxn>
                  <a:cxn ang="0">
                    <a:pos x="T8" y="T9"/>
                  </a:cxn>
                </a:cxnLst>
                <a:rect l="0" t="0" r="r" b="b"/>
                <a:pathLst>
                  <a:path w="11" h="15">
                    <a:moveTo>
                      <a:pt x="2" y="14"/>
                    </a:moveTo>
                    <a:cubicBezTo>
                      <a:pt x="4" y="10"/>
                      <a:pt x="7" y="6"/>
                      <a:pt x="10" y="2"/>
                    </a:cubicBezTo>
                    <a:cubicBezTo>
                      <a:pt x="11" y="1"/>
                      <a:pt x="9" y="0"/>
                      <a:pt x="9" y="1"/>
                    </a:cubicBezTo>
                    <a:cubicBezTo>
                      <a:pt x="6" y="5"/>
                      <a:pt x="3" y="9"/>
                      <a:pt x="1" y="14"/>
                    </a:cubicBezTo>
                    <a:cubicBezTo>
                      <a:pt x="0" y="14"/>
                      <a:pt x="2" y="15"/>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9" name="Freeform 127"/>
              <p:cNvSpPr/>
              <p:nvPr/>
            </p:nvSpPr>
            <p:spPr bwMode="auto">
              <a:xfrm>
                <a:off x="1374775" y="2725738"/>
                <a:ext cx="9525" cy="17463"/>
              </a:xfrm>
              <a:custGeom>
                <a:avLst/>
                <a:gdLst>
                  <a:gd name="T0" fmla="*/ 1 w 9"/>
                  <a:gd name="T1" fmla="*/ 17 h 17"/>
                  <a:gd name="T2" fmla="*/ 9 w 9"/>
                  <a:gd name="T3" fmla="*/ 1 h 17"/>
                  <a:gd name="T4" fmla="*/ 8 w 9"/>
                  <a:gd name="T5" fmla="*/ 1 h 17"/>
                  <a:gd name="T6" fmla="*/ 0 w 9"/>
                  <a:gd name="T7" fmla="*/ 16 h 17"/>
                  <a:gd name="T8" fmla="*/ 1 w 9"/>
                  <a:gd name="T9" fmla="*/ 17 h 17"/>
                </a:gdLst>
                <a:ahLst/>
                <a:cxnLst>
                  <a:cxn ang="0">
                    <a:pos x="T0" y="T1"/>
                  </a:cxn>
                  <a:cxn ang="0">
                    <a:pos x="T2" y="T3"/>
                  </a:cxn>
                  <a:cxn ang="0">
                    <a:pos x="T4" y="T5"/>
                  </a:cxn>
                  <a:cxn ang="0">
                    <a:pos x="T6" y="T7"/>
                  </a:cxn>
                  <a:cxn ang="0">
                    <a:pos x="T8" y="T9"/>
                  </a:cxn>
                </a:cxnLst>
                <a:rect l="0" t="0" r="r" b="b"/>
                <a:pathLst>
                  <a:path w="9" h="17">
                    <a:moveTo>
                      <a:pt x="1" y="17"/>
                    </a:moveTo>
                    <a:cubicBezTo>
                      <a:pt x="4" y="12"/>
                      <a:pt x="6" y="6"/>
                      <a:pt x="9" y="1"/>
                    </a:cubicBezTo>
                    <a:cubicBezTo>
                      <a:pt x="9" y="1"/>
                      <a:pt x="8" y="0"/>
                      <a:pt x="8" y="1"/>
                    </a:cubicBezTo>
                    <a:cubicBezTo>
                      <a:pt x="5" y="6"/>
                      <a:pt x="3" y="11"/>
                      <a:pt x="0" y="16"/>
                    </a:cubicBezTo>
                    <a:cubicBezTo>
                      <a:pt x="0" y="17"/>
                      <a:pt x="1" y="17"/>
                      <a:pt x="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0" name="Freeform 128"/>
              <p:cNvSpPr/>
              <p:nvPr/>
            </p:nvSpPr>
            <p:spPr bwMode="auto">
              <a:xfrm>
                <a:off x="1373188" y="2713038"/>
                <a:ext cx="9525" cy="12700"/>
              </a:xfrm>
              <a:custGeom>
                <a:avLst/>
                <a:gdLst>
                  <a:gd name="T0" fmla="*/ 1 w 10"/>
                  <a:gd name="T1" fmla="*/ 13 h 13"/>
                  <a:gd name="T2" fmla="*/ 9 w 10"/>
                  <a:gd name="T3" fmla="*/ 2 h 13"/>
                  <a:gd name="T4" fmla="*/ 8 w 10"/>
                  <a:gd name="T5" fmla="*/ 1 h 13"/>
                  <a:gd name="T6" fmla="*/ 0 w 10"/>
                  <a:gd name="T7" fmla="*/ 12 h 13"/>
                  <a:gd name="T8" fmla="*/ 1 w 10"/>
                  <a:gd name="T9" fmla="*/ 13 h 13"/>
                </a:gdLst>
                <a:ahLst/>
                <a:cxnLst>
                  <a:cxn ang="0">
                    <a:pos x="T0" y="T1"/>
                  </a:cxn>
                  <a:cxn ang="0">
                    <a:pos x="T2" y="T3"/>
                  </a:cxn>
                  <a:cxn ang="0">
                    <a:pos x="T4" y="T5"/>
                  </a:cxn>
                  <a:cxn ang="0">
                    <a:pos x="T6" y="T7"/>
                  </a:cxn>
                  <a:cxn ang="0">
                    <a:pos x="T8" y="T9"/>
                  </a:cxn>
                </a:cxnLst>
                <a:rect l="0" t="0" r="r" b="b"/>
                <a:pathLst>
                  <a:path w="10" h="13">
                    <a:moveTo>
                      <a:pt x="1" y="13"/>
                    </a:moveTo>
                    <a:cubicBezTo>
                      <a:pt x="3" y="8"/>
                      <a:pt x="6" y="5"/>
                      <a:pt x="9" y="2"/>
                    </a:cubicBezTo>
                    <a:cubicBezTo>
                      <a:pt x="10" y="1"/>
                      <a:pt x="9" y="0"/>
                      <a:pt x="8" y="1"/>
                    </a:cubicBezTo>
                    <a:cubicBezTo>
                      <a:pt x="5" y="4"/>
                      <a:pt x="1" y="8"/>
                      <a:pt x="0" y="12"/>
                    </a:cubicBezTo>
                    <a:cubicBezTo>
                      <a:pt x="0" y="13"/>
                      <a:pt x="1" y="13"/>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1" name="Freeform 129"/>
              <p:cNvSpPr/>
              <p:nvPr/>
            </p:nvSpPr>
            <p:spPr bwMode="auto">
              <a:xfrm>
                <a:off x="1370013" y="2709863"/>
                <a:ext cx="12700" cy="14288"/>
              </a:xfrm>
              <a:custGeom>
                <a:avLst/>
                <a:gdLst>
                  <a:gd name="T0" fmla="*/ 2 w 12"/>
                  <a:gd name="T1" fmla="*/ 12 h 13"/>
                  <a:gd name="T2" fmla="*/ 11 w 12"/>
                  <a:gd name="T3" fmla="*/ 2 h 13"/>
                  <a:gd name="T4" fmla="*/ 10 w 12"/>
                  <a:gd name="T5" fmla="*/ 1 h 13"/>
                  <a:gd name="T6" fmla="*/ 1 w 12"/>
                  <a:gd name="T7" fmla="*/ 11 h 13"/>
                  <a:gd name="T8" fmla="*/ 2 w 12"/>
                  <a:gd name="T9" fmla="*/ 12 h 13"/>
                </a:gdLst>
                <a:ahLst/>
                <a:cxnLst>
                  <a:cxn ang="0">
                    <a:pos x="T0" y="T1"/>
                  </a:cxn>
                  <a:cxn ang="0">
                    <a:pos x="T2" y="T3"/>
                  </a:cxn>
                  <a:cxn ang="0">
                    <a:pos x="T4" y="T5"/>
                  </a:cxn>
                  <a:cxn ang="0">
                    <a:pos x="T6" y="T7"/>
                  </a:cxn>
                  <a:cxn ang="0">
                    <a:pos x="T8" y="T9"/>
                  </a:cxn>
                </a:cxnLst>
                <a:rect l="0" t="0" r="r" b="b"/>
                <a:pathLst>
                  <a:path w="12" h="13">
                    <a:moveTo>
                      <a:pt x="2" y="12"/>
                    </a:moveTo>
                    <a:cubicBezTo>
                      <a:pt x="4" y="8"/>
                      <a:pt x="8" y="5"/>
                      <a:pt x="11" y="2"/>
                    </a:cubicBezTo>
                    <a:cubicBezTo>
                      <a:pt x="12" y="1"/>
                      <a:pt x="11" y="0"/>
                      <a:pt x="10" y="1"/>
                    </a:cubicBezTo>
                    <a:cubicBezTo>
                      <a:pt x="7" y="5"/>
                      <a:pt x="3" y="7"/>
                      <a:pt x="1" y="11"/>
                    </a:cubicBezTo>
                    <a:cubicBezTo>
                      <a:pt x="0" y="12"/>
                      <a:pt x="1" y="13"/>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2" name="Freeform 130"/>
              <p:cNvSpPr/>
              <p:nvPr/>
            </p:nvSpPr>
            <p:spPr bwMode="auto">
              <a:xfrm>
                <a:off x="1363663" y="2714626"/>
                <a:ext cx="9525" cy="11113"/>
              </a:xfrm>
              <a:custGeom>
                <a:avLst/>
                <a:gdLst>
                  <a:gd name="T0" fmla="*/ 1 w 9"/>
                  <a:gd name="T1" fmla="*/ 9 h 10"/>
                  <a:gd name="T2" fmla="*/ 9 w 9"/>
                  <a:gd name="T3" fmla="*/ 2 h 10"/>
                  <a:gd name="T4" fmla="*/ 8 w 9"/>
                  <a:gd name="T5" fmla="*/ 1 h 10"/>
                  <a:gd name="T6" fmla="*/ 0 w 9"/>
                  <a:gd name="T7" fmla="*/ 8 h 10"/>
                  <a:gd name="T8" fmla="*/ 1 w 9"/>
                  <a:gd name="T9" fmla="*/ 9 h 10"/>
                </a:gdLst>
                <a:ahLst/>
                <a:cxnLst>
                  <a:cxn ang="0">
                    <a:pos x="T0" y="T1"/>
                  </a:cxn>
                  <a:cxn ang="0">
                    <a:pos x="T2" y="T3"/>
                  </a:cxn>
                  <a:cxn ang="0">
                    <a:pos x="T4" y="T5"/>
                  </a:cxn>
                  <a:cxn ang="0">
                    <a:pos x="T6" y="T7"/>
                  </a:cxn>
                  <a:cxn ang="0">
                    <a:pos x="T8" y="T9"/>
                  </a:cxn>
                </a:cxnLst>
                <a:rect l="0" t="0" r="r" b="b"/>
                <a:pathLst>
                  <a:path w="9" h="10">
                    <a:moveTo>
                      <a:pt x="1" y="9"/>
                    </a:moveTo>
                    <a:cubicBezTo>
                      <a:pt x="3" y="6"/>
                      <a:pt x="6" y="4"/>
                      <a:pt x="9" y="2"/>
                    </a:cubicBezTo>
                    <a:cubicBezTo>
                      <a:pt x="9" y="1"/>
                      <a:pt x="8" y="0"/>
                      <a:pt x="8" y="1"/>
                    </a:cubicBezTo>
                    <a:cubicBezTo>
                      <a:pt x="5" y="3"/>
                      <a:pt x="2" y="6"/>
                      <a:pt x="0" y="8"/>
                    </a:cubicBezTo>
                    <a:cubicBezTo>
                      <a:pt x="0" y="9"/>
                      <a:pt x="1" y="10"/>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3" name="Freeform 131"/>
              <p:cNvSpPr/>
              <p:nvPr/>
            </p:nvSpPr>
            <p:spPr bwMode="auto">
              <a:xfrm>
                <a:off x="1370013" y="2708276"/>
                <a:ext cx="15875" cy="11113"/>
              </a:xfrm>
              <a:custGeom>
                <a:avLst/>
                <a:gdLst>
                  <a:gd name="T0" fmla="*/ 1 w 15"/>
                  <a:gd name="T1" fmla="*/ 11 h 11"/>
                  <a:gd name="T2" fmla="*/ 15 w 15"/>
                  <a:gd name="T3" fmla="*/ 2 h 11"/>
                  <a:gd name="T4" fmla="*/ 14 w 15"/>
                  <a:gd name="T5" fmla="*/ 1 h 11"/>
                  <a:gd name="T6" fmla="*/ 0 w 15"/>
                  <a:gd name="T7" fmla="*/ 10 h 11"/>
                  <a:gd name="T8" fmla="*/ 1 w 15"/>
                  <a:gd name="T9" fmla="*/ 11 h 11"/>
                </a:gdLst>
                <a:ahLst/>
                <a:cxnLst>
                  <a:cxn ang="0">
                    <a:pos x="T0" y="T1"/>
                  </a:cxn>
                  <a:cxn ang="0">
                    <a:pos x="T2" y="T3"/>
                  </a:cxn>
                  <a:cxn ang="0">
                    <a:pos x="T4" y="T5"/>
                  </a:cxn>
                  <a:cxn ang="0">
                    <a:pos x="T6" y="T7"/>
                  </a:cxn>
                  <a:cxn ang="0">
                    <a:pos x="T8" y="T9"/>
                  </a:cxn>
                </a:cxnLst>
                <a:rect l="0" t="0" r="r" b="b"/>
                <a:pathLst>
                  <a:path w="15" h="11">
                    <a:moveTo>
                      <a:pt x="1" y="11"/>
                    </a:moveTo>
                    <a:cubicBezTo>
                      <a:pt x="6" y="8"/>
                      <a:pt x="10" y="5"/>
                      <a:pt x="15" y="2"/>
                    </a:cubicBezTo>
                    <a:cubicBezTo>
                      <a:pt x="15" y="1"/>
                      <a:pt x="15" y="0"/>
                      <a:pt x="14" y="1"/>
                    </a:cubicBezTo>
                    <a:cubicBezTo>
                      <a:pt x="10" y="4"/>
                      <a:pt x="5" y="7"/>
                      <a:pt x="0" y="10"/>
                    </a:cubicBezTo>
                    <a:cubicBezTo>
                      <a:pt x="0" y="10"/>
                      <a:pt x="0" y="11"/>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4" name="Freeform 132"/>
              <p:cNvSpPr/>
              <p:nvPr/>
            </p:nvSpPr>
            <p:spPr bwMode="auto">
              <a:xfrm>
                <a:off x="1376363" y="2701926"/>
                <a:ext cx="9525" cy="14288"/>
              </a:xfrm>
              <a:custGeom>
                <a:avLst/>
                <a:gdLst>
                  <a:gd name="T0" fmla="*/ 2 w 9"/>
                  <a:gd name="T1" fmla="*/ 13 h 14"/>
                  <a:gd name="T2" fmla="*/ 9 w 9"/>
                  <a:gd name="T3" fmla="*/ 1 h 14"/>
                  <a:gd name="T4" fmla="*/ 8 w 9"/>
                  <a:gd name="T5" fmla="*/ 1 h 14"/>
                  <a:gd name="T6" fmla="*/ 1 w 9"/>
                  <a:gd name="T7" fmla="*/ 12 h 14"/>
                  <a:gd name="T8" fmla="*/ 2 w 9"/>
                  <a:gd name="T9" fmla="*/ 13 h 14"/>
                </a:gdLst>
                <a:ahLst/>
                <a:cxnLst>
                  <a:cxn ang="0">
                    <a:pos x="T0" y="T1"/>
                  </a:cxn>
                  <a:cxn ang="0">
                    <a:pos x="T2" y="T3"/>
                  </a:cxn>
                  <a:cxn ang="0">
                    <a:pos x="T4" y="T5"/>
                  </a:cxn>
                  <a:cxn ang="0">
                    <a:pos x="T6" y="T7"/>
                  </a:cxn>
                  <a:cxn ang="0">
                    <a:pos x="T8" y="T9"/>
                  </a:cxn>
                </a:cxnLst>
                <a:rect l="0" t="0" r="r" b="b"/>
                <a:pathLst>
                  <a:path w="9" h="14">
                    <a:moveTo>
                      <a:pt x="2" y="13"/>
                    </a:moveTo>
                    <a:cubicBezTo>
                      <a:pt x="4" y="9"/>
                      <a:pt x="7" y="5"/>
                      <a:pt x="9" y="1"/>
                    </a:cubicBezTo>
                    <a:cubicBezTo>
                      <a:pt x="9" y="0"/>
                      <a:pt x="8" y="0"/>
                      <a:pt x="8" y="1"/>
                    </a:cubicBezTo>
                    <a:cubicBezTo>
                      <a:pt x="6" y="5"/>
                      <a:pt x="3" y="8"/>
                      <a:pt x="1" y="12"/>
                    </a:cubicBezTo>
                    <a:cubicBezTo>
                      <a:pt x="0" y="13"/>
                      <a:pt x="1" y="14"/>
                      <a:pt x="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5" name="Freeform 133"/>
              <p:cNvSpPr/>
              <p:nvPr/>
            </p:nvSpPr>
            <p:spPr bwMode="auto">
              <a:xfrm>
                <a:off x="1377950" y="2703513"/>
                <a:ext cx="7938" cy="20638"/>
              </a:xfrm>
              <a:custGeom>
                <a:avLst/>
                <a:gdLst>
                  <a:gd name="T0" fmla="*/ 7 w 8"/>
                  <a:gd name="T1" fmla="*/ 1 h 19"/>
                  <a:gd name="T2" fmla="*/ 0 w 8"/>
                  <a:gd name="T3" fmla="*/ 17 h 19"/>
                  <a:gd name="T4" fmla="*/ 1 w 8"/>
                  <a:gd name="T5" fmla="*/ 18 h 19"/>
                  <a:gd name="T6" fmla="*/ 8 w 8"/>
                  <a:gd name="T7" fmla="*/ 1 h 19"/>
                  <a:gd name="T8" fmla="*/ 7 w 8"/>
                  <a:gd name="T9" fmla="*/ 1 h 19"/>
                </a:gdLst>
                <a:ahLst/>
                <a:cxnLst>
                  <a:cxn ang="0">
                    <a:pos x="T0" y="T1"/>
                  </a:cxn>
                  <a:cxn ang="0">
                    <a:pos x="T2" y="T3"/>
                  </a:cxn>
                  <a:cxn ang="0">
                    <a:pos x="T4" y="T5"/>
                  </a:cxn>
                  <a:cxn ang="0">
                    <a:pos x="T6" y="T7"/>
                  </a:cxn>
                  <a:cxn ang="0">
                    <a:pos x="T8" y="T9"/>
                  </a:cxn>
                </a:cxnLst>
                <a:rect l="0" t="0" r="r" b="b"/>
                <a:pathLst>
                  <a:path w="8" h="19">
                    <a:moveTo>
                      <a:pt x="7" y="1"/>
                    </a:moveTo>
                    <a:cubicBezTo>
                      <a:pt x="7" y="7"/>
                      <a:pt x="3" y="12"/>
                      <a:pt x="0" y="17"/>
                    </a:cubicBezTo>
                    <a:cubicBezTo>
                      <a:pt x="0" y="18"/>
                      <a:pt x="1" y="19"/>
                      <a:pt x="1" y="18"/>
                    </a:cubicBezTo>
                    <a:cubicBezTo>
                      <a:pt x="5" y="13"/>
                      <a:pt x="8" y="7"/>
                      <a:pt x="8" y="1"/>
                    </a:cubicBezTo>
                    <a:cubicBezTo>
                      <a:pt x="8" y="0"/>
                      <a:pt x="7"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6" name="Freeform 134"/>
              <p:cNvSpPr/>
              <p:nvPr/>
            </p:nvSpPr>
            <p:spPr bwMode="auto">
              <a:xfrm>
                <a:off x="1379538" y="2703513"/>
                <a:ext cx="9525" cy="22225"/>
              </a:xfrm>
              <a:custGeom>
                <a:avLst/>
                <a:gdLst>
                  <a:gd name="T0" fmla="*/ 7 w 9"/>
                  <a:gd name="T1" fmla="*/ 1 h 20"/>
                  <a:gd name="T2" fmla="*/ 0 w 9"/>
                  <a:gd name="T3" fmla="*/ 19 h 20"/>
                  <a:gd name="T4" fmla="*/ 2 w 9"/>
                  <a:gd name="T5" fmla="*/ 20 h 20"/>
                  <a:gd name="T6" fmla="*/ 9 w 9"/>
                  <a:gd name="T7" fmla="*/ 1 h 20"/>
                  <a:gd name="T8" fmla="*/ 7 w 9"/>
                  <a:gd name="T9" fmla="*/ 1 h 20"/>
                </a:gdLst>
                <a:ahLst/>
                <a:cxnLst>
                  <a:cxn ang="0">
                    <a:pos x="T0" y="T1"/>
                  </a:cxn>
                  <a:cxn ang="0">
                    <a:pos x="T2" y="T3"/>
                  </a:cxn>
                  <a:cxn ang="0">
                    <a:pos x="T4" y="T5"/>
                  </a:cxn>
                  <a:cxn ang="0">
                    <a:pos x="T6" y="T7"/>
                  </a:cxn>
                  <a:cxn ang="0">
                    <a:pos x="T8" y="T9"/>
                  </a:cxn>
                </a:cxnLst>
                <a:rect l="0" t="0" r="r" b="b"/>
                <a:pathLst>
                  <a:path w="9" h="20">
                    <a:moveTo>
                      <a:pt x="7" y="1"/>
                    </a:moveTo>
                    <a:cubicBezTo>
                      <a:pt x="7" y="7"/>
                      <a:pt x="3" y="13"/>
                      <a:pt x="0" y="19"/>
                    </a:cubicBezTo>
                    <a:cubicBezTo>
                      <a:pt x="0" y="20"/>
                      <a:pt x="1" y="20"/>
                      <a:pt x="2" y="20"/>
                    </a:cubicBezTo>
                    <a:cubicBezTo>
                      <a:pt x="5" y="14"/>
                      <a:pt x="8" y="7"/>
                      <a:pt x="9" y="1"/>
                    </a:cubicBezTo>
                    <a:cubicBezTo>
                      <a:pt x="9" y="0"/>
                      <a:pt x="7"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7" name="Freeform 135"/>
              <p:cNvSpPr/>
              <p:nvPr/>
            </p:nvSpPr>
            <p:spPr bwMode="auto">
              <a:xfrm>
                <a:off x="1384300" y="2703513"/>
                <a:ext cx="7938" cy="19050"/>
              </a:xfrm>
              <a:custGeom>
                <a:avLst/>
                <a:gdLst>
                  <a:gd name="T0" fmla="*/ 5 w 7"/>
                  <a:gd name="T1" fmla="*/ 2 h 19"/>
                  <a:gd name="T2" fmla="*/ 6 w 7"/>
                  <a:gd name="T3" fmla="*/ 1 h 19"/>
                  <a:gd name="T4" fmla="*/ 5 w 7"/>
                  <a:gd name="T5" fmla="*/ 2 h 19"/>
                  <a:gd name="T6" fmla="*/ 4 w 7"/>
                  <a:gd name="T7" fmla="*/ 9 h 19"/>
                  <a:gd name="T8" fmla="*/ 2 w 7"/>
                  <a:gd name="T9" fmla="*/ 14 h 19"/>
                  <a:gd name="T10" fmla="*/ 1 w 7"/>
                  <a:gd name="T11" fmla="*/ 16 h 19"/>
                  <a:gd name="T12" fmla="*/ 0 w 7"/>
                  <a:gd name="T13" fmla="*/ 18 h 19"/>
                  <a:gd name="T14" fmla="*/ 1 w 7"/>
                  <a:gd name="T15" fmla="*/ 18 h 19"/>
                  <a:gd name="T16" fmla="*/ 0 w 7"/>
                  <a:gd name="T17" fmla="*/ 17 h 19"/>
                  <a:gd name="T18" fmla="*/ 0 w 7"/>
                  <a:gd name="T19" fmla="*/ 18 h 19"/>
                  <a:gd name="T20" fmla="*/ 0 w 7"/>
                  <a:gd name="T21" fmla="*/ 19 h 19"/>
                  <a:gd name="T22" fmla="*/ 1 w 7"/>
                  <a:gd name="T23" fmla="*/ 19 h 19"/>
                  <a:gd name="T24" fmla="*/ 1 w 7"/>
                  <a:gd name="T25" fmla="*/ 19 h 19"/>
                  <a:gd name="T26" fmla="*/ 3 w 7"/>
                  <a:gd name="T27" fmla="*/ 13 h 19"/>
                  <a:gd name="T28" fmla="*/ 6 w 7"/>
                  <a:gd name="T29" fmla="*/ 5 h 19"/>
                  <a:gd name="T30" fmla="*/ 5 w 7"/>
                  <a:gd name="T31" fmla="*/ 1 h 19"/>
                  <a:gd name="T32" fmla="*/ 4 w 7"/>
                  <a:gd name="T33" fmla="*/ 1 h 19"/>
                  <a:gd name="T34" fmla="*/ 4 w 7"/>
                  <a:gd name="T35" fmla="*/ 2 h 19"/>
                  <a:gd name="T36" fmla="*/ 5 w 7"/>
                  <a:gd name="T37"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9">
                    <a:moveTo>
                      <a:pt x="5" y="2"/>
                    </a:moveTo>
                    <a:cubicBezTo>
                      <a:pt x="6" y="2"/>
                      <a:pt x="5" y="2"/>
                      <a:pt x="6" y="1"/>
                    </a:cubicBezTo>
                    <a:cubicBezTo>
                      <a:pt x="5" y="1"/>
                      <a:pt x="5" y="1"/>
                      <a:pt x="5" y="2"/>
                    </a:cubicBezTo>
                    <a:cubicBezTo>
                      <a:pt x="6" y="3"/>
                      <a:pt x="4" y="7"/>
                      <a:pt x="4" y="9"/>
                    </a:cubicBezTo>
                    <a:cubicBezTo>
                      <a:pt x="3" y="11"/>
                      <a:pt x="2" y="12"/>
                      <a:pt x="2" y="14"/>
                    </a:cubicBezTo>
                    <a:cubicBezTo>
                      <a:pt x="1" y="15"/>
                      <a:pt x="1" y="16"/>
                      <a:pt x="1" y="16"/>
                    </a:cubicBezTo>
                    <a:cubicBezTo>
                      <a:pt x="1" y="17"/>
                      <a:pt x="0" y="17"/>
                      <a:pt x="0" y="18"/>
                    </a:cubicBezTo>
                    <a:cubicBezTo>
                      <a:pt x="0" y="18"/>
                      <a:pt x="1" y="19"/>
                      <a:pt x="1" y="18"/>
                    </a:cubicBezTo>
                    <a:cubicBezTo>
                      <a:pt x="1" y="17"/>
                      <a:pt x="0" y="16"/>
                      <a:pt x="0" y="17"/>
                    </a:cubicBezTo>
                    <a:cubicBezTo>
                      <a:pt x="0" y="18"/>
                      <a:pt x="0" y="18"/>
                      <a:pt x="0" y="18"/>
                    </a:cubicBezTo>
                    <a:cubicBezTo>
                      <a:pt x="0" y="19"/>
                      <a:pt x="0" y="19"/>
                      <a:pt x="0" y="19"/>
                    </a:cubicBezTo>
                    <a:cubicBezTo>
                      <a:pt x="1" y="19"/>
                      <a:pt x="1" y="19"/>
                      <a:pt x="1" y="19"/>
                    </a:cubicBezTo>
                    <a:cubicBezTo>
                      <a:pt x="1" y="19"/>
                      <a:pt x="1" y="19"/>
                      <a:pt x="1" y="19"/>
                    </a:cubicBezTo>
                    <a:cubicBezTo>
                      <a:pt x="2" y="17"/>
                      <a:pt x="3" y="15"/>
                      <a:pt x="3" y="13"/>
                    </a:cubicBezTo>
                    <a:cubicBezTo>
                      <a:pt x="5" y="11"/>
                      <a:pt x="5" y="8"/>
                      <a:pt x="6" y="5"/>
                    </a:cubicBezTo>
                    <a:cubicBezTo>
                      <a:pt x="6" y="4"/>
                      <a:pt x="7" y="2"/>
                      <a:pt x="5" y="1"/>
                    </a:cubicBezTo>
                    <a:cubicBezTo>
                      <a:pt x="5" y="0"/>
                      <a:pt x="5" y="0"/>
                      <a:pt x="4" y="1"/>
                    </a:cubicBezTo>
                    <a:cubicBezTo>
                      <a:pt x="4" y="1"/>
                      <a:pt x="4" y="2"/>
                      <a:pt x="4" y="2"/>
                    </a:cubicBezTo>
                    <a:cubicBezTo>
                      <a:pt x="4" y="2"/>
                      <a:pt x="5" y="3"/>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8" name="Freeform 136"/>
              <p:cNvSpPr/>
              <p:nvPr/>
            </p:nvSpPr>
            <p:spPr bwMode="auto">
              <a:xfrm>
                <a:off x="1385888" y="2705101"/>
                <a:ext cx="7938" cy="19050"/>
              </a:xfrm>
              <a:custGeom>
                <a:avLst/>
                <a:gdLst>
                  <a:gd name="T0" fmla="*/ 5 w 7"/>
                  <a:gd name="T1" fmla="*/ 1 h 18"/>
                  <a:gd name="T2" fmla="*/ 0 w 7"/>
                  <a:gd name="T3" fmla="*/ 17 h 18"/>
                  <a:gd name="T4" fmla="*/ 2 w 7"/>
                  <a:gd name="T5" fmla="*/ 17 h 18"/>
                  <a:gd name="T6" fmla="*/ 6 w 7"/>
                  <a:gd name="T7" fmla="*/ 1 h 18"/>
                  <a:gd name="T8" fmla="*/ 5 w 7"/>
                  <a:gd name="T9" fmla="*/ 1 h 18"/>
                </a:gdLst>
                <a:ahLst/>
                <a:cxnLst>
                  <a:cxn ang="0">
                    <a:pos x="T0" y="T1"/>
                  </a:cxn>
                  <a:cxn ang="0">
                    <a:pos x="T2" y="T3"/>
                  </a:cxn>
                  <a:cxn ang="0">
                    <a:pos x="T4" y="T5"/>
                  </a:cxn>
                  <a:cxn ang="0">
                    <a:pos x="T6" y="T7"/>
                  </a:cxn>
                  <a:cxn ang="0">
                    <a:pos x="T8" y="T9"/>
                  </a:cxn>
                </a:cxnLst>
                <a:rect l="0" t="0" r="r" b="b"/>
                <a:pathLst>
                  <a:path w="7" h="18">
                    <a:moveTo>
                      <a:pt x="5" y="1"/>
                    </a:moveTo>
                    <a:cubicBezTo>
                      <a:pt x="5" y="6"/>
                      <a:pt x="2" y="12"/>
                      <a:pt x="0" y="17"/>
                    </a:cubicBezTo>
                    <a:cubicBezTo>
                      <a:pt x="0" y="18"/>
                      <a:pt x="1" y="18"/>
                      <a:pt x="2" y="17"/>
                    </a:cubicBezTo>
                    <a:cubicBezTo>
                      <a:pt x="3" y="12"/>
                      <a:pt x="7" y="7"/>
                      <a:pt x="6" y="1"/>
                    </a:cubicBezTo>
                    <a:cubicBezTo>
                      <a:pt x="6"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9" name="Freeform 137"/>
              <p:cNvSpPr/>
              <p:nvPr/>
            </p:nvSpPr>
            <p:spPr bwMode="auto">
              <a:xfrm>
                <a:off x="1389063" y="2705101"/>
                <a:ext cx="6350" cy="20638"/>
              </a:xfrm>
              <a:custGeom>
                <a:avLst/>
                <a:gdLst>
                  <a:gd name="T0" fmla="*/ 5 w 7"/>
                  <a:gd name="T1" fmla="*/ 1 h 19"/>
                  <a:gd name="T2" fmla="*/ 1 w 7"/>
                  <a:gd name="T3" fmla="*/ 17 h 19"/>
                  <a:gd name="T4" fmla="*/ 2 w 7"/>
                  <a:gd name="T5" fmla="*/ 18 h 19"/>
                  <a:gd name="T6" fmla="*/ 5 w 7"/>
                  <a:gd name="T7" fmla="*/ 11 h 19"/>
                  <a:gd name="T8" fmla="*/ 7 w 7"/>
                  <a:gd name="T9" fmla="*/ 1 h 19"/>
                  <a:gd name="T10" fmla="*/ 5 w 7"/>
                  <a:gd name="T11" fmla="*/ 1 h 19"/>
                </a:gdLst>
                <a:ahLst/>
                <a:cxnLst>
                  <a:cxn ang="0">
                    <a:pos x="T0" y="T1"/>
                  </a:cxn>
                  <a:cxn ang="0">
                    <a:pos x="T2" y="T3"/>
                  </a:cxn>
                  <a:cxn ang="0">
                    <a:pos x="T4" y="T5"/>
                  </a:cxn>
                  <a:cxn ang="0">
                    <a:pos x="T6" y="T7"/>
                  </a:cxn>
                  <a:cxn ang="0">
                    <a:pos x="T8" y="T9"/>
                  </a:cxn>
                  <a:cxn ang="0">
                    <a:pos x="T10" y="T11"/>
                  </a:cxn>
                </a:cxnLst>
                <a:rect l="0" t="0" r="r" b="b"/>
                <a:pathLst>
                  <a:path w="7" h="19">
                    <a:moveTo>
                      <a:pt x="5" y="1"/>
                    </a:moveTo>
                    <a:cubicBezTo>
                      <a:pt x="5" y="6"/>
                      <a:pt x="4" y="13"/>
                      <a:pt x="1" y="17"/>
                    </a:cubicBezTo>
                    <a:cubicBezTo>
                      <a:pt x="0" y="18"/>
                      <a:pt x="1" y="19"/>
                      <a:pt x="2" y="18"/>
                    </a:cubicBezTo>
                    <a:cubicBezTo>
                      <a:pt x="3" y="16"/>
                      <a:pt x="4" y="13"/>
                      <a:pt x="5" y="11"/>
                    </a:cubicBezTo>
                    <a:cubicBezTo>
                      <a:pt x="6" y="8"/>
                      <a:pt x="7" y="4"/>
                      <a:pt x="7" y="1"/>
                    </a:cubicBezTo>
                    <a:cubicBezTo>
                      <a:pt x="7"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0" name="Freeform 138"/>
              <p:cNvSpPr/>
              <p:nvPr/>
            </p:nvSpPr>
            <p:spPr bwMode="auto">
              <a:xfrm>
                <a:off x="1389063" y="2706688"/>
                <a:ext cx="7938" cy="19050"/>
              </a:xfrm>
              <a:custGeom>
                <a:avLst/>
                <a:gdLst>
                  <a:gd name="T0" fmla="*/ 5 w 7"/>
                  <a:gd name="T1" fmla="*/ 1 h 17"/>
                  <a:gd name="T2" fmla="*/ 1 w 7"/>
                  <a:gd name="T3" fmla="*/ 15 h 17"/>
                  <a:gd name="T4" fmla="*/ 2 w 7"/>
                  <a:gd name="T5" fmla="*/ 16 h 17"/>
                  <a:gd name="T6" fmla="*/ 7 w 7"/>
                  <a:gd name="T7" fmla="*/ 1 h 17"/>
                  <a:gd name="T8" fmla="*/ 5 w 7"/>
                  <a:gd name="T9" fmla="*/ 1 h 17"/>
                </a:gdLst>
                <a:ahLst/>
                <a:cxnLst>
                  <a:cxn ang="0">
                    <a:pos x="T0" y="T1"/>
                  </a:cxn>
                  <a:cxn ang="0">
                    <a:pos x="T2" y="T3"/>
                  </a:cxn>
                  <a:cxn ang="0">
                    <a:pos x="T4" y="T5"/>
                  </a:cxn>
                  <a:cxn ang="0">
                    <a:pos x="T6" y="T7"/>
                  </a:cxn>
                  <a:cxn ang="0">
                    <a:pos x="T8" y="T9"/>
                  </a:cxn>
                </a:cxnLst>
                <a:rect l="0" t="0" r="r" b="b"/>
                <a:pathLst>
                  <a:path w="7" h="17">
                    <a:moveTo>
                      <a:pt x="5" y="1"/>
                    </a:moveTo>
                    <a:cubicBezTo>
                      <a:pt x="6" y="6"/>
                      <a:pt x="3" y="11"/>
                      <a:pt x="1" y="15"/>
                    </a:cubicBezTo>
                    <a:cubicBezTo>
                      <a:pt x="0" y="16"/>
                      <a:pt x="2" y="17"/>
                      <a:pt x="2" y="16"/>
                    </a:cubicBezTo>
                    <a:cubicBezTo>
                      <a:pt x="5" y="12"/>
                      <a:pt x="7" y="6"/>
                      <a:pt x="7" y="1"/>
                    </a:cubicBezTo>
                    <a:cubicBezTo>
                      <a:pt x="7"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1" name="Freeform 139"/>
              <p:cNvSpPr/>
              <p:nvPr/>
            </p:nvSpPr>
            <p:spPr bwMode="auto">
              <a:xfrm>
                <a:off x="1389063" y="2708276"/>
                <a:ext cx="11113" cy="20638"/>
              </a:xfrm>
              <a:custGeom>
                <a:avLst/>
                <a:gdLst>
                  <a:gd name="T0" fmla="*/ 9 w 11"/>
                  <a:gd name="T1" fmla="*/ 1 h 19"/>
                  <a:gd name="T2" fmla="*/ 0 w 11"/>
                  <a:gd name="T3" fmla="*/ 17 h 19"/>
                  <a:gd name="T4" fmla="*/ 1 w 11"/>
                  <a:gd name="T5" fmla="*/ 18 h 19"/>
                  <a:gd name="T6" fmla="*/ 11 w 11"/>
                  <a:gd name="T7" fmla="*/ 1 h 19"/>
                  <a:gd name="T8" fmla="*/ 9 w 11"/>
                  <a:gd name="T9" fmla="*/ 1 h 19"/>
                </a:gdLst>
                <a:ahLst/>
                <a:cxnLst>
                  <a:cxn ang="0">
                    <a:pos x="T0" y="T1"/>
                  </a:cxn>
                  <a:cxn ang="0">
                    <a:pos x="T2" y="T3"/>
                  </a:cxn>
                  <a:cxn ang="0">
                    <a:pos x="T4" y="T5"/>
                  </a:cxn>
                  <a:cxn ang="0">
                    <a:pos x="T6" y="T7"/>
                  </a:cxn>
                  <a:cxn ang="0">
                    <a:pos x="T8" y="T9"/>
                  </a:cxn>
                </a:cxnLst>
                <a:rect l="0" t="0" r="r" b="b"/>
                <a:pathLst>
                  <a:path w="11" h="19">
                    <a:moveTo>
                      <a:pt x="9" y="1"/>
                    </a:moveTo>
                    <a:cubicBezTo>
                      <a:pt x="9" y="7"/>
                      <a:pt x="5" y="13"/>
                      <a:pt x="0" y="17"/>
                    </a:cubicBezTo>
                    <a:cubicBezTo>
                      <a:pt x="0" y="18"/>
                      <a:pt x="1" y="19"/>
                      <a:pt x="1" y="18"/>
                    </a:cubicBezTo>
                    <a:cubicBezTo>
                      <a:pt x="6" y="14"/>
                      <a:pt x="10" y="8"/>
                      <a:pt x="11" y="1"/>
                    </a:cubicBezTo>
                    <a:cubicBezTo>
                      <a:pt x="11" y="0"/>
                      <a:pt x="9" y="0"/>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2" name="Freeform 140"/>
              <p:cNvSpPr/>
              <p:nvPr/>
            </p:nvSpPr>
            <p:spPr bwMode="auto">
              <a:xfrm>
                <a:off x="1373188" y="2714626"/>
                <a:ext cx="17463" cy="33338"/>
              </a:xfrm>
              <a:custGeom>
                <a:avLst/>
                <a:gdLst>
                  <a:gd name="T0" fmla="*/ 16 w 17"/>
                  <a:gd name="T1" fmla="*/ 3 h 31"/>
                  <a:gd name="T2" fmla="*/ 6 w 17"/>
                  <a:gd name="T3" fmla="*/ 11 h 31"/>
                  <a:gd name="T4" fmla="*/ 12 w 17"/>
                  <a:gd name="T5" fmla="*/ 3 h 31"/>
                  <a:gd name="T6" fmla="*/ 3 w 17"/>
                  <a:gd name="T7" fmla="*/ 11 h 31"/>
                  <a:gd name="T8" fmla="*/ 9 w 17"/>
                  <a:gd name="T9" fmla="*/ 3 h 31"/>
                  <a:gd name="T10" fmla="*/ 6 w 17"/>
                  <a:gd name="T11" fmla="*/ 5 h 31"/>
                  <a:gd name="T12" fmla="*/ 11 w 17"/>
                  <a:gd name="T13" fmla="*/ 3 h 31"/>
                  <a:gd name="T14" fmla="*/ 4 w 17"/>
                  <a:gd name="T15" fmla="*/ 15 h 31"/>
                  <a:gd name="T16" fmla="*/ 11 w 17"/>
                  <a:gd name="T17" fmla="*/ 12 h 31"/>
                  <a:gd name="T18" fmla="*/ 1 w 17"/>
                  <a:gd name="T19" fmla="*/ 22 h 31"/>
                  <a:gd name="T20" fmla="*/ 12 w 17"/>
                  <a:gd name="T21" fmla="*/ 12 h 31"/>
                  <a:gd name="T22" fmla="*/ 5 w 17"/>
                  <a:gd name="T23" fmla="*/ 22 h 31"/>
                  <a:gd name="T24" fmla="*/ 7 w 17"/>
                  <a:gd name="T25" fmla="*/ 21 h 31"/>
                  <a:gd name="T26" fmla="*/ 4 w 17"/>
                  <a:gd name="T27" fmla="*/ 27 h 31"/>
                  <a:gd name="T28" fmla="*/ 9 w 17"/>
                  <a:gd name="T29" fmla="*/ 21 h 31"/>
                  <a:gd name="T30" fmla="*/ 4 w 17"/>
                  <a:gd name="T31" fmla="*/ 29 h 31"/>
                  <a:gd name="T32" fmla="*/ 6 w 17"/>
                  <a:gd name="T33" fmla="*/ 30 h 31"/>
                  <a:gd name="T34" fmla="*/ 9 w 17"/>
                  <a:gd name="T35" fmla="*/ 26 h 31"/>
                  <a:gd name="T36" fmla="*/ 6 w 17"/>
                  <a:gd name="T37" fmla="*/ 30 h 31"/>
                  <a:gd name="T38" fmla="*/ 9 w 17"/>
                  <a:gd name="T39" fmla="*/ 23 h 31"/>
                  <a:gd name="T40" fmla="*/ 5 w 17"/>
                  <a:gd name="T41" fmla="*/ 28 h 31"/>
                  <a:gd name="T42" fmla="*/ 9 w 17"/>
                  <a:gd name="T43" fmla="*/ 21 h 31"/>
                  <a:gd name="T44" fmla="*/ 5 w 17"/>
                  <a:gd name="T45" fmla="*/ 27 h 31"/>
                  <a:gd name="T46" fmla="*/ 7 w 17"/>
                  <a:gd name="T47" fmla="*/ 21 h 31"/>
                  <a:gd name="T48" fmla="*/ 5 w 17"/>
                  <a:gd name="T49" fmla="*/ 22 h 31"/>
                  <a:gd name="T50" fmla="*/ 12 w 17"/>
                  <a:gd name="T51" fmla="*/ 11 h 31"/>
                  <a:gd name="T52" fmla="*/ 1 w 17"/>
                  <a:gd name="T53" fmla="*/ 21 h 31"/>
                  <a:gd name="T54" fmla="*/ 11 w 17"/>
                  <a:gd name="T55" fmla="*/ 11 h 31"/>
                  <a:gd name="T56" fmla="*/ 4 w 17"/>
                  <a:gd name="T57" fmla="*/ 15 h 31"/>
                  <a:gd name="T58" fmla="*/ 14 w 17"/>
                  <a:gd name="T59" fmla="*/ 1 h 31"/>
                  <a:gd name="T60" fmla="*/ 6 w 17"/>
                  <a:gd name="T61" fmla="*/ 5 h 31"/>
                  <a:gd name="T62" fmla="*/ 9 w 17"/>
                  <a:gd name="T63" fmla="*/ 4 h 31"/>
                  <a:gd name="T64" fmla="*/ 3 w 17"/>
                  <a:gd name="T65" fmla="*/ 11 h 31"/>
                  <a:gd name="T66" fmla="*/ 12 w 17"/>
                  <a:gd name="T67" fmla="*/ 4 h 31"/>
                  <a:gd name="T68" fmla="*/ 6 w 17"/>
                  <a:gd name="T69" fmla="*/ 11 h 31"/>
                  <a:gd name="T70" fmla="*/ 16 w 17"/>
                  <a:gd name="T71" fmla="*/ 3 h 31"/>
                  <a:gd name="T72" fmla="*/ 9 w 17"/>
                  <a:gd name="T73" fmla="*/ 1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 h="31">
                    <a:moveTo>
                      <a:pt x="10" y="12"/>
                    </a:moveTo>
                    <a:cubicBezTo>
                      <a:pt x="13" y="9"/>
                      <a:pt x="15" y="6"/>
                      <a:pt x="16" y="3"/>
                    </a:cubicBezTo>
                    <a:cubicBezTo>
                      <a:pt x="17" y="2"/>
                      <a:pt x="16" y="2"/>
                      <a:pt x="15" y="2"/>
                    </a:cubicBezTo>
                    <a:cubicBezTo>
                      <a:pt x="12" y="5"/>
                      <a:pt x="9" y="8"/>
                      <a:pt x="6" y="11"/>
                    </a:cubicBezTo>
                    <a:cubicBezTo>
                      <a:pt x="7" y="11"/>
                      <a:pt x="7" y="11"/>
                      <a:pt x="7" y="12"/>
                    </a:cubicBezTo>
                    <a:cubicBezTo>
                      <a:pt x="9" y="9"/>
                      <a:pt x="11" y="6"/>
                      <a:pt x="12" y="3"/>
                    </a:cubicBezTo>
                    <a:cubicBezTo>
                      <a:pt x="12" y="3"/>
                      <a:pt x="12" y="2"/>
                      <a:pt x="11" y="3"/>
                    </a:cubicBezTo>
                    <a:cubicBezTo>
                      <a:pt x="8" y="5"/>
                      <a:pt x="6" y="8"/>
                      <a:pt x="3" y="11"/>
                    </a:cubicBezTo>
                    <a:cubicBezTo>
                      <a:pt x="4" y="11"/>
                      <a:pt x="4" y="12"/>
                      <a:pt x="4" y="12"/>
                    </a:cubicBezTo>
                    <a:cubicBezTo>
                      <a:pt x="6" y="9"/>
                      <a:pt x="8" y="6"/>
                      <a:pt x="9" y="3"/>
                    </a:cubicBezTo>
                    <a:cubicBezTo>
                      <a:pt x="10" y="3"/>
                      <a:pt x="9" y="2"/>
                      <a:pt x="8" y="3"/>
                    </a:cubicBezTo>
                    <a:cubicBezTo>
                      <a:pt x="7" y="4"/>
                      <a:pt x="6" y="4"/>
                      <a:pt x="6" y="5"/>
                    </a:cubicBezTo>
                    <a:cubicBezTo>
                      <a:pt x="5" y="6"/>
                      <a:pt x="6" y="7"/>
                      <a:pt x="6" y="6"/>
                    </a:cubicBezTo>
                    <a:cubicBezTo>
                      <a:pt x="8" y="5"/>
                      <a:pt x="10" y="4"/>
                      <a:pt x="11" y="3"/>
                    </a:cubicBezTo>
                    <a:cubicBezTo>
                      <a:pt x="15" y="1"/>
                      <a:pt x="11" y="5"/>
                      <a:pt x="11" y="6"/>
                    </a:cubicBezTo>
                    <a:cubicBezTo>
                      <a:pt x="9" y="9"/>
                      <a:pt x="6" y="12"/>
                      <a:pt x="4" y="15"/>
                    </a:cubicBezTo>
                    <a:cubicBezTo>
                      <a:pt x="4" y="15"/>
                      <a:pt x="4" y="16"/>
                      <a:pt x="5" y="16"/>
                    </a:cubicBezTo>
                    <a:cubicBezTo>
                      <a:pt x="7" y="14"/>
                      <a:pt x="9" y="13"/>
                      <a:pt x="11" y="12"/>
                    </a:cubicBezTo>
                    <a:cubicBezTo>
                      <a:pt x="10" y="11"/>
                      <a:pt x="10" y="11"/>
                      <a:pt x="10" y="11"/>
                    </a:cubicBezTo>
                    <a:cubicBezTo>
                      <a:pt x="7" y="15"/>
                      <a:pt x="3" y="18"/>
                      <a:pt x="1" y="22"/>
                    </a:cubicBezTo>
                    <a:cubicBezTo>
                      <a:pt x="0" y="22"/>
                      <a:pt x="1" y="23"/>
                      <a:pt x="2" y="22"/>
                    </a:cubicBezTo>
                    <a:cubicBezTo>
                      <a:pt x="6" y="19"/>
                      <a:pt x="8" y="15"/>
                      <a:pt x="12" y="12"/>
                    </a:cubicBezTo>
                    <a:cubicBezTo>
                      <a:pt x="12" y="11"/>
                      <a:pt x="11" y="11"/>
                      <a:pt x="11" y="11"/>
                    </a:cubicBezTo>
                    <a:cubicBezTo>
                      <a:pt x="8" y="14"/>
                      <a:pt x="6" y="18"/>
                      <a:pt x="5" y="22"/>
                    </a:cubicBezTo>
                    <a:cubicBezTo>
                      <a:pt x="4" y="23"/>
                      <a:pt x="5" y="23"/>
                      <a:pt x="6" y="23"/>
                    </a:cubicBezTo>
                    <a:cubicBezTo>
                      <a:pt x="6" y="22"/>
                      <a:pt x="6" y="22"/>
                      <a:pt x="7" y="21"/>
                    </a:cubicBezTo>
                    <a:cubicBezTo>
                      <a:pt x="6" y="21"/>
                      <a:pt x="6" y="21"/>
                      <a:pt x="6" y="21"/>
                    </a:cubicBezTo>
                    <a:cubicBezTo>
                      <a:pt x="5" y="23"/>
                      <a:pt x="5" y="25"/>
                      <a:pt x="4" y="27"/>
                    </a:cubicBezTo>
                    <a:cubicBezTo>
                      <a:pt x="4" y="27"/>
                      <a:pt x="5" y="28"/>
                      <a:pt x="6" y="27"/>
                    </a:cubicBezTo>
                    <a:cubicBezTo>
                      <a:pt x="7" y="25"/>
                      <a:pt x="8" y="23"/>
                      <a:pt x="9" y="21"/>
                    </a:cubicBezTo>
                    <a:cubicBezTo>
                      <a:pt x="8" y="21"/>
                      <a:pt x="8" y="21"/>
                      <a:pt x="7" y="21"/>
                    </a:cubicBezTo>
                    <a:cubicBezTo>
                      <a:pt x="6" y="23"/>
                      <a:pt x="5" y="26"/>
                      <a:pt x="4" y="29"/>
                    </a:cubicBezTo>
                    <a:cubicBezTo>
                      <a:pt x="4" y="29"/>
                      <a:pt x="5" y="30"/>
                      <a:pt x="6" y="29"/>
                    </a:cubicBezTo>
                    <a:cubicBezTo>
                      <a:pt x="7" y="26"/>
                      <a:pt x="9" y="25"/>
                      <a:pt x="6" y="30"/>
                    </a:cubicBezTo>
                    <a:cubicBezTo>
                      <a:pt x="6" y="30"/>
                      <a:pt x="7" y="30"/>
                      <a:pt x="7" y="30"/>
                    </a:cubicBezTo>
                    <a:cubicBezTo>
                      <a:pt x="8" y="29"/>
                      <a:pt x="8" y="27"/>
                      <a:pt x="9" y="26"/>
                    </a:cubicBezTo>
                    <a:cubicBezTo>
                      <a:pt x="10" y="25"/>
                      <a:pt x="8" y="24"/>
                      <a:pt x="8" y="25"/>
                    </a:cubicBezTo>
                    <a:cubicBezTo>
                      <a:pt x="7" y="27"/>
                      <a:pt x="7" y="28"/>
                      <a:pt x="6" y="30"/>
                    </a:cubicBezTo>
                    <a:cubicBezTo>
                      <a:pt x="6" y="31"/>
                      <a:pt x="7" y="31"/>
                      <a:pt x="7" y="30"/>
                    </a:cubicBezTo>
                    <a:cubicBezTo>
                      <a:pt x="8" y="28"/>
                      <a:pt x="9" y="26"/>
                      <a:pt x="9" y="23"/>
                    </a:cubicBezTo>
                    <a:cubicBezTo>
                      <a:pt x="9" y="23"/>
                      <a:pt x="9" y="23"/>
                      <a:pt x="8" y="23"/>
                    </a:cubicBezTo>
                    <a:cubicBezTo>
                      <a:pt x="6" y="25"/>
                      <a:pt x="5" y="26"/>
                      <a:pt x="5" y="28"/>
                    </a:cubicBezTo>
                    <a:cubicBezTo>
                      <a:pt x="5" y="29"/>
                      <a:pt x="5" y="29"/>
                      <a:pt x="6" y="29"/>
                    </a:cubicBezTo>
                    <a:cubicBezTo>
                      <a:pt x="7" y="26"/>
                      <a:pt x="8" y="24"/>
                      <a:pt x="9" y="21"/>
                    </a:cubicBezTo>
                    <a:cubicBezTo>
                      <a:pt x="9" y="20"/>
                      <a:pt x="8" y="20"/>
                      <a:pt x="8" y="21"/>
                    </a:cubicBezTo>
                    <a:cubicBezTo>
                      <a:pt x="7" y="23"/>
                      <a:pt x="6" y="25"/>
                      <a:pt x="5" y="27"/>
                    </a:cubicBezTo>
                    <a:cubicBezTo>
                      <a:pt x="5" y="27"/>
                      <a:pt x="5" y="27"/>
                      <a:pt x="6" y="27"/>
                    </a:cubicBezTo>
                    <a:cubicBezTo>
                      <a:pt x="6" y="25"/>
                      <a:pt x="7" y="23"/>
                      <a:pt x="7" y="21"/>
                    </a:cubicBezTo>
                    <a:cubicBezTo>
                      <a:pt x="7" y="20"/>
                      <a:pt x="6" y="20"/>
                      <a:pt x="6" y="20"/>
                    </a:cubicBezTo>
                    <a:cubicBezTo>
                      <a:pt x="5" y="21"/>
                      <a:pt x="5" y="21"/>
                      <a:pt x="5" y="22"/>
                    </a:cubicBezTo>
                    <a:cubicBezTo>
                      <a:pt x="5" y="22"/>
                      <a:pt x="6" y="22"/>
                      <a:pt x="6" y="23"/>
                    </a:cubicBezTo>
                    <a:cubicBezTo>
                      <a:pt x="7" y="18"/>
                      <a:pt x="9" y="15"/>
                      <a:pt x="12" y="11"/>
                    </a:cubicBezTo>
                    <a:cubicBezTo>
                      <a:pt x="12" y="11"/>
                      <a:pt x="11" y="10"/>
                      <a:pt x="11" y="11"/>
                    </a:cubicBezTo>
                    <a:cubicBezTo>
                      <a:pt x="8" y="14"/>
                      <a:pt x="5" y="18"/>
                      <a:pt x="1" y="21"/>
                    </a:cubicBezTo>
                    <a:cubicBezTo>
                      <a:pt x="1" y="22"/>
                      <a:pt x="2" y="22"/>
                      <a:pt x="2" y="22"/>
                    </a:cubicBezTo>
                    <a:cubicBezTo>
                      <a:pt x="5" y="18"/>
                      <a:pt x="8" y="15"/>
                      <a:pt x="11" y="11"/>
                    </a:cubicBezTo>
                    <a:cubicBezTo>
                      <a:pt x="11" y="11"/>
                      <a:pt x="10" y="10"/>
                      <a:pt x="10" y="10"/>
                    </a:cubicBezTo>
                    <a:cubicBezTo>
                      <a:pt x="8" y="12"/>
                      <a:pt x="6" y="13"/>
                      <a:pt x="4" y="15"/>
                    </a:cubicBezTo>
                    <a:cubicBezTo>
                      <a:pt x="4" y="15"/>
                      <a:pt x="5" y="15"/>
                      <a:pt x="5" y="15"/>
                    </a:cubicBezTo>
                    <a:cubicBezTo>
                      <a:pt x="8" y="11"/>
                      <a:pt x="12" y="6"/>
                      <a:pt x="14" y="1"/>
                    </a:cubicBezTo>
                    <a:cubicBezTo>
                      <a:pt x="15" y="0"/>
                      <a:pt x="14" y="0"/>
                      <a:pt x="13" y="0"/>
                    </a:cubicBezTo>
                    <a:cubicBezTo>
                      <a:pt x="11" y="2"/>
                      <a:pt x="8" y="4"/>
                      <a:pt x="6" y="5"/>
                    </a:cubicBezTo>
                    <a:cubicBezTo>
                      <a:pt x="6" y="5"/>
                      <a:pt x="6" y="6"/>
                      <a:pt x="7" y="6"/>
                    </a:cubicBezTo>
                    <a:cubicBezTo>
                      <a:pt x="7" y="5"/>
                      <a:pt x="8" y="4"/>
                      <a:pt x="9" y="4"/>
                    </a:cubicBezTo>
                    <a:cubicBezTo>
                      <a:pt x="9" y="3"/>
                      <a:pt x="8" y="3"/>
                      <a:pt x="8" y="3"/>
                    </a:cubicBezTo>
                    <a:cubicBezTo>
                      <a:pt x="7" y="6"/>
                      <a:pt x="5" y="9"/>
                      <a:pt x="3" y="11"/>
                    </a:cubicBezTo>
                    <a:cubicBezTo>
                      <a:pt x="3" y="12"/>
                      <a:pt x="4" y="13"/>
                      <a:pt x="4" y="12"/>
                    </a:cubicBezTo>
                    <a:cubicBezTo>
                      <a:pt x="7" y="9"/>
                      <a:pt x="9" y="6"/>
                      <a:pt x="12" y="4"/>
                    </a:cubicBezTo>
                    <a:cubicBezTo>
                      <a:pt x="12" y="3"/>
                      <a:pt x="11" y="3"/>
                      <a:pt x="11" y="3"/>
                    </a:cubicBezTo>
                    <a:cubicBezTo>
                      <a:pt x="9" y="6"/>
                      <a:pt x="8" y="8"/>
                      <a:pt x="6" y="11"/>
                    </a:cubicBezTo>
                    <a:cubicBezTo>
                      <a:pt x="6" y="12"/>
                      <a:pt x="7" y="12"/>
                      <a:pt x="7" y="12"/>
                    </a:cubicBezTo>
                    <a:cubicBezTo>
                      <a:pt x="10" y="9"/>
                      <a:pt x="13" y="6"/>
                      <a:pt x="16" y="3"/>
                    </a:cubicBezTo>
                    <a:cubicBezTo>
                      <a:pt x="16" y="3"/>
                      <a:pt x="15" y="3"/>
                      <a:pt x="15" y="2"/>
                    </a:cubicBezTo>
                    <a:cubicBezTo>
                      <a:pt x="14" y="6"/>
                      <a:pt x="12" y="8"/>
                      <a:pt x="9" y="11"/>
                    </a:cubicBezTo>
                    <a:cubicBezTo>
                      <a:pt x="9" y="12"/>
                      <a:pt x="10" y="13"/>
                      <a:pt x="1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3" name="Freeform 141"/>
              <p:cNvSpPr/>
              <p:nvPr/>
            </p:nvSpPr>
            <p:spPr bwMode="auto">
              <a:xfrm>
                <a:off x="1376363" y="2722563"/>
                <a:ext cx="12700" cy="31750"/>
              </a:xfrm>
              <a:custGeom>
                <a:avLst/>
                <a:gdLst>
                  <a:gd name="T0" fmla="*/ 7 w 12"/>
                  <a:gd name="T1" fmla="*/ 15 h 31"/>
                  <a:gd name="T2" fmla="*/ 6 w 12"/>
                  <a:gd name="T3" fmla="*/ 25 h 31"/>
                  <a:gd name="T4" fmla="*/ 7 w 12"/>
                  <a:gd name="T5" fmla="*/ 25 h 31"/>
                  <a:gd name="T6" fmla="*/ 8 w 12"/>
                  <a:gd name="T7" fmla="*/ 24 h 31"/>
                  <a:gd name="T8" fmla="*/ 5 w 12"/>
                  <a:gd name="T9" fmla="*/ 30 h 31"/>
                  <a:gd name="T10" fmla="*/ 7 w 12"/>
                  <a:gd name="T11" fmla="*/ 30 h 31"/>
                  <a:gd name="T12" fmla="*/ 7 w 12"/>
                  <a:gd name="T13" fmla="*/ 18 h 31"/>
                  <a:gd name="T14" fmla="*/ 6 w 12"/>
                  <a:gd name="T15" fmla="*/ 8 h 31"/>
                  <a:gd name="T16" fmla="*/ 9 w 12"/>
                  <a:gd name="T17" fmla="*/ 3 h 31"/>
                  <a:gd name="T18" fmla="*/ 10 w 12"/>
                  <a:gd name="T19" fmla="*/ 5 h 31"/>
                  <a:gd name="T20" fmla="*/ 11 w 12"/>
                  <a:gd name="T21" fmla="*/ 5 h 31"/>
                  <a:gd name="T22" fmla="*/ 9 w 12"/>
                  <a:gd name="T23" fmla="*/ 6 h 31"/>
                  <a:gd name="T24" fmla="*/ 10 w 12"/>
                  <a:gd name="T25" fmla="*/ 7 h 31"/>
                  <a:gd name="T26" fmla="*/ 12 w 12"/>
                  <a:gd name="T27" fmla="*/ 4 h 31"/>
                  <a:gd name="T28" fmla="*/ 11 w 12"/>
                  <a:gd name="T29" fmla="*/ 3 h 31"/>
                  <a:gd name="T30" fmla="*/ 10 w 12"/>
                  <a:gd name="T31" fmla="*/ 4 h 31"/>
                  <a:gd name="T32" fmla="*/ 11 w 12"/>
                  <a:gd name="T33" fmla="*/ 5 h 31"/>
                  <a:gd name="T34" fmla="*/ 12 w 12"/>
                  <a:gd name="T35" fmla="*/ 1 h 31"/>
                  <a:gd name="T36" fmla="*/ 11 w 12"/>
                  <a:gd name="T37" fmla="*/ 0 h 31"/>
                  <a:gd name="T38" fmla="*/ 5 w 12"/>
                  <a:gd name="T39" fmla="*/ 30 h 31"/>
                  <a:gd name="T40" fmla="*/ 7 w 12"/>
                  <a:gd name="T41" fmla="*/ 31 h 31"/>
                  <a:gd name="T42" fmla="*/ 9 w 12"/>
                  <a:gd name="T43" fmla="*/ 20 h 31"/>
                  <a:gd name="T44" fmla="*/ 8 w 12"/>
                  <a:gd name="T45" fmla="*/ 20 h 31"/>
                  <a:gd name="T46" fmla="*/ 6 w 12"/>
                  <a:gd name="T47" fmla="*/ 25 h 31"/>
                  <a:gd name="T48" fmla="*/ 7 w 12"/>
                  <a:gd name="T49" fmla="*/ 25 h 31"/>
                  <a:gd name="T50" fmla="*/ 9 w 12"/>
                  <a:gd name="T51" fmla="*/ 15 h 31"/>
                  <a:gd name="T52" fmla="*/ 7 w 12"/>
                  <a:gd name="T53"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 h="31">
                    <a:moveTo>
                      <a:pt x="7" y="15"/>
                    </a:moveTo>
                    <a:cubicBezTo>
                      <a:pt x="8" y="18"/>
                      <a:pt x="7" y="22"/>
                      <a:pt x="6" y="25"/>
                    </a:cubicBezTo>
                    <a:cubicBezTo>
                      <a:pt x="6" y="25"/>
                      <a:pt x="7" y="25"/>
                      <a:pt x="7" y="25"/>
                    </a:cubicBezTo>
                    <a:cubicBezTo>
                      <a:pt x="7" y="25"/>
                      <a:pt x="7" y="25"/>
                      <a:pt x="8" y="24"/>
                    </a:cubicBezTo>
                    <a:cubicBezTo>
                      <a:pt x="7" y="26"/>
                      <a:pt x="6" y="28"/>
                      <a:pt x="5" y="30"/>
                    </a:cubicBezTo>
                    <a:cubicBezTo>
                      <a:pt x="6" y="30"/>
                      <a:pt x="6" y="30"/>
                      <a:pt x="7" y="30"/>
                    </a:cubicBezTo>
                    <a:cubicBezTo>
                      <a:pt x="8" y="26"/>
                      <a:pt x="8" y="22"/>
                      <a:pt x="7" y="18"/>
                    </a:cubicBezTo>
                    <a:cubicBezTo>
                      <a:pt x="7" y="15"/>
                      <a:pt x="6" y="11"/>
                      <a:pt x="6" y="8"/>
                    </a:cubicBezTo>
                    <a:cubicBezTo>
                      <a:pt x="7" y="6"/>
                      <a:pt x="8" y="5"/>
                      <a:pt x="9" y="3"/>
                    </a:cubicBezTo>
                    <a:cubicBezTo>
                      <a:pt x="12" y="1"/>
                      <a:pt x="10" y="3"/>
                      <a:pt x="10" y="5"/>
                    </a:cubicBezTo>
                    <a:cubicBezTo>
                      <a:pt x="10" y="5"/>
                      <a:pt x="11" y="6"/>
                      <a:pt x="11" y="5"/>
                    </a:cubicBezTo>
                    <a:cubicBezTo>
                      <a:pt x="11" y="6"/>
                      <a:pt x="10" y="6"/>
                      <a:pt x="9" y="6"/>
                    </a:cubicBezTo>
                    <a:cubicBezTo>
                      <a:pt x="9" y="7"/>
                      <a:pt x="9" y="8"/>
                      <a:pt x="10" y="7"/>
                    </a:cubicBezTo>
                    <a:cubicBezTo>
                      <a:pt x="12" y="6"/>
                      <a:pt x="12" y="6"/>
                      <a:pt x="12" y="4"/>
                    </a:cubicBezTo>
                    <a:cubicBezTo>
                      <a:pt x="12" y="3"/>
                      <a:pt x="12" y="3"/>
                      <a:pt x="11" y="3"/>
                    </a:cubicBezTo>
                    <a:cubicBezTo>
                      <a:pt x="11" y="4"/>
                      <a:pt x="10" y="4"/>
                      <a:pt x="10" y="4"/>
                    </a:cubicBezTo>
                    <a:cubicBezTo>
                      <a:pt x="10" y="5"/>
                      <a:pt x="11" y="5"/>
                      <a:pt x="11" y="5"/>
                    </a:cubicBezTo>
                    <a:cubicBezTo>
                      <a:pt x="12" y="4"/>
                      <a:pt x="12" y="2"/>
                      <a:pt x="12" y="1"/>
                    </a:cubicBezTo>
                    <a:cubicBezTo>
                      <a:pt x="12" y="1"/>
                      <a:pt x="12" y="0"/>
                      <a:pt x="11" y="0"/>
                    </a:cubicBezTo>
                    <a:cubicBezTo>
                      <a:pt x="0" y="7"/>
                      <a:pt x="8" y="20"/>
                      <a:pt x="5" y="30"/>
                    </a:cubicBezTo>
                    <a:cubicBezTo>
                      <a:pt x="5" y="31"/>
                      <a:pt x="6" y="31"/>
                      <a:pt x="7" y="31"/>
                    </a:cubicBezTo>
                    <a:cubicBezTo>
                      <a:pt x="8" y="27"/>
                      <a:pt x="9" y="24"/>
                      <a:pt x="9" y="20"/>
                    </a:cubicBezTo>
                    <a:cubicBezTo>
                      <a:pt x="9" y="20"/>
                      <a:pt x="8" y="20"/>
                      <a:pt x="8" y="20"/>
                    </a:cubicBezTo>
                    <a:cubicBezTo>
                      <a:pt x="7" y="22"/>
                      <a:pt x="6" y="23"/>
                      <a:pt x="6" y="25"/>
                    </a:cubicBezTo>
                    <a:cubicBezTo>
                      <a:pt x="6" y="26"/>
                      <a:pt x="7" y="26"/>
                      <a:pt x="7" y="25"/>
                    </a:cubicBezTo>
                    <a:cubicBezTo>
                      <a:pt x="8" y="22"/>
                      <a:pt x="9" y="19"/>
                      <a:pt x="9" y="15"/>
                    </a:cubicBezTo>
                    <a:cubicBezTo>
                      <a:pt x="9" y="14"/>
                      <a:pt x="7" y="14"/>
                      <a:pt x="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4" name="Freeform 142"/>
              <p:cNvSpPr/>
              <p:nvPr/>
            </p:nvSpPr>
            <p:spPr bwMode="auto">
              <a:xfrm>
                <a:off x="1382713" y="2724151"/>
                <a:ext cx="9525" cy="7938"/>
              </a:xfrm>
              <a:custGeom>
                <a:avLst/>
                <a:gdLst>
                  <a:gd name="T0" fmla="*/ 1 w 10"/>
                  <a:gd name="T1" fmla="*/ 4 h 8"/>
                  <a:gd name="T2" fmla="*/ 0 w 10"/>
                  <a:gd name="T3" fmla="*/ 6 h 8"/>
                  <a:gd name="T4" fmla="*/ 1 w 10"/>
                  <a:gd name="T5" fmla="*/ 7 h 8"/>
                  <a:gd name="T6" fmla="*/ 6 w 10"/>
                  <a:gd name="T7" fmla="*/ 3 h 8"/>
                  <a:gd name="T8" fmla="*/ 4 w 10"/>
                  <a:gd name="T9" fmla="*/ 3 h 8"/>
                  <a:gd name="T10" fmla="*/ 4 w 10"/>
                  <a:gd name="T11" fmla="*/ 7 h 8"/>
                  <a:gd name="T12" fmla="*/ 5 w 10"/>
                  <a:gd name="T13" fmla="*/ 7 h 8"/>
                  <a:gd name="T14" fmla="*/ 9 w 10"/>
                  <a:gd name="T15" fmla="*/ 1 h 8"/>
                  <a:gd name="T16" fmla="*/ 7 w 10"/>
                  <a:gd name="T17" fmla="*/ 1 h 8"/>
                  <a:gd name="T18" fmla="*/ 7 w 10"/>
                  <a:gd name="T19" fmla="*/ 6 h 8"/>
                  <a:gd name="T20" fmla="*/ 9 w 10"/>
                  <a:gd name="T21" fmla="*/ 7 h 8"/>
                  <a:gd name="T22" fmla="*/ 10 w 10"/>
                  <a:gd name="T23" fmla="*/ 3 h 8"/>
                  <a:gd name="T24" fmla="*/ 8 w 10"/>
                  <a:gd name="T25" fmla="*/ 2 h 8"/>
                  <a:gd name="T26" fmla="*/ 7 w 10"/>
                  <a:gd name="T27" fmla="*/ 6 h 8"/>
                  <a:gd name="T28" fmla="*/ 9 w 10"/>
                  <a:gd name="T29" fmla="*/ 7 h 8"/>
                  <a:gd name="T30" fmla="*/ 9 w 10"/>
                  <a:gd name="T31" fmla="*/ 1 h 8"/>
                  <a:gd name="T32" fmla="*/ 7 w 10"/>
                  <a:gd name="T33" fmla="*/ 1 h 8"/>
                  <a:gd name="T34" fmla="*/ 4 w 10"/>
                  <a:gd name="T35" fmla="*/ 7 h 8"/>
                  <a:gd name="T36" fmla="*/ 6 w 10"/>
                  <a:gd name="T37" fmla="*/ 7 h 8"/>
                  <a:gd name="T38" fmla="*/ 6 w 10"/>
                  <a:gd name="T39" fmla="*/ 3 h 8"/>
                  <a:gd name="T40" fmla="*/ 4 w 10"/>
                  <a:gd name="T41" fmla="*/ 3 h 8"/>
                  <a:gd name="T42" fmla="*/ 0 w 10"/>
                  <a:gd name="T43" fmla="*/ 5 h 8"/>
                  <a:gd name="T44" fmla="*/ 1 w 10"/>
                  <a:gd name="T45" fmla="*/ 6 h 8"/>
                  <a:gd name="T46" fmla="*/ 2 w 10"/>
                  <a:gd name="T47" fmla="*/ 5 h 8"/>
                  <a:gd name="T48" fmla="*/ 1 w 10"/>
                  <a:gd name="T49"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8">
                    <a:moveTo>
                      <a:pt x="1" y="4"/>
                    </a:moveTo>
                    <a:cubicBezTo>
                      <a:pt x="1" y="5"/>
                      <a:pt x="0" y="5"/>
                      <a:pt x="0" y="6"/>
                    </a:cubicBezTo>
                    <a:cubicBezTo>
                      <a:pt x="0" y="6"/>
                      <a:pt x="0" y="7"/>
                      <a:pt x="1" y="7"/>
                    </a:cubicBezTo>
                    <a:cubicBezTo>
                      <a:pt x="3" y="6"/>
                      <a:pt x="4" y="5"/>
                      <a:pt x="6" y="3"/>
                    </a:cubicBezTo>
                    <a:cubicBezTo>
                      <a:pt x="5" y="3"/>
                      <a:pt x="5" y="3"/>
                      <a:pt x="4" y="3"/>
                    </a:cubicBezTo>
                    <a:cubicBezTo>
                      <a:pt x="4" y="4"/>
                      <a:pt x="4" y="6"/>
                      <a:pt x="4" y="7"/>
                    </a:cubicBezTo>
                    <a:cubicBezTo>
                      <a:pt x="4" y="8"/>
                      <a:pt x="5" y="8"/>
                      <a:pt x="5" y="7"/>
                    </a:cubicBezTo>
                    <a:cubicBezTo>
                      <a:pt x="7" y="5"/>
                      <a:pt x="8" y="3"/>
                      <a:pt x="9" y="1"/>
                    </a:cubicBezTo>
                    <a:cubicBezTo>
                      <a:pt x="8" y="1"/>
                      <a:pt x="8" y="1"/>
                      <a:pt x="7" y="1"/>
                    </a:cubicBezTo>
                    <a:cubicBezTo>
                      <a:pt x="8" y="3"/>
                      <a:pt x="8" y="5"/>
                      <a:pt x="7" y="6"/>
                    </a:cubicBezTo>
                    <a:cubicBezTo>
                      <a:pt x="7" y="7"/>
                      <a:pt x="8" y="8"/>
                      <a:pt x="9" y="7"/>
                    </a:cubicBezTo>
                    <a:cubicBezTo>
                      <a:pt x="9" y="6"/>
                      <a:pt x="9" y="4"/>
                      <a:pt x="10" y="3"/>
                    </a:cubicBezTo>
                    <a:cubicBezTo>
                      <a:pt x="10" y="2"/>
                      <a:pt x="9" y="2"/>
                      <a:pt x="8" y="2"/>
                    </a:cubicBezTo>
                    <a:cubicBezTo>
                      <a:pt x="8" y="4"/>
                      <a:pt x="8" y="5"/>
                      <a:pt x="7" y="6"/>
                    </a:cubicBezTo>
                    <a:cubicBezTo>
                      <a:pt x="8" y="6"/>
                      <a:pt x="8" y="7"/>
                      <a:pt x="9" y="7"/>
                    </a:cubicBezTo>
                    <a:cubicBezTo>
                      <a:pt x="9" y="5"/>
                      <a:pt x="9" y="3"/>
                      <a:pt x="9" y="1"/>
                    </a:cubicBezTo>
                    <a:cubicBezTo>
                      <a:pt x="9" y="0"/>
                      <a:pt x="8" y="0"/>
                      <a:pt x="7" y="1"/>
                    </a:cubicBezTo>
                    <a:cubicBezTo>
                      <a:pt x="6" y="3"/>
                      <a:pt x="5" y="5"/>
                      <a:pt x="4" y="7"/>
                    </a:cubicBezTo>
                    <a:cubicBezTo>
                      <a:pt x="5" y="7"/>
                      <a:pt x="5" y="7"/>
                      <a:pt x="6" y="7"/>
                    </a:cubicBezTo>
                    <a:cubicBezTo>
                      <a:pt x="6" y="6"/>
                      <a:pt x="6" y="4"/>
                      <a:pt x="6" y="3"/>
                    </a:cubicBezTo>
                    <a:cubicBezTo>
                      <a:pt x="6" y="2"/>
                      <a:pt x="5" y="2"/>
                      <a:pt x="4" y="3"/>
                    </a:cubicBezTo>
                    <a:cubicBezTo>
                      <a:pt x="3" y="4"/>
                      <a:pt x="2" y="5"/>
                      <a:pt x="0" y="5"/>
                    </a:cubicBezTo>
                    <a:cubicBezTo>
                      <a:pt x="1" y="6"/>
                      <a:pt x="1" y="6"/>
                      <a:pt x="1" y="6"/>
                    </a:cubicBezTo>
                    <a:cubicBezTo>
                      <a:pt x="1" y="6"/>
                      <a:pt x="2" y="6"/>
                      <a:pt x="2" y="5"/>
                    </a:cubicBezTo>
                    <a:cubicBezTo>
                      <a:pt x="3" y="5"/>
                      <a:pt x="2"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5" name="Freeform 143"/>
              <p:cNvSpPr/>
              <p:nvPr/>
            </p:nvSpPr>
            <p:spPr bwMode="auto">
              <a:xfrm>
                <a:off x="1392238" y="2722563"/>
                <a:ext cx="3175" cy="9525"/>
              </a:xfrm>
              <a:custGeom>
                <a:avLst/>
                <a:gdLst>
                  <a:gd name="T0" fmla="*/ 2 w 3"/>
                  <a:gd name="T1" fmla="*/ 1 h 10"/>
                  <a:gd name="T2" fmla="*/ 0 w 3"/>
                  <a:gd name="T3" fmla="*/ 9 h 10"/>
                  <a:gd name="T4" fmla="*/ 1 w 3"/>
                  <a:gd name="T5" fmla="*/ 9 h 10"/>
                  <a:gd name="T6" fmla="*/ 2 w 3"/>
                  <a:gd name="T7" fmla="*/ 6 h 10"/>
                  <a:gd name="T8" fmla="*/ 1 w 3"/>
                  <a:gd name="T9" fmla="*/ 6 h 10"/>
                  <a:gd name="T10" fmla="*/ 0 w 3"/>
                  <a:gd name="T11" fmla="*/ 9 h 10"/>
                  <a:gd name="T12" fmla="*/ 1 w 3"/>
                  <a:gd name="T13" fmla="*/ 10 h 10"/>
                  <a:gd name="T14" fmla="*/ 3 w 3"/>
                  <a:gd name="T15" fmla="*/ 1 h 10"/>
                  <a:gd name="T16" fmla="*/ 2 w 3"/>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0">
                    <a:moveTo>
                      <a:pt x="2" y="1"/>
                    </a:moveTo>
                    <a:cubicBezTo>
                      <a:pt x="2" y="4"/>
                      <a:pt x="1" y="7"/>
                      <a:pt x="0" y="9"/>
                    </a:cubicBezTo>
                    <a:cubicBezTo>
                      <a:pt x="1" y="9"/>
                      <a:pt x="1" y="9"/>
                      <a:pt x="1" y="9"/>
                    </a:cubicBezTo>
                    <a:cubicBezTo>
                      <a:pt x="1" y="8"/>
                      <a:pt x="2" y="7"/>
                      <a:pt x="2" y="6"/>
                    </a:cubicBezTo>
                    <a:cubicBezTo>
                      <a:pt x="3" y="5"/>
                      <a:pt x="1" y="5"/>
                      <a:pt x="1" y="6"/>
                    </a:cubicBezTo>
                    <a:cubicBezTo>
                      <a:pt x="1" y="7"/>
                      <a:pt x="0" y="8"/>
                      <a:pt x="0" y="9"/>
                    </a:cubicBezTo>
                    <a:cubicBezTo>
                      <a:pt x="0" y="10"/>
                      <a:pt x="1" y="10"/>
                      <a:pt x="1" y="10"/>
                    </a:cubicBezTo>
                    <a:cubicBezTo>
                      <a:pt x="2" y="7"/>
                      <a:pt x="3" y="4"/>
                      <a:pt x="3" y="1"/>
                    </a:cubicBezTo>
                    <a:cubicBezTo>
                      <a:pt x="3"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6" name="Freeform 144"/>
              <p:cNvSpPr/>
              <p:nvPr/>
            </p:nvSpPr>
            <p:spPr bwMode="auto">
              <a:xfrm>
                <a:off x="1392238" y="2722563"/>
                <a:ext cx="3175" cy="12700"/>
              </a:xfrm>
              <a:custGeom>
                <a:avLst/>
                <a:gdLst>
                  <a:gd name="T0" fmla="*/ 2 w 4"/>
                  <a:gd name="T1" fmla="*/ 0 h 12"/>
                  <a:gd name="T2" fmla="*/ 0 w 4"/>
                  <a:gd name="T3" fmla="*/ 11 h 12"/>
                  <a:gd name="T4" fmla="*/ 1 w 4"/>
                  <a:gd name="T5" fmla="*/ 11 h 12"/>
                  <a:gd name="T6" fmla="*/ 4 w 4"/>
                  <a:gd name="T7" fmla="*/ 5 h 12"/>
                  <a:gd name="T8" fmla="*/ 2 w 4"/>
                  <a:gd name="T9" fmla="*/ 4 h 12"/>
                  <a:gd name="T10" fmla="*/ 0 w 4"/>
                  <a:gd name="T11" fmla="*/ 11 h 12"/>
                  <a:gd name="T12" fmla="*/ 1 w 4"/>
                  <a:gd name="T13" fmla="*/ 11 h 12"/>
                  <a:gd name="T14" fmla="*/ 3 w 4"/>
                  <a:gd name="T15" fmla="*/ 1 h 12"/>
                  <a:gd name="T16" fmla="*/ 2 w 4"/>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2">
                    <a:moveTo>
                      <a:pt x="2" y="0"/>
                    </a:moveTo>
                    <a:cubicBezTo>
                      <a:pt x="1" y="4"/>
                      <a:pt x="0" y="7"/>
                      <a:pt x="0" y="11"/>
                    </a:cubicBezTo>
                    <a:cubicBezTo>
                      <a:pt x="0" y="11"/>
                      <a:pt x="1" y="12"/>
                      <a:pt x="1" y="11"/>
                    </a:cubicBezTo>
                    <a:cubicBezTo>
                      <a:pt x="2" y="9"/>
                      <a:pt x="3" y="7"/>
                      <a:pt x="4" y="5"/>
                    </a:cubicBezTo>
                    <a:cubicBezTo>
                      <a:pt x="4" y="4"/>
                      <a:pt x="3" y="4"/>
                      <a:pt x="2" y="4"/>
                    </a:cubicBezTo>
                    <a:cubicBezTo>
                      <a:pt x="2" y="7"/>
                      <a:pt x="1" y="9"/>
                      <a:pt x="0" y="11"/>
                    </a:cubicBezTo>
                    <a:cubicBezTo>
                      <a:pt x="0" y="11"/>
                      <a:pt x="1" y="11"/>
                      <a:pt x="1" y="11"/>
                    </a:cubicBezTo>
                    <a:cubicBezTo>
                      <a:pt x="1" y="7"/>
                      <a:pt x="2" y="4"/>
                      <a:pt x="3" y="1"/>
                    </a:cubicBezTo>
                    <a:cubicBezTo>
                      <a:pt x="3"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7" name="Freeform 145"/>
              <p:cNvSpPr/>
              <p:nvPr/>
            </p:nvSpPr>
            <p:spPr bwMode="auto">
              <a:xfrm>
                <a:off x="1393825" y="2722563"/>
                <a:ext cx="1588" cy="9525"/>
              </a:xfrm>
              <a:custGeom>
                <a:avLst/>
                <a:gdLst>
                  <a:gd name="T0" fmla="*/ 0 w 2"/>
                  <a:gd name="T1" fmla="*/ 1 h 9"/>
                  <a:gd name="T2" fmla="*/ 0 w 2"/>
                  <a:gd name="T3" fmla="*/ 8 h 9"/>
                  <a:gd name="T4" fmla="*/ 2 w 2"/>
                  <a:gd name="T5" fmla="*/ 8 h 9"/>
                  <a:gd name="T6" fmla="*/ 2 w 2"/>
                  <a:gd name="T7" fmla="*/ 7 h 9"/>
                  <a:gd name="T8" fmla="*/ 0 w 2"/>
                  <a:gd name="T9" fmla="*/ 7 h 9"/>
                  <a:gd name="T10" fmla="*/ 0 w 2"/>
                  <a:gd name="T11" fmla="*/ 8 h 9"/>
                  <a:gd name="T12" fmla="*/ 2 w 2"/>
                  <a:gd name="T13" fmla="*/ 8 h 9"/>
                  <a:gd name="T14" fmla="*/ 1 w 2"/>
                  <a:gd name="T15" fmla="*/ 0 h 9"/>
                  <a:gd name="T16" fmla="*/ 0 w 2"/>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9">
                    <a:moveTo>
                      <a:pt x="0" y="1"/>
                    </a:moveTo>
                    <a:cubicBezTo>
                      <a:pt x="0" y="3"/>
                      <a:pt x="0" y="6"/>
                      <a:pt x="0" y="8"/>
                    </a:cubicBezTo>
                    <a:cubicBezTo>
                      <a:pt x="1" y="8"/>
                      <a:pt x="1" y="8"/>
                      <a:pt x="2" y="8"/>
                    </a:cubicBezTo>
                    <a:cubicBezTo>
                      <a:pt x="2" y="8"/>
                      <a:pt x="2" y="7"/>
                      <a:pt x="2" y="7"/>
                    </a:cubicBezTo>
                    <a:cubicBezTo>
                      <a:pt x="2" y="6"/>
                      <a:pt x="0" y="6"/>
                      <a:pt x="0" y="7"/>
                    </a:cubicBezTo>
                    <a:cubicBezTo>
                      <a:pt x="0" y="7"/>
                      <a:pt x="0" y="8"/>
                      <a:pt x="0" y="8"/>
                    </a:cubicBezTo>
                    <a:cubicBezTo>
                      <a:pt x="0" y="9"/>
                      <a:pt x="2" y="9"/>
                      <a:pt x="2" y="8"/>
                    </a:cubicBezTo>
                    <a:cubicBezTo>
                      <a:pt x="2" y="6"/>
                      <a:pt x="2" y="3"/>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8" name="Freeform 146"/>
              <p:cNvSpPr/>
              <p:nvPr/>
            </p:nvSpPr>
            <p:spPr bwMode="auto">
              <a:xfrm>
                <a:off x="1392238" y="2724151"/>
                <a:ext cx="7938" cy="14288"/>
              </a:xfrm>
              <a:custGeom>
                <a:avLst/>
                <a:gdLst>
                  <a:gd name="T0" fmla="*/ 3 w 8"/>
                  <a:gd name="T1" fmla="*/ 3 h 14"/>
                  <a:gd name="T2" fmla="*/ 3 w 8"/>
                  <a:gd name="T3" fmla="*/ 10 h 14"/>
                  <a:gd name="T4" fmla="*/ 5 w 8"/>
                  <a:gd name="T5" fmla="*/ 9 h 14"/>
                  <a:gd name="T6" fmla="*/ 3 w 8"/>
                  <a:gd name="T7" fmla="*/ 9 h 14"/>
                  <a:gd name="T8" fmla="*/ 2 w 8"/>
                  <a:gd name="T9" fmla="*/ 9 h 14"/>
                  <a:gd name="T10" fmla="*/ 3 w 8"/>
                  <a:gd name="T11" fmla="*/ 12 h 14"/>
                  <a:gd name="T12" fmla="*/ 4 w 8"/>
                  <a:gd name="T13" fmla="*/ 11 h 14"/>
                  <a:gd name="T14" fmla="*/ 1 w 8"/>
                  <a:gd name="T15" fmla="*/ 8 h 14"/>
                  <a:gd name="T16" fmla="*/ 1 w 8"/>
                  <a:gd name="T17" fmla="*/ 9 h 14"/>
                  <a:gd name="T18" fmla="*/ 6 w 8"/>
                  <a:gd name="T19" fmla="*/ 13 h 14"/>
                  <a:gd name="T20" fmla="*/ 7 w 8"/>
                  <a:gd name="T21" fmla="*/ 13 h 14"/>
                  <a:gd name="T22" fmla="*/ 6 w 8"/>
                  <a:gd name="T23" fmla="*/ 6 h 14"/>
                  <a:gd name="T24" fmla="*/ 5 w 8"/>
                  <a:gd name="T25" fmla="*/ 7 h 14"/>
                  <a:gd name="T26" fmla="*/ 6 w 8"/>
                  <a:gd name="T27" fmla="*/ 12 h 14"/>
                  <a:gd name="T28" fmla="*/ 7 w 8"/>
                  <a:gd name="T29" fmla="*/ 12 h 14"/>
                  <a:gd name="T30" fmla="*/ 7 w 8"/>
                  <a:gd name="T31" fmla="*/ 1 h 14"/>
                  <a:gd name="T32" fmla="*/ 6 w 8"/>
                  <a:gd name="T33" fmla="*/ 1 h 14"/>
                  <a:gd name="T34" fmla="*/ 5 w 8"/>
                  <a:gd name="T35" fmla="*/ 10 h 14"/>
                  <a:gd name="T36" fmla="*/ 7 w 8"/>
                  <a:gd name="T37" fmla="*/ 10 h 14"/>
                  <a:gd name="T38" fmla="*/ 7 w 8"/>
                  <a:gd name="T39" fmla="*/ 5 h 14"/>
                  <a:gd name="T40" fmla="*/ 6 w 8"/>
                  <a:gd name="T41" fmla="*/ 5 h 14"/>
                  <a:gd name="T42" fmla="*/ 5 w 8"/>
                  <a:gd name="T43" fmla="*/ 10 h 14"/>
                  <a:gd name="T44" fmla="*/ 7 w 8"/>
                  <a:gd name="T45" fmla="*/ 10 h 14"/>
                  <a:gd name="T46" fmla="*/ 7 w 8"/>
                  <a:gd name="T47" fmla="*/ 1 h 14"/>
                  <a:gd name="T48" fmla="*/ 6 w 8"/>
                  <a:gd name="T49" fmla="*/ 1 h 14"/>
                  <a:gd name="T50" fmla="*/ 6 w 8"/>
                  <a:gd name="T51" fmla="*/ 12 h 14"/>
                  <a:gd name="T52" fmla="*/ 7 w 8"/>
                  <a:gd name="T53" fmla="*/ 12 h 14"/>
                  <a:gd name="T54" fmla="*/ 6 w 8"/>
                  <a:gd name="T55" fmla="*/ 7 h 14"/>
                  <a:gd name="T56" fmla="*/ 5 w 8"/>
                  <a:gd name="T57" fmla="*/ 7 h 14"/>
                  <a:gd name="T58" fmla="*/ 6 w 8"/>
                  <a:gd name="T59" fmla="*/ 13 h 14"/>
                  <a:gd name="T60" fmla="*/ 7 w 8"/>
                  <a:gd name="T61" fmla="*/ 12 h 14"/>
                  <a:gd name="T62" fmla="*/ 1 w 8"/>
                  <a:gd name="T63" fmla="*/ 8 h 14"/>
                  <a:gd name="T64" fmla="*/ 0 w 8"/>
                  <a:gd name="T65" fmla="*/ 9 h 14"/>
                  <a:gd name="T66" fmla="*/ 4 w 8"/>
                  <a:gd name="T67" fmla="*/ 12 h 14"/>
                  <a:gd name="T68" fmla="*/ 5 w 8"/>
                  <a:gd name="T69" fmla="*/ 12 h 14"/>
                  <a:gd name="T70" fmla="*/ 4 w 8"/>
                  <a:gd name="T71" fmla="*/ 9 h 14"/>
                  <a:gd name="T72" fmla="*/ 3 w 8"/>
                  <a:gd name="T73" fmla="*/ 10 h 14"/>
                  <a:gd name="T74" fmla="*/ 4 w 8"/>
                  <a:gd name="T75" fmla="*/ 10 h 14"/>
                  <a:gd name="T76" fmla="*/ 5 w 8"/>
                  <a:gd name="T77" fmla="*/ 10 h 14"/>
                  <a:gd name="T78" fmla="*/ 4 w 8"/>
                  <a:gd name="T79" fmla="*/ 3 h 14"/>
                  <a:gd name="T80" fmla="*/ 3 w 8"/>
                  <a:gd name="T8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 h="14">
                    <a:moveTo>
                      <a:pt x="3" y="3"/>
                    </a:moveTo>
                    <a:cubicBezTo>
                      <a:pt x="4" y="6"/>
                      <a:pt x="4" y="8"/>
                      <a:pt x="3" y="10"/>
                    </a:cubicBezTo>
                    <a:cubicBezTo>
                      <a:pt x="4" y="10"/>
                      <a:pt x="4" y="10"/>
                      <a:pt x="5" y="9"/>
                    </a:cubicBezTo>
                    <a:cubicBezTo>
                      <a:pt x="4" y="9"/>
                      <a:pt x="4" y="9"/>
                      <a:pt x="3" y="9"/>
                    </a:cubicBezTo>
                    <a:cubicBezTo>
                      <a:pt x="3" y="8"/>
                      <a:pt x="2" y="9"/>
                      <a:pt x="2" y="9"/>
                    </a:cubicBezTo>
                    <a:cubicBezTo>
                      <a:pt x="3" y="10"/>
                      <a:pt x="3" y="11"/>
                      <a:pt x="3" y="12"/>
                    </a:cubicBezTo>
                    <a:cubicBezTo>
                      <a:pt x="4" y="12"/>
                      <a:pt x="4" y="12"/>
                      <a:pt x="4" y="11"/>
                    </a:cubicBezTo>
                    <a:cubicBezTo>
                      <a:pt x="3" y="10"/>
                      <a:pt x="2" y="9"/>
                      <a:pt x="1" y="8"/>
                    </a:cubicBezTo>
                    <a:cubicBezTo>
                      <a:pt x="1" y="8"/>
                      <a:pt x="1" y="9"/>
                      <a:pt x="1" y="9"/>
                    </a:cubicBezTo>
                    <a:cubicBezTo>
                      <a:pt x="2" y="10"/>
                      <a:pt x="4" y="12"/>
                      <a:pt x="6" y="13"/>
                    </a:cubicBezTo>
                    <a:cubicBezTo>
                      <a:pt x="6" y="14"/>
                      <a:pt x="7" y="14"/>
                      <a:pt x="7" y="13"/>
                    </a:cubicBezTo>
                    <a:cubicBezTo>
                      <a:pt x="8" y="11"/>
                      <a:pt x="7" y="9"/>
                      <a:pt x="6" y="6"/>
                    </a:cubicBezTo>
                    <a:cubicBezTo>
                      <a:pt x="6" y="6"/>
                      <a:pt x="5" y="6"/>
                      <a:pt x="5" y="7"/>
                    </a:cubicBezTo>
                    <a:cubicBezTo>
                      <a:pt x="5" y="9"/>
                      <a:pt x="6" y="10"/>
                      <a:pt x="6" y="12"/>
                    </a:cubicBezTo>
                    <a:cubicBezTo>
                      <a:pt x="6" y="13"/>
                      <a:pt x="7" y="13"/>
                      <a:pt x="7" y="12"/>
                    </a:cubicBezTo>
                    <a:cubicBezTo>
                      <a:pt x="7" y="8"/>
                      <a:pt x="7" y="5"/>
                      <a:pt x="7" y="1"/>
                    </a:cubicBezTo>
                    <a:cubicBezTo>
                      <a:pt x="7" y="1"/>
                      <a:pt x="6" y="1"/>
                      <a:pt x="6" y="1"/>
                    </a:cubicBezTo>
                    <a:cubicBezTo>
                      <a:pt x="6" y="4"/>
                      <a:pt x="6" y="7"/>
                      <a:pt x="5" y="10"/>
                    </a:cubicBezTo>
                    <a:cubicBezTo>
                      <a:pt x="6" y="10"/>
                      <a:pt x="6" y="10"/>
                      <a:pt x="7" y="10"/>
                    </a:cubicBezTo>
                    <a:cubicBezTo>
                      <a:pt x="6" y="8"/>
                      <a:pt x="7" y="7"/>
                      <a:pt x="7" y="5"/>
                    </a:cubicBezTo>
                    <a:cubicBezTo>
                      <a:pt x="7" y="4"/>
                      <a:pt x="6" y="4"/>
                      <a:pt x="6" y="5"/>
                    </a:cubicBezTo>
                    <a:cubicBezTo>
                      <a:pt x="5" y="6"/>
                      <a:pt x="5" y="8"/>
                      <a:pt x="5" y="10"/>
                    </a:cubicBezTo>
                    <a:cubicBezTo>
                      <a:pt x="5" y="10"/>
                      <a:pt x="6" y="11"/>
                      <a:pt x="7" y="10"/>
                    </a:cubicBezTo>
                    <a:cubicBezTo>
                      <a:pt x="7" y="7"/>
                      <a:pt x="7" y="4"/>
                      <a:pt x="7" y="1"/>
                    </a:cubicBezTo>
                    <a:cubicBezTo>
                      <a:pt x="7" y="0"/>
                      <a:pt x="6" y="0"/>
                      <a:pt x="6" y="1"/>
                    </a:cubicBezTo>
                    <a:cubicBezTo>
                      <a:pt x="6" y="5"/>
                      <a:pt x="6" y="8"/>
                      <a:pt x="6" y="12"/>
                    </a:cubicBezTo>
                    <a:cubicBezTo>
                      <a:pt x="6" y="12"/>
                      <a:pt x="7" y="12"/>
                      <a:pt x="7" y="12"/>
                    </a:cubicBezTo>
                    <a:cubicBezTo>
                      <a:pt x="7" y="10"/>
                      <a:pt x="7" y="9"/>
                      <a:pt x="6" y="7"/>
                    </a:cubicBezTo>
                    <a:cubicBezTo>
                      <a:pt x="6" y="7"/>
                      <a:pt x="5" y="7"/>
                      <a:pt x="5" y="7"/>
                    </a:cubicBezTo>
                    <a:cubicBezTo>
                      <a:pt x="6" y="9"/>
                      <a:pt x="6" y="11"/>
                      <a:pt x="6" y="13"/>
                    </a:cubicBezTo>
                    <a:cubicBezTo>
                      <a:pt x="6" y="13"/>
                      <a:pt x="6" y="13"/>
                      <a:pt x="7" y="12"/>
                    </a:cubicBezTo>
                    <a:cubicBezTo>
                      <a:pt x="5" y="11"/>
                      <a:pt x="3" y="9"/>
                      <a:pt x="1" y="8"/>
                    </a:cubicBezTo>
                    <a:cubicBezTo>
                      <a:pt x="1" y="7"/>
                      <a:pt x="0" y="8"/>
                      <a:pt x="0" y="9"/>
                    </a:cubicBezTo>
                    <a:cubicBezTo>
                      <a:pt x="1" y="10"/>
                      <a:pt x="2" y="11"/>
                      <a:pt x="4" y="12"/>
                    </a:cubicBezTo>
                    <a:cubicBezTo>
                      <a:pt x="4" y="13"/>
                      <a:pt x="5" y="12"/>
                      <a:pt x="5" y="12"/>
                    </a:cubicBezTo>
                    <a:cubicBezTo>
                      <a:pt x="4" y="11"/>
                      <a:pt x="4" y="10"/>
                      <a:pt x="4" y="9"/>
                    </a:cubicBezTo>
                    <a:cubicBezTo>
                      <a:pt x="3" y="9"/>
                      <a:pt x="3" y="10"/>
                      <a:pt x="3" y="10"/>
                    </a:cubicBezTo>
                    <a:cubicBezTo>
                      <a:pt x="3" y="10"/>
                      <a:pt x="3" y="10"/>
                      <a:pt x="4" y="10"/>
                    </a:cubicBezTo>
                    <a:cubicBezTo>
                      <a:pt x="4" y="11"/>
                      <a:pt x="5" y="10"/>
                      <a:pt x="5" y="10"/>
                    </a:cubicBezTo>
                    <a:cubicBezTo>
                      <a:pt x="5" y="8"/>
                      <a:pt x="5" y="5"/>
                      <a:pt x="4" y="3"/>
                    </a:cubicBezTo>
                    <a:cubicBezTo>
                      <a:pt x="4" y="2"/>
                      <a:pt x="3"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9" name="Freeform 147"/>
              <p:cNvSpPr/>
              <p:nvPr/>
            </p:nvSpPr>
            <p:spPr bwMode="auto">
              <a:xfrm>
                <a:off x="1393825" y="2714626"/>
                <a:ext cx="6350" cy="14288"/>
              </a:xfrm>
              <a:custGeom>
                <a:avLst/>
                <a:gdLst>
                  <a:gd name="T0" fmla="*/ 2 w 6"/>
                  <a:gd name="T1" fmla="*/ 13 h 14"/>
                  <a:gd name="T2" fmla="*/ 6 w 6"/>
                  <a:gd name="T3" fmla="*/ 2 h 14"/>
                  <a:gd name="T4" fmla="*/ 5 w 6"/>
                  <a:gd name="T5" fmla="*/ 1 h 14"/>
                  <a:gd name="T6" fmla="*/ 1 w 6"/>
                  <a:gd name="T7" fmla="*/ 11 h 14"/>
                  <a:gd name="T8" fmla="*/ 2 w 6"/>
                  <a:gd name="T9" fmla="*/ 11 h 14"/>
                  <a:gd name="T10" fmla="*/ 3 w 6"/>
                  <a:gd name="T11" fmla="*/ 6 h 14"/>
                  <a:gd name="T12" fmla="*/ 2 w 6"/>
                  <a:gd name="T13" fmla="*/ 6 h 14"/>
                  <a:gd name="T14" fmla="*/ 1 w 6"/>
                  <a:gd name="T15" fmla="*/ 11 h 14"/>
                  <a:gd name="T16" fmla="*/ 2 w 6"/>
                  <a:gd name="T17" fmla="*/ 11 h 14"/>
                  <a:gd name="T18" fmla="*/ 6 w 6"/>
                  <a:gd name="T19" fmla="*/ 2 h 14"/>
                  <a:gd name="T20" fmla="*/ 5 w 6"/>
                  <a:gd name="T21" fmla="*/ 1 h 14"/>
                  <a:gd name="T22" fmla="*/ 0 w 6"/>
                  <a:gd name="T23" fmla="*/ 13 h 14"/>
                  <a:gd name="T24" fmla="*/ 2 w 6"/>
                  <a:gd name="T25"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14">
                    <a:moveTo>
                      <a:pt x="2" y="13"/>
                    </a:moveTo>
                    <a:cubicBezTo>
                      <a:pt x="2" y="9"/>
                      <a:pt x="4" y="5"/>
                      <a:pt x="6" y="2"/>
                    </a:cubicBezTo>
                    <a:cubicBezTo>
                      <a:pt x="6" y="2"/>
                      <a:pt x="5" y="1"/>
                      <a:pt x="5" y="1"/>
                    </a:cubicBezTo>
                    <a:cubicBezTo>
                      <a:pt x="4" y="5"/>
                      <a:pt x="3" y="8"/>
                      <a:pt x="1" y="11"/>
                    </a:cubicBezTo>
                    <a:cubicBezTo>
                      <a:pt x="1" y="11"/>
                      <a:pt x="2" y="11"/>
                      <a:pt x="2" y="11"/>
                    </a:cubicBezTo>
                    <a:cubicBezTo>
                      <a:pt x="2" y="9"/>
                      <a:pt x="3" y="8"/>
                      <a:pt x="3" y="6"/>
                    </a:cubicBezTo>
                    <a:cubicBezTo>
                      <a:pt x="4" y="5"/>
                      <a:pt x="2" y="5"/>
                      <a:pt x="2" y="6"/>
                    </a:cubicBezTo>
                    <a:cubicBezTo>
                      <a:pt x="2" y="7"/>
                      <a:pt x="1" y="9"/>
                      <a:pt x="1" y="11"/>
                    </a:cubicBezTo>
                    <a:cubicBezTo>
                      <a:pt x="1" y="11"/>
                      <a:pt x="2" y="12"/>
                      <a:pt x="2" y="11"/>
                    </a:cubicBezTo>
                    <a:cubicBezTo>
                      <a:pt x="4" y="8"/>
                      <a:pt x="6" y="5"/>
                      <a:pt x="6" y="2"/>
                    </a:cubicBezTo>
                    <a:cubicBezTo>
                      <a:pt x="6" y="1"/>
                      <a:pt x="6" y="0"/>
                      <a:pt x="5" y="1"/>
                    </a:cubicBezTo>
                    <a:cubicBezTo>
                      <a:pt x="2" y="4"/>
                      <a:pt x="0" y="9"/>
                      <a:pt x="0" y="13"/>
                    </a:cubicBezTo>
                    <a:cubicBezTo>
                      <a:pt x="0" y="14"/>
                      <a:pt x="2" y="14"/>
                      <a:pt x="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0" name="Freeform 148"/>
              <p:cNvSpPr/>
              <p:nvPr/>
            </p:nvSpPr>
            <p:spPr bwMode="auto">
              <a:xfrm>
                <a:off x="1392238" y="2713038"/>
                <a:ext cx="9525" cy="9525"/>
              </a:xfrm>
              <a:custGeom>
                <a:avLst/>
                <a:gdLst>
                  <a:gd name="T0" fmla="*/ 7 w 9"/>
                  <a:gd name="T1" fmla="*/ 0 h 9"/>
                  <a:gd name="T2" fmla="*/ 1 w 9"/>
                  <a:gd name="T3" fmla="*/ 8 h 9"/>
                  <a:gd name="T4" fmla="*/ 2 w 9"/>
                  <a:gd name="T5" fmla="*/ 9 h 9"/>
                  <a:gd name="T6" fmla="*/ 3 w 9"/>
                  <a:gd name="T7" fmla="*/ 4 h 9"/>
                  <a:gd name="T8" fmla="*/ 2 w 9"/>
                  <a:gd name="T9" fmla="*/ 3 h 9"/>
                  <a:gd name="T10" fmla="*/ 1 w 9"/>
                  <a:gd name="T11" fmla="*/ 9 h 9"/>
                  <a:gd name="T12" fmla="*/ 2 w 9"/>
                  <a:gd name="T13" fmla="*/ 9 h 9"/>
                  <a:gd name="T14" fmla="*/ 8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5" y="3"/>
                      <a:pt x="4" y="6"/>
                      <a:pt x="1" y="8"/>
                    </a:cubicBezTo>
                    <a:cubicBezTo>
                      <a:pt x="2" y="8"/>
                      <a:pt x="2" y="8"/>
                      <a:pt x="2" y="9"/>
                    </a:cubicBezTo>
                    <a:cubicBezTo>
                      <a:pt x="2" y="7"/>
                      <a:pt x="2" y="5"/>
                      <a:pt x="3" y="4"/>
                    </a:cubicBezTo>
                    <a:cubicBezTo>
                      <a:pt x="3" y="3"/>
                      <a:pt x="2" y="2"/>
                      <a:pt x="2" y="3"/>
                    </a:cubicBezTo>
                    <a:cubicBezTo>
                      <a:pt x="1" y="5"/>
                      <a:pt x="0" y="7"/>
                      <a:pt x="1" y="9"/>
                    </a:cubicBezTo>
                    <a:cubicBezTo>
                      <a:pt x="1" y="9"/>
                      <a:pt x="2" y="9"/>
                      <a:pt x="2" y="9"/>
                    </a:cubicBezTo>
                    <a:cubicBezTo>
                      <a:pt x="5" y="7"/>
                      <a:pt x="6" y="4"/>
                      <a:pt x="8" y="1"/>
                    </a:cubicBezTo>
                    <a:cubicBezTo>
                      <a:pt x="9" y="0"/>
                      <a:pt x="8"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1" name="Freeform 149"/>
              <p:cNvSpPr/>
              <p:nvPr/>
            </p:nvSpPr>
            <p:spPr bwMode="auto">
              <a:xfrm>
                <a:off x="1354138" y="2705101"/>
                <a:ext cx="55563" cy="65088"/>
              </a:xfrm>
              <a:custGeom>
                <a:avLst/>
                <a:gdLst>
                  <a:gd name="T0" fmla="*/ 33 w 53"/>
                  <a:gd name="T1" fmla="*/ 14 h 62"/>
                  <a:gd name="T2" fmla="*/ 42 w 53"/>
                  <a:gd name="T3" fmla="*/ 18 h 62"/>
                  <a:gd name="T4" fmla="*/ 45 w 53"/>
                  <a:gd name="T5" fmla="*/ 19 h 62"/>
                  <a:gd name="T6" fmla="*/ 49 w 53"/>
                  <a:gd name="T7" fmla="*/ 22 h 62"/>
                  <a:gd name="T8" fmla="*/ 44 w 53"/>
                  <a:gd name="T9" fmla="*/ 7 h 62"/>
                  <a:gd name="T10" fmla="*/ 35 w 53"/>
                  <a:gd name="T11" fmla="*/ 5 h 62"/>
                  <a:gd name="T12" fmla="*/ 24 w 53"/>
                  <a:gd name="T13" fmla="*/ 17 h 62"/>
                  <a:gd name="T14" fmla="*/ 12 w 53"/>
                  <a:gd name="T15" fmla="*/ 22 h 62"/>
                  <a:gd name="T16" fmla="*/ 11 w 53"/>
                  <a:gd name="T17" fmla="*/ 18 h 62"/>
                  <a:gd name="T18" fmla="*/ 10 w 53"/>
                  <a:gd name="T19" fmla="*/ 15 h 62"/>
                  <a:gd name="T20" fmla="*/ 16 w 53"/>
                  <a:gd name="T21" fmla="*/ 17 h 62"/>
                  <a:gd name="T22" fmla="*/ 23 w 53"/>
                  <a:gd name="T23" fmla="*/ 11 h 62"/>
                  <a:gd name="T24" fmla="*/ 24 w 53"/>
                  <a:gd name="T25" fmla="*/ 22 h 62"/>
                  <a:gd name="T26" fmla="*/ 6 w 53"/>
                  <a:gd name="T27" fmla="*/ 35 h 62"/>
                  <a:gd name="T28" fmla="*/ 10 w 53"/>
                  <a:gd name="T29" fmla="*/ 35 h 62"/>
                  <a:gd name="T30" fmla="*/ 14 w 53"/>
                  <a:gd name="T31" fmla="*/ 44 h 62"/>
                  <a:gd name="T32" fmla="*/ 18 w 53"/>
                  <a:gd name="T33" fmla="*/ 39 h 62"/>
                  <a:gd name="T34" fmla="*/ 23 w 53"/>
                  <a:gd name="T35" fmla="*/ 43 h 62"/>
                  <a:gd name="T36" fmla="*/ 21 w 53"/>
                  <a:gd name="T37" fmla="*/ 51 h 62"/>
                  <a:gd name="T38" fmla="*/ 18 w 53"/>
                  <a:gd name="T39" fmla="*/ 53 h 62"/>
                  <a:gd name="T40" fmla="*/ 12 w 53"/>
                  <a:gd name="T41" fmla="*/ 45 h 62"/>
                  <a:gd name="T42" fmla="*/ 23 w 53"/>
                  <a:gd name="T43" fmla="*/ 53 h 62"/>
                  <a:gd name="T44" fmla="*/ 24 w 53"/>
                  <a:gd name="T45" fmla="*/ 53 h 62"/>
                  <a:gd name="T46" fmla="*/ 28 w 53"/>
                  <a:gd name="T47" fmla="*/ 57 h 62"/>
                  <a:gd name="T48" fmla="*/ 31 w 53"/>
                  <a:gd name="T49" fmla="*/ 57 h 62"/>
                  <a:gd name="T50" fmla="*/ 29 w 53"/>
                  <a:gd name="T51" fmla="*/ 35 h 62"/>
                  <a:gd name="T52" fmla="*/ 29 w 53"/>
                  <a:gd name="T53" fmla="*/ 46 h 62"/>
                  <a:gd name="T54" fmla="*/ 30 w 53"/>
                  <a:gd name="T55" fmla="*/ 49 h 62"/>
                  <a:gd name="T56" fmla="*/ 28 w 53"/>
                  <a:gd name="T57" fmla="*/ 48 h 62"/>
                  <a:gd name="T58" fmla="*/ 25 w 53"/>
                  <a:gd name="T59" fmla="*/ 56 h 62"/>
                  <a:gd name="T60" fmla="*/ 24 w 53"/>
                  <a:gd name="T61" fmla="*/ 49 h 62"/>
                  <a:gd name="T62" fmla="*/ 16 w 53"/>
                  <a:gd name="T63" fmla="*/ 48 h 62"/>
                  <a:gd name="T64" fmla="*/ 23 w 53"/>
                  <a:gd name="T65" fmla="*/ 56 h 62"/>
                  <a:gd name="T66" fmla="*/ 22 w 53"/>
                  <a:gd name="T67" fmla="*/ 52 h 62"/>
                  <a:gd name="T68" fmla="*/ 23 w 53"/>
                  <a:gd name="T69" fmla="*/ 48 h 62"/>
                  <a:gd name="T70" fmla="*/ 22 w 53"/>
                  <a:gd name="T71" fmla="*/ 38 h 62"/>
                  <a:gd name="T72" fmla="*/ 20 w 53"/>
                  <a:gd name="T73" fmla="*/ 36 h 62"/>
                  <a:gd name="T74" fmla="*/ 16 w 53"/>
                  <a:gd name="T75" fmla="*/ 42 h 62"/>
                  <a:gd name="T76" fmla="*/ 11 w 53"/>
                  <a:gd name="T77" fmla="*/ 39 h 62"/>
                  <a:gd name="T78" fmla="*/ 12 w 53"/>
                  <a:gd name="T79" fmla="*/ 32 h 62"/>
                  <a:gd name="T80" fmla="*/ 9 w 53"/>
                  <a:gd name="T81" fmla="*/ 32 h 62"/>
                  <a:gd name="T82" fmla="*/ 16 w 53"/>
                  <a:gd name="T83" fmla="*/ 29 h 62"/>
                  <a:gd name="T84" fmla="*/ 31 w 53"/>
                  <a:gd name="T85" fmla="*/ 10 h 62"/>
                  <a:gd name="T86" fmla="*/ 18 w 53"/>
                  <a:gd name="T87" fmla="*/ 14 h 62"/>
                  <a:gd name="T88" fmla="*/ 13 w 53"/>
                  <a:gd name="T89" fmla="*/ 15 h 62"/>
                  <a:gd name="T90" fmla="*/ 6 w 53"/>
                  <a:gd name="T91" fmla="*/ 24 h 62"/>
                  <a:gd name="T92" fmla="*/ 15 w 53"/>
                  <a:gd name="T93" fmla="*/ 21 h 62"/>
                  <a:gd name="T94" fmla="*/ 28 w 53"/>
                  <a:gd name="T95" fmla="*/ 10 h 62"/>
                  <a:gd name="T96" fmla="*/ 35 w 53"/>
                  <a:gd name="T97" fmla="*/ 8 h 62"/>
                  <a:gd name="T98" fmla="*/ 45 w 53"/>
                  <a:gd name="T99" fmla="*/ 12 h 62"/>
                  <a:gd name="T100" fmla="*/ 47 w 53"/>
                  <a:gd name="T101" fmla="*/ 7 h 62"/>
                  <a:gd name="T102" fmla="*/ 52 w 53"/>
                  <a:gd name="T103" fmla="*/ 19 h 62"/>
                  <a:gd name="T104" fmla="*/ 49 w 53"/>
                  <a:gd name="T105" fmla="*/ 18 h 62"/>
                  <a:gd name="T106" fmla="*/ 48 w 53"/>
                  <a:gd name="T107" fmla="*/ 14 h 62"/>
                  <a:gd name="T108" fmla="*/ 44 w 53"/>
                  <a:gd name="T109" fmla="*/ 21 h 62"/>
                  <a:gd name="T110" fmla="*/ 43 w 53"/>
                  <a:gd name="T111" fmla="*/ 10 h 62"/>
                  <a:gd name="T112" fmla="*/ 33 w 53"/>
                  <a:gd name="T113" fmla="*/ 9 h 62"/>
                  <a:gd name="T114" fmla="*/ 36 w 53"/>
                  <a:gd name="T115"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3" h="62">
                    <a:moveTo>
                      <a:pt x="43" y="8"/>
                    </a:moveTo>
                    <a:cubicBezTo>
                      <a:pt x="41" y="8"/>
                      <a:pt x="39" y="10"/>
                      <a:pt x="38" y="11"/>
                    </a:cubicBezTo>
                    <a:cubicBezTo>
                      <a:pt x="39" y="10"/>
                      <a:pt x="40" y="6"/>
                      <a:pt x="41" y="4"/>
                    </a:cubicBezTo>
                    <a:cubicBezTo>
                      <a:pt x="41" y="3"/>
                      <a:pt x="40" y="3"/>
                      <a:pt x="40" y="3"/>
                    </a:cubicBezTo>
                    <a:cubicBezTo>
                      <a:pt x="37" y="6"/>
                      <a:pt x="36" y="9"/>
                      <a:pt x="34" y="12"/>
                    </a:cubicBezTo>
                    <a:cubicBezTo>
                      <a:pt x="34" y="13"/>
                      <a:pt x="31" y="21"/>
                      <a:pt x="33" y="14"/>
                    </a:cubicBezTo>
                    <a:cubicBezTo>
                      <a:pt x="34" y="11"/>
                      <a:pt x="36" y="8"/>
                      <a:pt x="38" y="5"/>
                    </a:cubicBezTo>
                    <a:cubicBezTo>
                      <a:pt x="38" y="4"/>
                      <a:pt x="37" y="3"/>
                      <a:pt x="37" y="4"/>
                    </a:cubicBezTo>
                    <a:cubicBezTo>
                      <a:pt x="31" y="6"/>
                      <a:pt x="33" y="6"/>
                      <a:pt x="43" y="6"/>
                    </a:cubicBezTo>
                    <a:cubicBezTo>
                      <a:pt x="42" y="8"/>
                      <a:pt x="42" y="9"/>
                      <a:pt x="42" y="11"/>
                    </a:cubicBezTo>
                    <a:cubicBezTo>
                      <a:pt x="41" y="13"/>
                      <a:pt x="41" y="15"/>
                      <a:pt x="41" y="17"/>
                    </a:cubicBezTo>
                    <a:cubicBezTo>
                      <a:pt x="41" y="18"/>
                      <a:pt x="42" y="18"/>
                      <a:pt x="42" y="18"/>
                    </a:cubicBezTo>
                    <a:cubicBezTo>
                      <a:pt x="43" y="11"/>
                      <a:pt x="41" y="19"/>
                      <a:pt x="41" y="19"/>
                    </a:cubicBezTo>
                    <a:cubicBezTo>
                      <a:pt x="42" y="20"/>
                      <a:pt x="42" y="20"/>
                      <a:pt x="43" y="18"/>
                    </a:cubicBezTo>
                    <a:cubicBezTo>
                      <a:pt x="43" y="20"/>
                      <a:pt x="43" y="22"/>
                      <a:pt x="42" y="24"/>
                    </a:cubicBezTo>
                    <a:cubicBezTo>
                      <a:pt x="42" y="25"/>
                      <a:pt x="44" y="25"/>
                      <a:pt x="44" y="24"/>
                    </a:cubicBezTo>
                    <a:cubicBezTo>
                      <a:pt x="44" y="27"/>
                      <a:pt x="44" y="27"/>
                      <a:pt x="44" y="25"/>
                    </a:cubicBezTo>
                    <a:cubicBezTo>
                      <a:pt x="44" y="23"/>
                      <a:pt x="44" y="20"/>
                      <a:pt x="45" y="19"/>
                    </a:cubicBezTo>
                    <a:cubicBezTo>
                      <a:pt x="46" y="16"/>
                      <a:pt x="46" y="16"/>
                      <a:pt x="47" y="18"/>
                    </a:cubicBezTo>
                    <a:cubicBezTo>
                      <a:pt x="46" y="18"/>
                      <a:pt x="46" y="18"/>
                      <a:pt x="46" y="18"/>
                    </a:cubicBezTo>
                    <a:cubicBezTo>
                      <a:pt x="46" y="19"/>
                      <a:pt x="46" y="20"/>
                      <a:pt x="45" y="21"/>
                    </a:cubicBezTo>
                    <a:cubicBezTo>
                      <a:pt x="45" y="22"/>
                      <a:pt x="46" y="22"/>
                      <a:pt x="47" y="21"/>
                    </a:cubicBezTo>
                    <a:cubicBezTo>
                      <a:pt x="48" y="20"/>
                      <a:pt x="48" y="18"/>
                      <a:pt x="48" y="21"/>
                    </a:cubicBezTo>
                    <a:cubicBezTo>
                      <a:pt x="48" y="22"/>
                      <a:pt x="49" y="22"/>
                      <a:pt x="49" y="22"/>
                    </a:cubicBezTo>
                    <a:cubicBezTo>
                      <a:pt x="53" y="17"/>
                      <a:pt x="48" y="10"/>
                      <a:pt x="44" y="7"/>
                    </a:cubicBezTo>
                    <a:cubicBezTo>
                      <a:pt x="44" y="7"/>
                      <a:pt x="43" y="7"/>
                      <a:pt x="43" y="8"/>
                    </a:cubicBezTo>
                    <a:cubicBezTo>
                      <a:pt x="45" y="10"/>
                      <a:pt x="46" y="12"/>
                      <a:pt x="46" y="14"/>
                    </a:cubicBezTo>
                    <a:cubicBezTo>
                      <a:pt x="46" y="15"/>
                      <a:pt x="47" y="15"/>
                      <a:pt x="47" y="14"/>
                    </a:cubicBezTo>
                    <a:cubicBezTo>
                      <a:pt x="45" y="1"/>
                      <a:pt x="48" y="20"/>
                      <a:pt x="46" y="14"/>
                    </a:cubicBezTo>
                    <a:cubicBezTo>
                      <a:pt x="45" y="10"/>
                      <a:pt x="45" y="10"/>
                      <a:pt x="44" y="7"/>
                    </a:cubicBezTo>
                    <a:cubicBezTo>
                      <a:pt x="44" y="6"/>
                      <a:pt x="43" y="6"/>
                      <a:pt x="43" y="7"/>
                    </a:cubicBezTo>
                    <a:cubicBezTo>
                      <a:pt x="43" y="8"/>
                      <a:pt x="44" y="18"/>
                      <a:pt x="43" y="14"/>
                    </a:cubicBezTo>
                    <a:cubicBezTo>
                      <a:pt x="43" y="13"/>
                      <a:pt x="42" y="11"/>
                      <a:pt x="42" y="10"/>
                    </a:cubicBezTo>
                    <a:cubicBezTo>
                      <a:pt x="41" y="8"/>
                      <a:pt x="41" y="7"/>
                      <a:pt x="39" y="5"/>
                    </a:cubicBezTo>
                    <a:cubicBezTo>
                      <a:pt x="37" y="3"/>
                      <a:pt x="35" y="9"/>
                      <a:pt x="36" y="5"/>
                    </a:cubicBezTo>
                    <a:cubicBezTo>
                      <a:pt x="36" y="5"/>
                      <a:pt x="35" y="4"/>
                      <a:pt x="35" y="5"/>
                    </a:cubicBezTo>
                    <a:cubicBezTo>
                      <a:pt x="33" y="9"/>
                      <a:pt x="32" y="10"/>
                      <a:pt x="34" y="5"/>
                    </a:cubicBezTo>
                    <a:cubicBezTo>
                      <a:pt x="35" y="4"/>
                      <a:pt x="34" y="4"/>
                      <a:pt x="33" y="5"/>
                    </a:cubicBezTo>
                    <a:cubicBezTo>
                      <a:pt x="31" y="8"/>
                      <a:pt x="25" y="20"/>
                      <a:pt x="31" y="8"/>
                    </a:cubicBezTo>
                    <a:cubicBezTo>
                      <a:pt x="31" y="7"/>
                      <a:pt x="30" y="7"/>
                      <a:pt x="30" y="7"/>
                    </a:cubicBezTo>
                    <a:cubicBezTo>
                      <a:pt x="28" y="10"/>
                      <a:pt x="25" y="13"/>
                      <a:pt x="23" y="16"/>
                    </a:cubicBezTo>
                    <a:cubicBezTo>
                      <a:pt x="22" y="17"/>
                      <a:pt x="23" y="17"/>
                      <a:pt x="24" y="17"/>
                    </a:cubicBezTo>
                    <a:cubicBezTo>
                      <a:pt x="25" y="16"/>
                      <a:pt x="26" y="15"/>
                      <a:pt x="28" y="14"/>
                    </a:cubicBezTo>
                    <a:cubicBezTo>
                      <a:pt x="28" y="13"/>
                      <a:pt x="27" y="12"/>
                      <a:pt x="27" y="13"/>
                    </a:cubicBezTo>
                    <a:cubicBezTo>
                      <a:pt x="24" y="14"/>
                      <a:pt x="21" y="16"/>
                      <a:pt x="19" y="17"/>
                    </a:cubicBezTo>
                    <a:cubicBezTo>
                      <a:pt x="16" y="19"/>
                      <a:pt x="17" y="20"/>
                      <a:pt x="19" y="17"/>
                    </a:cubicBezTo>
                    <a:cubicBezTo>
                      <a:pt x="19" y="16"/>
                      <a:pt x="18" y="15"/>
                      <a:pt x="18" y="16"/>
                    </a:cubicBezTo>
                    <a:cubicBezTo>
                      <a:pt x="16" y="18"/>
                      <a:pt x="14" y="20"/>
                      <a:pt x="12" y="22"/>
                    </a:cubicBezTo>
                    <a:cubicBezTo>
                      <a:pt x="12" y="23"/>
                      <a:pt x="13" y="24"/>
                      <a:pt x="13" y="23"/>
                    </a:cubicBezTo>
                    <a:cubicBezTo>
                      <a:pt x="14" y="23"/>
                      <a:pt x="14" y="23"/>
                      <a:pt x="14" y="22"/>
                    </a:cubicBezTo>
                    <a:cubicBezTo>
                      <a:pt x="15" y="22"/>
                      <a:pt x="14" y="21"/>
                      <a:pt x="14" y="21"/>
                    </a:cubicBezTo>
                    <a:cubicBezTo>
                      <a:pt x="11" y="22"/>
                      <a:pt x="7" y="23"/>
                      <a:pt x="5" y="25"/>
                    </a:cubicBezTo>
                    <a:cubicBezTo>
                      <a:pt x="7" y="23"/>
                      <a:pt x="10" y="21"/>
                      <a:pt x="12" y="19"/>
                    </a:cubicBezTo>
                    <a:cubicBezTo>
                      <a:pt x="12" y="18"/>
                      <a:pt x="11" y="17"/>
                      <a:pt x="11" y="18"/>
                    </a:cubicBezTo>
                    <a:cubicBezTo>
                      <a:pt x="10" y="18"/>
                      <a:pt x="10" y="19"/>
                      <a:pt x="9" y="20"/>
                    </a:cubicBezTo>
                    <a:cubicBezTo>
                      <a:pt x="7" y="21"/>
                      <a:pt x="6" y="22"/>
                      <a:pt x="8" y="22"/>
                    </a:cubicBezTo>
                    <a:cubicBezTo>
                      <a:pt x="10" y="20"/>
                      <a:pt x="12" y="18"/>
                      <a:pt x="14" y="16"/>
                    </a:cubicBezTo>
                    <a:cubicBezTo>
                      <a:pt x="15" y="16"/>
                      <a:pt x="14" y="15"/>
                      <a:pt x="13" y="15"/>
                    </a:cubicBezTo>
                    <a:cubicBezTo>
                      <a:pt x="12" y="16"/>
                      <a:pt x="12" y="17"/>
                      <a:pt x="11" y="17"/>
                    </a:cubicBezTo>
                    <a:cubicBezTo>
                      <a:pt x="10" y="18"/>
                      <a:pt x="10" y="17"/>
                      <a:pt x="10" y="15"/>
                    </a:cubicBezTo>
                    <a:cubicBezTo>
                      <a:pt x="7" y="17"/>
                      <a:pt x="7" y="19"/>
                      <a:pt x="5" y="20"/>
                    </a:cubicBezTo>
                    <a:cubicBezTo>
                      <a:pt x="7" y="18"/>
                      <a:pt x="9" y="15"/>
                      <a:pt x="12" y="13"/>
                    </a:cubicBezTo>
                    <a:cubicBezTo>
                      <a:pt x="9" y="15"/>
                      <a:pt x="8" y="17"/>
                      <a:pt x="7" y="20"/>
                    </a:cubicBezTo>
                    <a:cubicBezTo>
                      <a:pt x="6" y="20"/>
                      <a:pt x="7" y="21"/>
                      <a:pt x="7" y="20"/>
                    </a:cubicBezTo>
                    <a:cubicBezTo>
                      <a:pt x="10" y="19"/>
                      <a:pt x="10" y="19"/>
                      <a:pt x="13" y="16"/>
                    </a:cubicBezTo>
                    <a:cubicBezTo>
                      <a:pt x="14" y="17"/>
                      <a:pt x="15" y="17"/>
                      <a:pt x="16" y="17"/>
                    </a:cubicBezTo>
                    <a:cubicBezTo>
                      <a:pt x="17" y="16"/>
                      <a:pt x="18" y="14"/>
                      <a:pt x="19" y="12"/>
                    </a:cubicBezTo>
                    <a:cubicBezTo>
                      <a:pt x="19" y="12"/>
                      <a:pt x="19" y="11"/>
                      <a:pt x="18" y="12"/>
                    </a:cubicBezTo>
                    <a:cubicBezTo>
                      <a:pt x="16" y="13"/>
                      <a:pt x="15" y="15"/>
                      <a:pt x="14" y="16"/>
                    </a:cubicBezTo>
                    <a:cubicBezTo>
                      <a:pt x="13" y="17"/>
                      <a:pt x="14" y="17"/>
                      <a:pt x="14" y="17"/>
                    </a:cubicBezTo>
                    <a:cubicBezTo>
                      <a:pt x="17" y="16"/>
                      <a:pt x="19" y="15"/>
                      <a:pt x="22" y="13"/>
                    </a:cubicBezTo>
                    <a:cubicBezTo>
                      <a:pt x="24" y="13"/>
                      <a:pt x="25" y="12"/>
                      <a:pt x="23" y="11"/>
                    </a:cubicBezTo>
                    <a:cubicBezTo>
                      <a:pt x="22" y="12"/>
                      <a:pt x="21" y="14"/>
                      <a:pt x="20" y="15"/>
                    </a:cubicBezTo>
                    <a:cubicBezTo>
                      <a:pt x="20" y="16"/>
                      <a:pt x="20" y="16"/>
                      <a:pt x="21" y="16"/>
                    </a:cubicBezTo>
                    <a:cubicBezTo>
                      <a:pt x="24" y="15"/>
                      <a:pt x="27" y="14"/>
                      <a:pt x="29" y="13"/>
                    </a:cubicBezTo>
                    <a:cubicBezTo>
                      <a:pt x="33" y="11"/>
                      <a:pt x="28" y="20"/>
                      <a:pt x="29" y="19"/>
                    </a:cubicBezTo>
                    <a:cubicBezTo>
                      <a:pt x="27" y="23"/>
                      <a:pt x="23" y="26"/>
                      <a:pt x="19" y="29"/>
                    </a:cubicBezTo>
                    <a:cubicBezTo>
                      <a:pt x="21" y="27"/>
                      <a:pt x="23" y="24"/>
                      <a:pt x="24" y="22"/>
                    </a:cubicBezTo>
                    <a:cubicBezTo>
                      <a:pt x="24" y="22"/>
                      <a:pt x="24" y="21"/>
                      <a:pt x="23" y="22"/>
                    </a:cubicBezTo>
                    <a:cubicBezTo>
                      <a:pt x="18" y="26"/>
                      <a:pt x="15" y="30"/>
                      <a:pt x="8" y="32"/>
                    </a:cubicBezTo>
                    <a:cubicBezTo>
                      <a:pt x="7" y="32"/>
                      <a:pt x="6" y="32"/>
                      <a:pt x="5" y="33"/>
                    </a:cubicBezTo>
                    <a:cubicBezTo>
                      <a:pt x="4" y="34"/>
                      <a:pt x="3" y="36"/>
                      <a:pt x="3" y="37"/>
                    </a:cubicBezTo>
                    <a:cubicBezTo>
                      <a:pt x="2" y="38"/>
                      <a:pt x="3" y="39"/>
                      <a:pt x="4" y="38"/>
                    </a:cubicBezTo>
                    <a:cubicBezTo>
                      <a:pt x="5" y="36"/>
                      <a:pt x="5" y="37"/>
                      <a:pt x="6" y="35"/>
                    </a:cubicBezTo>
                    <a:cubicBezTo>
                      <a:pt x="7" y="34"/>
                      <a:pt x="6" y="33"/>
                      <a:pt x="5" y="34"/>
                    </a:cubicBezTo>
                    <a:cubicBezTo>
                      <a:pt x="4" y="36"/>
                      <a:pt x="3" y="37"/>
                      <a:pt x="3" y="39"/>
                    </a:cubicBezTo>
                    <a:cubicBezTo>
                      <a:pt x="2" y="40"/>
                      <a:pt x="3" y="40"/>
                      <a:pt x="4" y="40"/>
                    </a:cubicBezTo>
                    <a:cubicBezTo>
                      <a:pt x="6" y="34"/>
                      <a:pt x="6" y="34"/>
                      <a:pt x="5" y="40"/>
                    </a:cubicBezTo>
                    <a:cubicBezTo>
                      <a:pt x="5" y="40"/>
                      <a:pt x="6" y="41"/>
                      <a:pt x="6" y="40"/>
                    </a:cubicBezTo>
                    <a:cubicBezTo>
                      <a:pt x="8" y="39"/>
                      <a:pt x="9" y="37"/>
                      <a:pt x="10" y="35"/>
                    </a:cubicBezTo>
                    <a:cubicBezTo>
                      <a:pt x="9" y="36"/>
                      <a:pt x="10" y="40"/>
                      <a:pt x="10" y="42"/>
                    </a:cubicBezTo>
                    <a:cubicBezTo>
                      <a:pt x="10" y="43"/>
                      <a:pt x="11" y="43"/>
                      <a:pt x="11" y="42"/>
                    </a:cubicBezTo>
                    <a:cubicBezTo>
                      <a:pt x="15" y="31"/>
                      <a:pt x="12" y="41"/>
                      <a:pt x="11" y="43"/>
                    </a:cubicBezTo>
                    <a:cubicBezTo>
                      <a:pt x="11" y="44"/>
                      <a:pt x="12" y="44"/>
                      <a:pt x="12" y="44"/>
                    </a:cubicBezTo>
                    <a:cubicBezTo>
                      <a:pt x="13" y="42"/>
                      <a:pt x="14" y="41"/>
                      <a:pt x="15" y="39"/>
                    </a:cubicBezTo>
                    <a:cubicBezTo>
                      <a:pt x="14" y="41"/>
                      <a:pt x="14" y="42"/>
                      <a:pt x="14" y="44"/>
                    </a:cubicBezTo>
                    <a:cubicBezTo>
                      <a:pt x="14" y="45"/>
                      <a:pt x="15" y="45"/>
                      <a:pt x="15" y="45"/>
                    </a:cubicBezTo>
                    <a:cubicBezTo>
                      <a:pt x="16" y="42"/>
                      <a:pt x="16" y="42"/>
                      <a:pt x="17" y="39"/>
                    </a:cubicBezTo>
                    <a:cubicBezTo>
                      <a:pt x="17" y="37"/>
                      <a:pt x="16" y="38"/>
                      <a:pt x="16" y="41"/>
                    </a:cubicBezTo>
                    <a:cubicBezTo>
                      <a:pt x="16" y="42"/>
                      <a:pt x="15" y="44"/>
                      <a:pt x="15" y="45"/>
                    </a:cubicBezTo>
                    <a:cubicBezTo>
                      <a:pt x="15" y="46"/>
                      <a:pt x="16" y="47"/>
                      <a:pt x="16" y="46"/>
                    </a:cubicBezTo>
                    <a:cubicBezTo>
                      <a:pt x="17" y="43"/>
                      <a:pt x="18" y="41"/>
                      <a:pt x="18" y="39"/>
                    </a:cubicBezTo>
                    <a:cubicBezTo>
                      <a:pt x="18" y="41"/>
                      <a:pt x="18" y="44"/>
                      <a:pt x="17" y="47"/>
                    </a:cubicBezTo>
                    <a:cubicBezTo>
                      <a:pt x="17" y="47"/>
                      <a:pt x="19" y="47"/>
                      <a:pt x="19" y="47"/>
                    </a:cubicBezTo>
                    <a:cubicBezTo>
                      <a:pt x="19" y="45"/>
                      <a:pt x="20" y="43"/>
                      <a:pt x="21" y="42"/>
                    </a:cubicBezTo>
                    <a:cubicBezTo>
                      <a:pt x="22" y="37"/>
                      <a:pt x="21" y="39"/>
                      <a:pt x="20" y="42"/>
                    </a:cubicBezTo>
                    <a:cubicBezTo>
                      <a:pt x="18" y="54"/>
                      <a:pt x="24" y="30"/>
                      <a:pt x="22" y="45"/>
                    </a:cubicBezTo>
                    <a:cubicBezTo>
                      <a:pt x="22" y="46"/>
                      <a:pt x="22" y="45"/>
                      <a:pt x="23" y="43"/>
                    </a:cubicBezTo>
                    <a:cubicBezTo>
                      <a:pt x="24" y="34"/>
                      <a:pt x="21" y="54"/>
                      <a:pt x="24" y="43"/>
                    </a:cubicBezTo>
                    <a:cubicBezTo>
                      <a:pt x="23" y="48"/>
                      <a:pt x="25" y="51"/>
                      <a:pt x="22" y="45"/>
                    </a:cubicBezTo>
                    <a:cubicBezTo>
                      <a:pt x="22" y="45"/>
                      <a:pt x="21" y="45"/>
                      <a:pt x="21" y="45"/>
                    </a:cubicBezTo>
                    <a:cubicBezTo>
                      <a:pt x="19" y="47"/>
                      <a:pt x="19" y="49"/>
                      <a:pt x="20" y="51"/>
                    </a:cubicBezTo>
                    <a:cubicBezTo>
                      <a:pt x="19" y="48"/>
                      <a:pt x="24" y="55"/>
                      <a:pt x="20" y="49"/>
                    </a:cubicBezTo>
                    <a:cubicBezTo>
                      <a:pt x="18" y="50"/>
                      <a:pt x="19" y="50"/>
                      <a:pt x="21" y="51"/>
                    </a:cubicBezTo>
                    <a:cubicBezTo>
                      <a:pt x="22" y="52"/>
                      <a:pt x="22" y="52"/>
                      <a:pt x="23" y="53"/>
                    </a:cubicBezTo>
                    <a:cubicBezTo>
                      <a:pt x="24" y="53"/>
                      <a:pt x="24" y="52"/>
                      <a:pt x="24" y="52"/>
                    </a:cubicBezTo>
                    <a:cubicBezTo>
                      <a:pt x="23" y="50"/>
                      <a:pt x="22" y="49"/>
                      <a:pt x="21" y="48"/>
                    </a:cubicBezTo>
                    <a:cubicBezTo>
                      <a:pt x="20" y="48"/>
                      <a:pt x="19" y="48"/>
                      <a:pt x="20" y="49"/>
                    </a:cubicBezTo>
                    <a:cubicBezTo>
                      <a:pt x="21" y="52"/>
                      <a:pt x="24" y="55"/>
                      <a:pt x="19" y="52"/>
                    </a:cubicBezTo>
                    <a:cubicBezTo>
                      <a:pt x="18" y="52"/>
                      <a:pt x="18" y="52"/>
                      <a:pt x="18" y="53"/>
                    </a:cubicBezTo>
                    <a:cubicBezTo>
                      <a:pt x="19" y="54"/>
                      <a:pt x="19" y="54"/>
                      <a:pt x="20" y="55"/>
                    </a:cubicBezTo>
                    <a:cubicBezTo>
                      <a:pt x="20" y="56"/>
                      <a:pt x="21" y="55"/>
                      <a:pt x="21" y="55"/>
                    </a:cubicBezTo>
                    <a:cubicBezTo>
                      <a:pt x="19" y="51"/>
                      <a:pt x="17" y="48"/>
                      <a:pt x="14" y="46"/>
                    </a:cubicBezTo>
                    <a:cubicBezTo>
                      <a:pt x="12" y="44"/>
                      <a:pt x="10" y="44"/>
                      <a:pt x="8" y="43"/>
                    </a:cubicBezTo>
                    <a:cubicBezTo>
                      <a:pt x="6" y="42"/>
                      <a:pt x="5" y="42"/>
                      <a:pt x="5" y="44"/>
                    </a:cubicBezTo>
                    <a:cubicBezTo>
                      <a:pt x="8" y="44"/>
                      <a:pt x="10" y="45"/>
                      <a:pt x="12" y="45"/>
                    </a:cubicBezTo>
                    <a:cubicBezTo>
                      <a:pt x="11" y="45"/>
                      <a:pt x="11" y="46"/>
                      <a:pt x="11" y="46"/>
                    </a:cubicBezTo>
                    <a:cubicBezTo>
                      <a:pt x="16" y="50"/>
                      <a:pt x="12" y="46"/>
                      <a:pt x="12" y="46"/>
                    </a:cubicBezTo>
                    <a:cubicBezTo>
                      <a:pt x="10" y="42"/>
                      <a:pt x="11" y="42"/>
                      <a:pt x="15" y="45"/>
                    </a:cubicBezTo>
                    <a:cubicBezTo>
                      <a:pt x="16" y="46"/>
                      <a:pt x="18" y="47"/>
                      <a:pt x="19" y="47"/>
                    </a:cubicBezTo>
                    <a:cubicBezTo>
                      <a:pt x="20" y="47"/>
                      <a:pt x="20" y="47"/>
                      <a:pt x="20" y="47"/>
                    </a:cubicBezTo>
                    <a:cubicBezTo>
                      <a:pt x="22" y="49"/>
                      <a:pt x="23" y="51"/>
                      <a:pt x="23" y="53"/>
                    </a:cubicBezTo>
                    <a:cubicBezTo>
                      <a:pt x="24" y="54"/>
                      <a:pt x="25" y="54"/>
                      <a:pt x="25" y="53"/>
                    </a:cubicBezTo>
                    <a:cubicBezTo>
                      <a:pt x="25" y="51"/>
                      <a:pt x="25" y="50"/>
                      <a:pt x="24" y="48"/>
                    </a:cubicBezTo>
                    <a:cubicBezTo>
                      <a:pt x="24" y="48"/>
                      <a:pt x="23" y="48"/>
                      <a:pt x="23" y="48"/>
                    </a:cubicBezTo>
                    <a:cubicBezTo>
                      <a:pt x="23" y="51"/>
                      <a:pt x="23" y="53"/>
                      <a:pt x="23" y="55"/>
                    </a:cubicBezTo>
                    <a:cubicBezTo>
                      <a:pt x="23" y="56"/>
                      <a:pt x="24" y="56"/>
                      <a:pt x="24" y="55"/>
                    </a:cubicBezTo>
                    <a:cubicBezTo>
                      <a:pt x="26" y="53"/>
                      <a:pt x="26" y="53"/>
                      <a:pt x="24" y="53"/>
                    </a:cubicBezTo>
                    <a:cubicBezTo>
                      <a:pt x="24" y="55"/>
                      <a:pt x="24" y="57"/>
                      <a:pt x="24" y="59"/>
                    </a:cubicBezTo>
                    <a:cubicBezTo>
                      <a:pt x="24" y="60"/>
                      <a:pt x="25" y="60"/>
                      <a:pt x="26" y="59"/>
                    </a:cubicBezTo>
                    <a:cubicBezTo>
                      <a:pt x="27" y="55"/>
                      <a:pt x="27" y="52"/>
                      <a:pt x="27" y="48"/>
                    </a:cubicBezTo>
                    <a:cubicBezTo>
                      <a:pt x="27" y="47"/>
                      <a:pt x="26" y="47"/>
                      <a:pt x="26" y="48"/>
                    </a:cubicBezTo>
                    <a:cubicBezTo>
                      <a:pt x="26" y="53"/>
                      <a:pt x="26" y="53"/>
                      <a:pt x="27" y="57"/>
                    </a:cubicBezTo>
                    <a:cubicBezTo>
                      <a:pt x="27" y="58"/>
                      <a:pt x="28" y="58"/>
                      <a:pt x="28" y="57"/>
                    </a:cubicBezTo>
                    <a:cubicBezTo>
                      <a:pt x="29" y="50"/>
                      <a:pt x="27" y="51"/>
                      <a:pt x="29" y="57"/>
                    </a:cubicBezTo>
                    <a:cubicBezTo>
                      <a:pt x="29" y="58"/>
                      <a:pt x="30" y="58"/>
                      <a:pt x="30" y="57"/>
                    </a:cubicBezTo>
                    <a:cubicBezTo>
                      <a:pt x="31" y="54"/>
                      <a:pt x="31" y="54"/>
                      <a:pt x="31" y="51"/>
                    </a:cubicBezTo>
                    <a:cubicBezTo>
                      <a:pt x="30" y="51"/>
                      <a:pt x="30" y="51"/>
                      <a:pt x="30" y="51"/>
                    </a:cubicBezTo>
                    <a:cubicBezTo>
                      <a:pt x="30" y="53"/>
                      <a:pt x="30" y="55"/>
                      <a:pt x="30" y="57"/>
                    </a:cubicBezTo>
                    <a:cubicBezTo>
                      <a:pt x="30" y="58"/>
                      <a:pt x="31" y="58"/>
                      <a:pt x="31" y="57"/>
                    </a:cubicBezTo>
                    <a:cubicBezTo>
                      <a:pt x="31" y="55"/>
                      <a:pt x="30" y="49"/>
                      <a:pt x="31" y="54"/>
                    </a:cubicBezTo>
                    <a:cubicBezTo>
                      <a:pt x="33" y="55"/>
                      <a:pt x="33" y="54"/>
                      <a:pt x="30" y="51"/>
                    </a:cubicBezTo>
                    <a:cubicBezTo>
                      <a:pt x="30" y="49"/>
                      <a:pt x="29" y="48"/>
                      <a:pt x="29" y="46"/>
                    </a:cubicBezTo>
                    <a:cubicBezTo>
                      <a:pt x="27" y="42"/>
                      <a:pt x="29" y="46"/>
                      <a:pt x="30" y="41"/>
                    </a:cubicBezTo>
                    <a:cubicBezTo>
                      <a:pt x="29" y="43"/>
                      <a:pt x="30" y="37"/>
                      <a:pt x="30" y="35"/>
                    </a:cubicBezTo>
                    <a:cubicBezTo>
                      <a:pt x="30" y="35"/>
                      <a:pt x="29" y="35"/>
                      <a:pt x="29" y="35"/>
                    </a:cubicBezTo>
                    <a:cubicBezTo>
                      <a:pt x="29" y="38"/>
                      <a:pt x="29" y="41"/>
                      <a:pt x="28" y="44"/>
                    </a:cubicBezTo>
                    <a:cubicBezTo>
                      <a:pt x="28" y="45"/>
                      <a:pt x="30" y="45"/>
                      <a:pt x="30" y="45"/>
                    </a:cubicBezTo>
                    <a:cubicBezTo>
                      <a:pt x="30" y="43"/>
                      <a:pt x="30" y="41"/>
                      <a:pt x="30" y="39"/>
                    </a:cubicBezTo>
                    <a:cubicBezTo>
                      <a:pt x="31" y="38"/>
                      <a:pt x="29" y="38"/>
                      <a:pt x="29" y="39"/>
                    </a:cubicBezTo>
                    <a:cubicBezTo>
                      <a:pt x="28" y="41"/>
                      <a:pt x="28" y="43"/>
                      <a:pt x="27" y="46"/>
                    </a:cubicBezTo>
                    <a:cubicBezTo>
                      <a:pt x="27" y="47"/>
                      <a:pt x="28" y="47"/>
                      <a:pt x="29" y="46"/>
                    </a:cubicBezTo>
                    <a:cubicBezTo>
                      <a:pt x="29" y="43"/>
                      <a:pt x="30" y="40"/>
                      <a:pt x="29" y="37"/>
                    </a:cubicBezTo>
                    <a:cubicBezTo>
                      <a:pt x="29" y="36"/>
                      <a:pt x="28" y="36"/>
                      <a:pt x="28" y="36"/>
                    </a:cubicBezTo>
                    <a:cubicBezTo>
                      <a:pt x="24" y="43"/>
                      <a:pt x="29" y="51"/>
                      <a:pt x="31" y="57"/>
                    </a:cubicBezTo>
                    <a:cubicBezTo>
                      <a:pt x="32" y="57"/>
                      <a:pt x="33" y="57"/>
                      <a:pt x="33" y="56"/>
                    </a:cubicBezTo>
                    <a:cubicBezTo>
                      <a:pt x="32" y="54"/>
                      <a:pt x="32" y="52"/>
                      <a:pt x="31" y="49"/>
                    </a:cubicBezTo>
                    <a:cubicBezTo>
                      <a:pt x="31" y="48"/>
                      <a:pt x="30" y="49"/>
                      <a:pt x="30" y="49"/>
                    </a:cubicBezTo>
                    <a:cubicBezTo>
                      <a:pt x="30" y="51"/>
                      <a:pt x="30" y="53"/>
                      <a:pt x="30" y="54"/>
                    </a:cubicBezTo>
                    <a:cubicBezTo>
                      <a:pt x="31" y="54"/>
                      <a:pt x="31" y="54"/>
                      <a:pt x="31" y="54"/>
                    </a:cubicBezTo>
                    <a:cubicBezTo>
                      <a:pt x="31" y="52"/>
                      <a:pt x="31" y="50"/>
                      <a:pt x="31" y="48"/>
                    </a:cubicBezTo>
                    <a:cubicBezTo>
                      <a:pt x="31" y="47"/>
                      <a:pt x="30" y="47"/>
                      <a:pt x="30" y="48"/>
                    </a:cubicBezTo>
                    <a:cubicBezTo>
                      <a:pt x="30" y="50"/>
                      <a:pt x="30" y="52"/>
                      <a:pt x="29" y="54"/>
                    </a:cubicBezTo>
                    <a:cubicBezTo>
                      <a:pt x="29" y="52"/>
                      <a:pt x="29" y="50"/>
                      <a:pt x="28" y="48"/>
                    </a:cubicBezTo>
                    <a:cubicBezTo>
                      <a:pt x="28" y="47"/>
                      <a:pt x="27" y="47"/>
                      <a:pt x="27" y="48"/>
                    </a:cubicBezTo>
                    <a:cubicBezTo>
                      <a:pt x="27" y="49"/>
                      <a:pt x="27" y="50"/>
                      <a:pt x="27" y="51"/>
                    </a:cubicBezTo>
                    <a:cubicBezTo>
                      <a:pt x="26" y="53"/>
                      <a:pt x="26" y="54"/>
                      <a:pt x="28" y="54"/>
                    </a:cubicBezTo>
                    <a:cubicBezTo>
                      <a:pt x="28" y="51"/>
                      <a:pt x="28" y="51"/>
                      <a:pt x="27" y="48"/>
                    </a:cubicBezTo>
                    <a:cubicBezTo>
                      <a:pt x="27" y="47"/>
                      <a:pt x="26" y="47"/>
                      <a:pt x="26" y="48"/>
                    </a:cubicBezTo>
                    <a:cubicBezTo>
                      <a:pt x="26" y="51"/>
                      <a:pt x="25" y="53"/>
                      <a:pt x="25" y="56"/>
                    </a:cubicBezTo>
                    <a:cubicBezTo>
                      <a:pt x="25" y="57"/>
                      <a:pt x="27" y="57"/>
                      <a:pt x="27" y="56"/>
                    </a:cubicBezTo>
                    <a:cubicBezTo>
                      <a:pt x="27" y="55"/>
                      <a:pt x="27" y="54"/>
                      <a:pt x="27" y="53"/>
                    </a:cubicBezTo>
                    <a:cubicBezTo>
                      <a:pt x="28" y="51"/>
                      <a:pt x="28" y="50"/>
                      <a:pt x="26" y="51"/>
                    </a:cubicBezTo>
                    <a:cubicBezTo>
                      <a:pt x="26" y="62"/>
                      <a:pt x="26" y="53"/>
                      <a:pt x="26" y="50"/>
                    </a:cubicBezTo>
                    <a:cubicBezTo>
                      <a:pt x="26" y="50"/>
                      <a:pt x="25" y="50"/>
                      <a:pt x="25" y="50"/>
                    </a:cubicBezTo>
                    <a:cubicBezTo>
                      <a:pt x="23" y="55"/>
                      <a:pt x="24" y="53"/>
                      <a:pt x="24" y="49"/>
                    </a:cubicBezTo>
                    <a:cubicBezTo>
                      <a:pt x="24" y="53"/>
                      <a:pt x="22" y="45"/>
                      <a:pt x="22" y="44"/>
                    </a:cubicBezTo>
                    <a:cubicBezTo>
                      <a:pt x="21" y="44"/>
                      <a:pt x="21" y="44"/>
                      <a:pt x="20" y="44"/>
                    </a:cubicBezTo>
                    <a:cubicBezTo>
                      <a:pt x="19" y="46"/>
                      <a:pt x="9" y="41"/>
                      <a:pt x="6" y="42"/>
                    </a:cubicBezTo>
                    <a:cubicBezTo>
                      <a:pt x="6" y="42"/>
                      <a:pt x="5" y="42"/>
                      <a:pt x="6" y="43"/>
                    </a:cubicBezTo>
                    <a:cubicBezTo>
                      <a:pt x="8" y="46"/>
                      <a:pt x="11" y="48"/>
                      <a:pt x="15" y="49"/>
                    </a:cubicBezTo>
                    <a:cubicBezTo>
                      <a:pt x="16" y="49"/>
                      <a:pt x="16" y="48"/>
                      <a:pt x="16" y="48"/>
                    </a:cubicBezTo>
                    <a:cubicBezTo>
                      <a:pt x="15" y="47"/>
                      <a:pt x="14" y="47"/>
                      <a:pt x="14" y="46"/>
                    </a:cubicBezTo>
                    <a:cubicBezTo>
                      <a:pt x="14" y="46"/>
                      <a:pt x="14" y="45"/>
                      <a:pt x="14" y="45"/>
                    </a:cubicBezTo>
                    <a:cubicBezTo>
                      <a:pt x="10" y="44"/>
                      <a:pt x="7" y="43"/>
                      <a:pt x="3" y="42"/>
                    </a:cubicBezTo>
                    <a:cubicBezTo>
                      <a:pt x="2" y="42"/>
                      <a:pt x="2" y="43"/>
                      <a:pt x="3" y="43"/>
                    </a:cubicBezTo>
                    <a:cubicBezTo>
                      <a:pt x="6" y="44"/>
                      <a:pt x="10" y="45"/>
                      <a:pt x="13" y="47"/>
                    </a:cubicBezTo>
                    <a:cubicBezTo>
                      <a:pt x="17" y="49"/>
                      <a:pt x="19" y="53"/>
                      <a:pt x="23" y="56"/>
                    </a:cubicBezTo>
                    <a:cubicBezTo>
                      <a:pt x="23" y="56"/>
                      <a:pt x="24" y="56"/>
                      <a:pt x="24" y="55"/>
                    </a:cubicBezTo>
                    <a:cubicBezTo>
                      <a:pt x="23" y="53"/>
                      <a:pt x="22" y="52"/>
                      <a:pt x="21" y="50"/>
                    </a:cubicBezTo>
                    <a:cubicBezTo>
                      <a:pt x="25" y="55"/>
                      <a:pt x="20" y="49"/>
                      <a:pt x="18" y="47"/>
                    </a:cubicBezTo>
                    <a:cubicBezTo>
                      <a:pt x="18" y="46"/>
                      <a:pt x="17" y="47"/>
                      <a:pt x="17" y="47"/>
                    </a:cubicBezTo>
                    <a:cubicBezTo>
                      <a:pt x="19" y="49"/>
                      <a:pt x="20" y="51"/>
                      <a:pt x="21" y="53"/>
                    </a:cubicBezTo>
                    <a:cubicBezTo>
                      <a:pt x="22" y="54"/>
                      <a:pt x="23" y="53"/>
                      <a:pt x="22" y="52"/>
                    </a:cubicBezTo>
                    <a:cubicBezTo>
                      <a:pt x="22" y="49"/>
                      <a:pt x="23" y="49"/>
                      <a:pt x="23" y="52"/>
                    </a:cubicBezTo>
                    <a:cubicBezTo>
                      <a:pt x="23" y="52"/>
                      <a:pt x="24" y="52"/>
                      <a:pt x="24" y="52"/>
                    </a:cubicBezTo>
                    <a:cubicBezTo>
                      <a:pt x="25" y="47"/>
                      <a:pt x="26" y="44"/>
                      <a:pt x="25" y="39"/>
                    </a:cubicBezTo>
                    <a:cubicBezTo>
                      <a:pt x="25" y="39"/>
                      <a:pt x="24" y="39"/>
                      <a:pt x="24" y="39"/>
                    </a:cubicBezTo>
                    <a:cubicBezTo>
                      <a:pt x="23" y="42"/>
                      <a:pt x="22" y="45"/>
                      <a:pt x="22" y="48"/>
                    </a:cubicBezTo>
                    <a:cubicBezTo>
                      <a:pt x="22" y="49"/>
                      <a:pt x="23" y="49"/>
                      <a:pt x="23" y="48"/>
                    </a:cubicBezTo>
                    <a:cubicBezTo>
                      <a:pt x="24" y="45"/>
                      <a:pt x="25" y="42"/>
                      <a:pt x="25" y="38"/>
                    </a:cubicBezTo>
                    <a:cubicBezTo>
                      <a:pt x="25" y="37"/>
                      <a:pt x="24" y="37"/>
                      <a:pt x="24" y="37"/>
                    </a:cubicBezTo>
                    <a:cubicBezTo>
                      <a:pt x="22" y="41"/>
                      <a:pt x="21" y="44"/>
                      <a:pt x="21" y="48"/>
                    </a:cubicBezTo>
                    <a:cubicBezTo>
                      <a:pt x="21" y="49"/>
                      <a:pt x="23" y="49"/>
                      <a:pt x="23" y="48"/>
                    </a:cubicBezTo>
                    <a:cubicBezTo>
                      <a:pt x="23" y="44"/>
                      <a:pt x="24" y="41"/>
                      <a:pt x="23" y="38"/>
                    </a:cubicBezTo>
                    <a:cubicBezTo>
                      <a:pt x="23" y="37"/>
                      <a:pt x="22" y="37"/>
                      <a:pt x="22" y="38"/>
                    </a:cubicBezTo>
                    <a:cubicBezTo>
                      <a:pt x="21" y="41"/>
                      <a:pt x="19" y="44"/>
                      <a:pt x="19" y="48"/>
                    </a:cubicBezTo>
                    <a:cubicBezTo>
                      <a:pt x="19" y="49"/>
                      <a:pt x="20" y="49"/>
                      <a:pt x="20" y="48"/>
                    </a:cubicBezTo>
                    <a:cubicBezTo>
                      <a:pt x="21" y="44"/>
                      <a:pt x="22" y="40"/>
                      <a:pt x="23" y="36"/>
                    </a:cubicBezTo>
                    <a:cubicBezTo>
                      <a:pt x="23" y="35"/>
                      <a:pt x="22" y="35"/>
                      <a:pt x="21" y="36"/>
                    </a:cubicBezTo>
                    <a:cubicBezTo>
                      <a:pt x="20" y="39"/>
                      <a:pt x="19" y="41"/>
                      <a:pt x="18" y="44"/>
                    </a:cubicBezTo>
                    <a:cubicBezTo>
                      <a:pt x="19" y="43"/>
                      <a:pt x="20" y="39"/>
                      <a:pt x="20" y="36"/>
                    </a:cubicBezTo>
                    <a:cubicBezTo>
                      <a:pt x="20" y="36"/>
                      <a:pt x="19" y="35"/>
                      <a:pt x="19" y="36"/>
                    </a:cubicBezTo>
                    <a:cubicBezTo>
                      <a:pt x="18" y="38"/>
                      <a:pt x="17" y="41"/>
                      <a:pt x="16" y="43"/>
                    </a:cubicBezTo>
                    <a:cubicBezTo>
                      <a:pt x="17" y="44"/>
                      <a:pt x="18" y="43"/>
                      <a:pt x="17" y="41"/>
                    </a:cubicBezTo>
                    <a:cubicBezTo>
                      <a:pt x="18" y="39"/>
                      <a:pt x="18" y="38"/>
                      <a:pt x="19" y="36"/>
                    </a:cubicBezTo>
                    <a:cubicBezTo>
                      <a:pt x="19" y="35"/>
                      <a:pt x="18" y="35"/>
                      <a:pt x="17" y="36"/>
                    </a:cubicBezTo>
                    <a:cubicBezTo>
                      <a:pt x="16" y="37"/>
                      <a:pt x="16" y="40"/>
                      <a:pt x="16" y="42"/>
                    </a:cubicBezTo>
                    <a:cubicBezTo>
                      <a:pt x="16" y="39"/>
                      <a:pt x="16" y="39"/>
                      <a:pt x="16" y="36"/>
                    </a:cubicBezTo>
                    <a:cubicBezTo>
                      <a:pt x="16" y="36"/>
                      <a:pt x="15" y="35"/>
                      <a:pt x="15" y="36"/>
                    </a:cubicBezTo>
                    <a:cubicBezTo>
                      <a:pt x="14" y="37"/>
                      <a:pt x="13" y="39"/>
                      <a:pt x="12" y="41"/>
                    </a:cubicBezTo>
                    <a:cubicBezTo>
                      <a:pt x="13" y="39"/>
                      <a:pt x="14" y="37"/>
                      <a:pt x="14" y="35"/>
                    </a:cubicBezTo>
                    <a:cubicBezTo>
                      <a:pt x="15" y="34"/>
                      <a:pt x="14" y="33"/>
                      <a:pt x="13" y="34"/>
                    </a:cubicBezTo>
                    <a:cubicBezTo>
                      <a:pt x="12" y="36"/>
                      <a:pt x="11" y="38"/>
                      <a:pt x="11" y="39"/>
                    </a:cubicBezTo>
                    <a:cubicBezTo>
                      <a:pt x="12" y="40"/>
                      <a:pt x="13" y="39"/>
                      <a:pt x="12" y="37"/>
                    </a:cubicBezTo>
                    <a:cubicBezTo>
                      <a:pt x="13" y="36"/>
                      <a:pt x="13" y="35"/>
                      <a:pt x="13" y="34"/>
                    </a:cubicBezTo>
                    <a:cubicBezTo>
                      <a:pt x="13" y="33"/>
                      <a:pt x="12" y="33"/>
                      <a:pt x="11" y="34"/>
                    </a:cubicBezTo>
                    <a:cubicBezTo>
                      <a:pt x="10" y="36"/>
                      <a:pt x="9" y="38"/>
                      <a:pt x="9" y="41"/>
                    </a:cubicBezTo>
                    <a:cubicBezTo>
                      <a:pt x="8" y="42"/>
                      <a:pt x="10" y="42"/>
                      <a:pt x="10" y="41"/>
                    </a:cubicBezTo>
                    <a:cubicBezTo>
                      <a:pt x="11" y="38"/>
                      <a:pt x="12" y="35"/>
                      <a:pt x="12" y="32"/>
                    </a:cubicBezTo>
                    <a:cubicBezTo>
                      <a:pt x="12" y="31"/>
                      <a:pt x="11" y="31"/>
                      <a:pt x="11" y="31"/>
                    </a:cubicBezTo>
                    <a:cubicBezTo>
                      <a:pt x="10" y="33"/>
                      <a:pt x="10" y="33"/>
                      <a:pt x="9" y="35"/>
                    </a:cubicBezTo>
                    <a:cubicBezTo>
                      <a:pt x="6" y="39"/>
                      <a:pt x="7" y="36"/>
                      <a:pt x="8" y="33"/>
                    </a:cubicBezTo>
                    <a:cubicBezTo>
                      <a:pt x="8" y="32"/>
                      <a:pt x="7" y="32"/>
                      <a:pt x="7" y="32"/>
                    </a:cubicBezTo>
                    <a:cubicBezTo>
                      <a:pt x="6" y="33"/>
                      <a:pt x="5" y="35"/>
                      <a:pt x="4" y="37"/>
                    </a:cubicBezTo>
                    <a:cubicBezTo>
                      <a:pt x="6" y="36"/>
                      <a:pt x="8" y="35"/>
                      <a:pt x="9" y="32"/>
                    </a:cubicBezTo>
                    <a:cubicBezTo>
                      <a:pt x="10" y="32"/>
                      <a:pt x="10" y="31"/>
                      <a:pt x="9" y="31"/>
                    </a:cubicBezTo>
                    <a:cubicBezTo>
                      <a:pt x="8" y="31"/>
                      <a:pt x="6" y="32"/>
                      <a:pt x="5" y="32"/>
                    </a:cubicBezTo>
                    <a:cubicBezTo>
                      <a:pt x="4" y="32"/>
                      <a:pt x="5" y="33"/>
                      <a:pt x="5" y="33"/>
                    </a:cubicBezTo>
                    <a:cubicBezTo>
                      <a:pt x="12" y="32"/>
                      <a:pt x="17" y="31"/>
                      <a:pt x="21" y="25"/>
                    </a:cubicBezTo>
                    <a:cubicBezTo>
                      <a:pt x="22" y="25"/>
                      <a:pt x="21" y="24"/>
                      <a:pt x="20" y="24"/>
                    </a:cubicBezTo>
                    <a:cubicBezTo>
                      <a:pt x="18" y="26"/>
                      <a:pt x="17" y="27"/>
                      <a:pt x="16" y="29"/>
                    </a:cubicBezTo>
                    <a:cubicBezTo>
                      <a:pt x="15" y="29"/>
                      <a:pt x="16" y="30"/>
                      <a:pt x="17" y="30"/>
                    </a:cubicBezTo>
                    <a:cubicBezTo>
                      <a:pt x="18" y="28"/>
                      <a:pt x="20" y="26"/>
                      <a:pt x="22" y="24"/>
                    </a:cubicBezTo>
                    <a:cubicBezTo>
                      <a:pt x="22" y="24"/>
                      <a:pt x="18" y="29"/>
                      <a:pt x="17" y="30"/>
                    </a:cubicBezTo>
                    <a:cubicBezTo>
                      <a:pt x="16" y="31"/>
                      <a:pt x="17" y="31"/>
                      <a:pt x="18" y="31"/>
                    </a:cubicBezTo>
                    <a:cubicBezTo>
                      <a:pt x="25" y="27"/>
                      <a:pt x="34" y="19"/>
                      <a:pt x="32" y="10"/>
                    </a:cubicBezTo>
                    <a:cubicBezTo>
                      <a:pt x="32" y="10"/>
                      <a:pt x="32" y="10"/>
                      <a:pt x="31" y="10"/>
                    </a:cubicBezTo>
                    <a:cubicBezTo>
                      <a:pt x="28" y="12"/>
                      <a:pt x="19" y="18"/>
                      <a:pt x="26" y="10"/>
                    </a:cubicBezTo>
                    <a:cubicBezTo>
                      <a:pt x="26" y="9"/>
                      <a:pt x="26" y="8"/>
                      <a:pt x="25" y="9"/>
                    </a:cubicBezTo>
                    <a:cubicBezTo>
                      <a:pt x="22" y="11"/>
                      <a:pt x="18" y="13"/>
                      <a:pt x="16" y="16"/>
                    </a:cubicBezTo>
                    <a:cubicBezTo>
                      <a:pt x="20" y="11"/>
                      <a:pt x="14" y="18"/>
                      <a:pt x="13" y="19"/>
                    </a:cubicBezTo>
                    <a:cubicBezTo>
                      <a:pt x="13" y="20"/>
                      <a:pt x="14" y="20"/>
                      <a:pt x="14" y="20"/>
                    </a:cubicBezTo>
                    <a:cubicBezTo>
                      <a:pt x="16" y="18"/>
                      <a:pt x="17" y="16"/>
                      <a:pt x="18" y="14"/>
                    </a:cubicBezTo>
                    <a:cubicBezTo>
                      <a:pt x="18" y="13"/>
                      <a:pt x="17" y="13"/>
                      <a:pt x="17" y="13"/>
                    </a:cubicBezTo>
                    <a:cubicBezTo>
                      <a:pt x="12" y="15"/>
                      <a:pt x="7" y="19"/>
                      <a:pt x="15" y="12"/>
                    </a:cubicBezTo>
                    <a:cubicBezTo>
                      <a:pt x="15" y="12"/>
                      <a:pt x="14" y="11"/>
                      <a:pt x="14" y="11"/>
                    </a:cubicBezTo>
                    <a:cubicBezTo>
                      <a:pt x="9" y="13"/>
                      <a:pt x="7" y="17"/>
                      <a:pt x="3" y="21"/>
                    </a:cubicBezTo>
                    <a:cubicBezTo>
                      <a:pt x="3" y="21"/>
                      <a:pt x="4" y="22"/>
                      <a:pt x="4" y="22"/>
                    </a:cubicBezTo>
                    <a:cubicBezTo>
                      <a:pt x="7" y="19"/>
                      <a:pt x="10" y="17"/>
                      <a:pt x="13" y="15"/>
                    </a:cubicBezTo>
                    <a:cubicBezTo>
                      <a:pt x="14" y="14"/>
                      <a:pt x="13" y="13"/>
                      <a:pt x="12" y="14"/>
                    </a:cubicBezTo>
                    <a:cubicBezTo>
                      <a:pt x="9" y="15"/>
                      <a:pt x="7" y="17"/>
                      <a:pt x="6" y="21"/>
                    </a:cubicBezTo>
                    <a:cubicBezTo>
                      <a:pt x="6" y="21"/>
                      <a:pt x="7" y="22"/>
                      <a:pt x="7" y="22"/>
                    </a:cubicBezTo>
                    <a:cubicBezTo>
                      <a:pt x="18" y="13"/>
                      <a:pt x="0" y="26"/>
                      <a:pt x="11" y="17"/>
                    </a:cubicBezTo>
                    <a:cubicBezTo>
                      <a:pt x="9" y="19"/>
                      <a:pt x="7" y="21"/>
                      <a:pt x="5" y="23"/>
                    </a:cubicBezTo>
                    <a:cubicBezTo>
                      <a:pt x="5" y="24"/>
                      <a:pt x="6" y="25"/>
                      <a:pt x="6" y="24"/>
                    </a:cubicBezTo>
                    <a:cubicBezTo>
                      <a:pt x="7" y="24"/>
                      <a:pt x="7" y="23"/>
                      <a:pt x="8" y="23"/>
                    </a:cubicBezTo>
                    <a:cubicBezTo>
                      <a:pt x="10" y="22"/>
                      <a:pt x="11" y="21"/>
                      <a:pt x="9" y="19"/>
                    </a:cubicBezTo>
                    <a:cubicBezTo>
                      <a:pt x="7" y="22"/>
                      <a:pt x="5" y="23"/>
                      <a:pt x="2" y="25"/>
                    </a:cubicBezTo>
                    <a:cubicBezTo>
                      <a:pt x="2" y="25"/>
                      <a:pt x="2" y="26"/>
                      <a:pt x="2" y="26"/>
                    </a:cubicBezTo>
                    <a:cubicBezTo>
                      <a:pt x="5" y="26"/>
                      <a:pt x="7" y="25"/>
                      <a:pt x="10" y="24"/>
                    </a:cubicBezTo>
                    <a:cubicBezTo>
                      <a:pt x="12" y="24"/>
                      <a:pt x="13" y="23"/>
                      <a:pt x="15" y="21"/>
                    </a:cubicBezTo>
                    <a:cubicBezTo>
                      <a:pt x="17" y="19"/>
                      <a:pt x="17" y="16"/>
                      <a:pt x="15" y="21"/>
                    </a:cubicBezTo>
                    <a:cubicBezTo>
                      <a:pt x="15" y="21"/>
                      <a:pt x="16" y="22"/>
                      <a:pt x="16" y="21"/>
                    </a:cubicBezTo>
                    <a:cubicBezTo>
                      <a:pt x="18" y="19"/>
                      <a:pt x="21" y="17"/>
                      <a:pt x="23" y="16"/>
                    </a:cubicBezTo>
                    <a:cubicBezTo>
                      <a:pt x="25" y="15"/>
                      <a:pt x="26" y="15"/>
                      <a:pt x="26" y="15"/>
                    </a:cubicBezTo>
                    <a:cubicBezTo>
                      <a:pt x="27" y="13"/>
                      <a:pt x="28" y="12"/>
                      <a:pt x="29" y="10"/>
                    </a:cubicBezTo>
                    <a:cubicBezTo>
                      <a:pt x="29" y="10"/>
                      <a:pt x="28" y="10"/>
                      <a:pt x="28" y="10"/>
                    </a:cubicBezTo>
                    <a:cubicBezTo>
                      <a:pt x="27" y="12"/>
                      <a:pt x="27" y="14"/>
                      <a:pt x="27" y="16"/>
                    </a:cubicBezTo>
                    <a:cubicBezTo>
                      <a:pt x="26" y="16"/>
                      <a:pt x="27" y="17"/>
                      <a:pt x="28" y="16"/>
                    </a:cubicBezTo>
                    <a:cubicBezTo>
                      <a:pt x="30" y="13"/>
                      <a:pt x="31" y="10"/>
                      <a:pt x="33" y="7"/>
                    </a:cubicBezTo>
                    <a:cubicBezTo>
                      <a:pt x="33" y="8"/>
                      <a:pt x="32" y="10"/>
                      <a:pt x="32" y="11"/>
                    </a:cubicBezTo>
                    <a:cubicBezTo>
                      <a:pt x="32" y="12"/>
                      <a:pt x="33" y="12"/>
                      <a:pt x="33" y="12"/>
                    </a:cubicBezTo>
                    <a:cubicBezTo>
                      <a:pt x="34" y="10"/>
                      <a:pt x="34" y="9"/>
                      <a:pt x="35" y="8"/>
                    </a:cubicBezTo>
                    <a:cubicBezTo>
                      <a:pt x="35" y="6"/>
                      <a:pt x="34" y="6"/>
                      <a:pt x="34" y="8"/>
                    </a:cubicBezTo>
                    <a:cubicBezTo>
                      <a:pt x="34" y="9"/>
                      <a:pt x="35" y="9"/>
                      <a:pt x="36" y="9"/>
                    </a:cubicBezTo>
                    <a:cubicBezTo>
                      <a:pt x="40" y="3"/>
                      <a:pt x="42" y="14"/>
                      <a:pt x="42" y="16"/>
                    </a:cubicBezTo>
                    <a:cubicBezTo>
                      <a:pt x="43" y="17"/>
                      <a:pt x="43" y="17"/>
                      <a:pt x="44" y="16"/>
                    </a:cubicBezTo>
                    <a:cubicBezTo>
                      <a:pt x="44" y="13"/>
                      <a:pt x="44" y="13"/>
                      <a:pt x="44" y="10"/>
                    </a:cubicBezTo>
                    <a:cubicBezTo>
                      <a:pt x="44" y="8"/>
                      <a:pt x="44" y="10"/>
                      <a:pt x="45" y="12"/>
                    </a:cubicBezTo>
                    <a:cubicBezTo>
                      <a:pt x="46" y="12"/>
                      <a:pt x="47" y="12"/>
                      <a:pt x="47" y="12"/>
                    </a:cubicBezTo>
                    <a:cubicBezTo>
                      <a:pt x="47" y="8"/>
                      <a:pt x="47" y="7"/>
                      <a:pt x="45" y="4"/>
                    </a:cubicBezTo>
                    <a:cubicBezTo>
                      <a:pt x="45" y="3"/>
                      <a:pt x="45" y="3"/>
                      <a:pt x="44" y="4"/>
                    </a:cubicBezTo>
                    <a:cubicBezTo>
                      <a:pt x="41" y="7"/>
                      <a:pt x="44" y="13"/>
                      <a:pt x="46" y="17"/>
                    </a:cubicBezTo>
                    <a:cubicBezTo>
                      <a:pt x="46" y="18"/>
                      <a:pt x="47" y="18"/>
                      <a:pt x="47" y="17"/>
                    </a:cubicBezTo>
                    <a:cubicBezTo>
                      <a:pt x="47" y="14"/>
                      <a:pt x="47" y="11"/>
                      <a:pt x="47" y="7"/>
                    </a:cubicBezTo>
                    <a:cubicBezTo>
                      <a:pt x="47" y="7"/>
                      <a:pt x="45" y="7"/>
                      <a:pt x="45" y="8"/>
                    </a:cubicBezTo>
                    <a:cubicBezTo>
                      <a:pt x="45" y="9"/>
                      <a:pt x="45" y="10"/>
                      <a:pt x="46" y="12"/>
                    </a:cubicBezTo>
                    <a:cubicBezTo>
                      <a:pt x="45" y="11"/>
                      <a:pt x="48" y="13"/>
                      <a:pt x="46" y="9"/>
                    </a:cubicBezTo>
                    <a:cubicBezTo>
                      <a:pt x="48" y="13"/>
                      <a:pt x="48" y="17"/>
                      <a:pt x="50" y="21"/>
                    </a:cubicBezTo>
                    <a:cubicBezTo>
                      <a:pt x="50" y="21"/>
                      <a:pt x="51" y="21"/>
                      <a:pt x="51" y="21"/>
                    </a:cubicBezTo>
                    <a:cubicBezTo>
                      <a:pt x="51" y="20"/>
                      <a:pt x="51" y="20"/>
                      <a:pt x="52" y="19"/>
                    </a:cubicBezTo>
                    <a:cubicBezTo>
                      <a:pt x="52" y="18"/>
                      <a:pt x="51" y="18"/>
                      <a:pt x="51" y="18"/>
                    </a:cubicBezTo>
                    <a:cubicBezTo>
                      <a:pt x="49" y="20"/>
                      <a:pt x="50" y="20"/>
                      <a:pt x="49" y="18"/>
                    </a:cubicBezTo>
                    <a:cubicBezTo>
                      <a:pt x="49" y="17"/>
                      <a:pt x="49" y="17"/>
                      <a:pt x="48" y="18"/>
                    </a:cubicBezTo>
                    <a:cubicBezTo>
                      <a:pt x="47" y="21"/>
                      <a:pt x="47" y="19"/>
                      <a:pt x="46" y="23"/>
                    </a:cubicBezTo>
                    <a:cubicBezTo>
                      <a:pt x="46" y="23"/>
                      <a:pt x="47" y="24"/>
                      <a:pt x="47" y="23"/>
                    </a:cubicBezTo>
                    <a:cubicBezTo>
                      <a:pt x="48" y="21"/>
                      <a:pt x="49" y="19"/>
                      <a:pt x="49" y="18"/>
                    </a:cubicBezTo>
                    <a:cubicBezTo>
                      <a:pt x="49" y="17"/>
                      <a:pt x="48" y="16"/>
                      <a:pt x="48" y="17"/>
                    </a:cubicBezTo>
                    <a:cubicBezTo>
                      <a:pt x="46" y="20"/>
                      <a:pt x="46" y="19"/>
                      <a:pt x="47" y="16"/>
                    </a:cubicBezTo>
                    <a:cubicBezTo>
                      <a:pt x="48" y="15"/>
                      <a:pt x="46" y="15"/>
                      <a:pt x="46" y="16"/>
                    </a:cubicBezTo>
                    <a:cubicBezTo>
                      <a:pt x="46" y="17"/>
                      <a:pt x="45" y="18"/>
                      <a:pt x="45" y="20"/>
                    </a:cubicBezTo>
                    <a:cubicBezTo>
                      <a:pt x="45" y="21"/>
                      <a:pt x="46" y="21"/>
                      <a:pt x="46" y="20"/>
                    </a:cubicBezTo>
                    <a:cubicBezTo>
                      <a:pt x="47" y="18"/>
                      <a:pt x="48" y="16"/>
                      <a:pt x="48" y="14"/>
                    </a:cubicBezTo>
                    <a:cubicBezTo>
                      <a:pt x="49" y="13"/>
                      <a:pt x="48" y="13"/>
                      <a:pt x="47" y="13"/>
                    </a:cubicBezTo>
                    <a:cubicBezTo>
                      <a:pt x="43" y="17"/>
                      <a:pt x="43" y="23"/>
                      <a:pt x="43" y="28"/>
                    </a:cubicBezTo>
                    <a:cubicBezTo>
                      <a:pt x="43" y="29"/>
                      <a:pt x="44" y="29"/>
                      <a:pt x="44" y="28"/>
                    </a:cubicBezTo>
                    <a:cubicBezTo>
                      <a:pt x="44" y="25"/>
                      <a:pt x="44" y="26"/>
                      <a:pt x="44" y="23"/>
                    </a:cubicBezTo>
                    <a:cubicBezTo>
                      <a:pt x="44" y="22"/>
                      <a:pt x="43" y="22"/>
                      <a:pt x="43" y="23"/>
                    </a:cubicBezTo>
                    <a:cubicBezTo>
                      <a:pt x="43" y="22"/>
                      <a:pt x="43" y="22"/>
                      <a:pt x="44" y="21"/>
                    </a:cubicBezTo>
                    <a:cubicBezTo>
                      <a:pt x="44" y="19"/>
                      <a:pt x="44" y="18"/>
                      <a:pt x="44" y="16"/>
                    </a:cubicBezTo>
                    <a:cubicBezTo>
                      <a:pt x="44" y="15"/>
                      <a:pt x="43" y="15"/>
                      <a:pt x="43" y="15"/>
                    </a:cubicBezTo>
                    <a:cubicBezTo>
                      <a:pt x="41" y="17"/>
                      <a:pt x="41" y="19"/>
                      <a:pt x="40" y="21"/>
                    </a:cubicBezTo>
                    <a:cubicBezTo>
                      <a:pt x="40" y="22"/>
                      <a:pt x="41" y="23"/>
                      <a:pt x="42" y="22"/>
                    </a:cubicBezTo>
                    <a:cubicBezTo>
                      <a:pt x="43" y="18"/>
                      <a:pt x="44" y="14"/>
                      <a:pt x="44" y="11"/>
                    </a:cubicBezTo>
                    <a:cubicBezTo>
                      <a:pt x="44" y="10"/>
                      <a:pt x="43" y="10"/>
                      <a:pt x="43" y="10"/>
                    </a:cubicBezTo>
                    <a:cubicBezTo>
                      <a:pt x="43" y="11"/>
                      <a:pt x="42" y="12"/>
                      <a:pt x="42" y="13"/>
                    </a:cubicBezTo>
                    <a:cubicBezTo>
                      <a:pt x="41" y="15"/>
                      <a:pt x="41" y="15"/>
                      <a:pt x="42" y="15"/>
                    </a:cubicBezTo>
                    <a:cubicBezTo>
                      <a:pt x="43" y="12"/>
                      <a:pt x="43" y="10"/>
                      <a:pt x="44" y="8"/>
                    </a:cubicBezTo>
                    <a:cubicBezTo>
                      <a:pt x="44" y="5"/>
                      <a:pt x="44" y="4"/>
                      <a:pt x="42" y="2"/>
                    </a:cubicBezTo>
                    <a:cubicBezTo>
                      <a:pt x="41" y="0"/>
                      <a:pt x="38" y="0"/>
                      <a:pt x="36" y="1"/>
                    </a:cubicBezTo>
                    <a:cubicBezTo>
                      <a:pt x="33" y="3"/>
                      <a:pt x="33" y="5"/>
                      <a:pt x="33" y="9"/>
                    </a:cubicBezTo>
                    <a:cubicBezTo>
                      <a:pt x="33" y="9"/>
                      <a:pt x="33" y="9"/>
                      <a:pt x="34" y="9"/>
                    </a:cubicBezTo>
                    <a:cubicBezTo>
                      <a:pt x="37" y="7"/>
                      <a:pt x="36" y="4"/>
                      <a:pt x="34" y="9"/>
                    </a:cubicBezTo>
                    <a:cubicBezTo>
                      <a:pt x="32" y="12"/>
                      <a:pt x="31" y="16"/>
                      <a:pt x="31" y="19"/>
                    </a:cubicBezTo>
                    <a:cubicBezTo>
                      <a:pt x="31" y="20"/>
                      <a:pt x="32" y="20"/>
                      <a:pt x="32" y="20"/>
                    </a:cubicBezTo>
                    <a:cubicBezTo>
                      <a:pt x="34" y="17"/>
                      <a:pt x="35" y="14"/>
                      <a:pt x="36" y="10"/>
                    </a:cubicBezTo>
                    <a:cubicBezTo>
                      <a:pt x="39" y="4"/>
                      <a:pt x="36" y="11"/>
                      <a:pt x="36" y="13"/>
                    </a:cubicBezTo>
                    <a:cubicBezTo>
                      <a:pt x="35" y="13"/>
                      <a:pt x="36" y="14"/>
                      <a:pt x="37" y="13"/>
                    </a:cubicBezTo>
                    <a:cubicBezTo>
                      <a:pt x="39" y="11"/>
                      <a:pt x="41" y="10"/>
                      <a:pt x="44" y="9"/>
                    </a:cubicBezTo>
                    <a:cubicBezTo>
                      <a:pt x="45" y="8"/>
                      <a:pt x="44" y="7"/>
                      <a:pt x="4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2" name="Freeform 150"/>
              <p:cNvSpPr/>
              <p:nvPr/>
            </p:nvSpPr>
            <p:spPr bwMode="auto">
              <a:xfrm>
                <a:off x="1376363" y="2711451"/>
                <a:ext cx="9525" cy="11113"/>
              </a:xfrm>
              <a:custGeom>
                <a:avLst/>
                <a:gdLst>
                  <a:gd name="T0" fmla="*/ 5 w 8"/>
                  <a:gd name="T1" fmla="*/ 9 h 10"/>
                  <a:gd name="T2" fmla="*/ 7 w 8"/>
                  <a:gd name="T3" fmla="*/ 1 h 10"/>
                  <a:gd name="T4" fmla="*/ 6 w 8"/>
                  <a:gd name="T5" fmla="*/ 0 h 10"/>
                  <a:gd name="T6" fmla="*/ 1 w 8"/>
                  <a:gd name="T7" fmla="*/ 6 h 10"/>
                  <a:gd name="T8" fmla="*/ 2 w 8"/>
                  <a:gd name="T9" fmla="*/ 7 h 10"/>
                  <a:gd name="T10" fmla="*/ 7 w 8"/>
                  <a:gd name="T11" fmla="*/ 2 h 10"/>
                  <a:gd name="T12" fmla="*/ 6 w 8"/>
                  <a:gd name="T13" fmla="*/ 1 h 10"/>
                  <a:gd name="T14" fmla="*/ 1 w 8"/>
                  <a:gd name="T15" fmla="*/ 6 h 10"/>
                  <a:gd name="T16" fmla="*/ 2 w 8"/>
                  <a:gd name="T17" fmla="*/ 7 h 10"/>
                  <a:gd name="T18" fmla="*/ 7 w 8"/>
                  <a:gd name="T19" fmla="*/ 1 h 10"/>
                  <a:gd name="T20" fmla="*/ 6 w 8"/>
                  <a:gd name="T21" fmla="*/ 1 h 10"/>
                  <a:gd name="T22" fmla="*/ 3 w 8"/>
                  <a:gd name="T23" fmla="*/ 9 h 10"/>
                  <a:gd name="T24" fmla="*/ 5 w 8"/>
                  <a:gd name="T25"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0">
                    <a:moveTo>
                      <a:pt x="5" y="9"/>
                    </a:moveTo>
                    <a:cubicBezTo>
                      <a:pt x="5" y="6"/>
                      <a:pt x="7" y="4"/>
                      <a:pt x="7" y="1"/>
                    </a:cubicBezTo>
                    <a:cubicBezTo>
                      <a:pt x="7" y="0"/>
                      <a:pt x="7" y="0"/>
                      <a:pt x="6" y="0"/>
                    </a:cubicBezTo>
                    <a:cubicBezTo>
                      <a:pt x="4" y="2"/>
                      <a:pt x="3" y="5"/>
                      <a:pt x="1" y="6"/>
                    </a:cubicBezTo>
                    <a:cubicBezTo>
                      <a:pt x="1" y="6"/>
                      <a:pt x="2" y="7"/>
                      <a:pt x="2" y="7"/>
                    </a:cubicBezTo>
                    <a:cubicBezTo>
                      <a:pt x="3" y="5"/>
                      <a:pt x="5" y="3"/>
                      <a:pt x="7" y="2"/>
                    </a:cubicBezTo>
                    <a:cubicBezTo>
                      <a:pt x="8" y="1"/>
                      <a:pt x="7" y="1"/>
                      <a:pt x="6" y="1"/>
                    </a:cubicBezTo>
                    <a:cubicBezTo>
                      <a:pt x="4" y="3"/>
                      <a:pt x="2" y="4"/>
                      <a:pt x="1" y="6"/>
                    </a:cubicBezTo>
                    <a:cubicBezTo>
                      <a:pt x="0" y="7"/>
                      <a:pt x="1" y="7"/>
                      <a:pt x="2" y="7"/>
                    </a:cubicBezTo>
                    <a:cubicBezTo>
                      <a:pt x="4" y="6"/>
                      <a:pt x="5" y="3"/>
                      <a:pt x="7" y="1"/>
                    </a:cubicBezTo>
                    <a:cubicBezTo>
                      <a:pt x="7" y="1"/>
                      <a:pt x="6" y="1"/>
                      <a:pt x="6" y="1"/>
                    </a:cubicBezTo>
                    <a:cubicBezTo>
                      <a:pt x="6" y="3"/>
                      <a:pt x="4" y="6"/>
                      <a:pt x="3" y="9"/>
                    </a:cubicBezTo>
                    <a:cubicBezTo>
                      <a:pt x="3" y="10"/>
                      <a:pt x="5" y="10"/>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3" name="Freeform 456"/>
              <p:cNvSpPr/>
              <p:nvPr/>
            </p:nvSpPr>
            <p:spPr bwMode="auto">
              <a:xfrm>
                <a:off x="1481138" y="2513013"/>
                <a:ext cx="34925" cy="42863"/>
              </a:xfrm>
              <a:custGeom>
                <a:avLst/>
                <a:gdLst>
                  <a:gd name="T0" fmla="*/ 3 w 34"/>
                  <a:gd name="T1" fmla="*/ 1 h 40"/>
                  <a:gd name="T2" fmla="*/ 3 w 34"/>
                  <a:gd name="T3" fmla="*/ 1 h 40"/>
                  <a:gd name="T4" fmla="*/ 2 w 34"/>
                  <a:gd name="T5" fmla="*/ 1 h 40"/>
                  <a:gd name="T6" fmla="*/ 1 w 34"/>
                  <a:gd name="T7" fmla="*/ 13 h 40"/>
                  <a:gd name="T8" fmla="*/ 2 w 34"/>
                  <a:gd name="T9" fmla="*/ 39 h 40"/>
                  <a:gd name="T10" fmla="*/ 3 w 34"/>
                  <a:gd name="T11" fmla="*/ 39 h 40"/>
                  <a:gd name="T12" fmla="*/ 33 w 34"/>
                  <a:gd name="T13" fmla="*/ 20 h 40"/>
                  <a:gd name="T14" fmla="*/ 34 w 34"/>
                  <a:gd name="T15" fmla="*/ 19 h 40"/>
                  <a:gd name="T16" fmla="*/ 3 w 34"/>
                  <a:gd name="T17" fmla="*/ 0 h 40"/>
                  <a:gd name="T18" fmla="*/ 2 w 34"/>
                  <a:gd name="T19" fmla="*/ 2 h 40"/>
                  <a:gd name="T20" fmla="*/ 24 w 34"/>
                  <a:gd name="T21" fmla="*/ 15 h 40"/>
                  <a:gd name="T22" fmla="*/ 31 w 34"/>
                  <a:gd name="T23" fmla="*/ 19 h 40"/>
                  <a:gd name="T24" fmla="*/ 29 w 34"/>
                  <a:gd name="T25" fmla="*/ 19 h 40"/>
                  <a:gd name="T26" fmla="*/ 20 w 34"/>
                  <a:gd name="T27" fmla="*/ 24 h 40"/>
                  <a:gd name="T28" fmla="*/ 12 w 34"/>
                  <a:gd name="T29" fmla="*/ 30 h 40"/>
                  <a:gd name="T30" fmla="*/ 4 w 34"/>
                  <a:gd name="T31" fmla="*/ 36 h 40"/>
                  <a:gd name="T32" fmla="*/ 3 w 34"/>
                  <a:gd name="T33" fmla="*/ 19 h 40"/>
                  <a:gd name="T34" fmla="*/ 2 w 34"/>
                  <a:gd name="T35" fmla="*/ 2 h 40"/>
                  <a:gd name="T36" fmla="*/ 3 w 34"/>
                  <a:gd name="T37"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40">
                    <a:moveTo>
                      <a:pt x="3" y="1"/>
                    </a:moveTo>
                    <a:cubicBezTo>
                      <a:pt x="3" y="1"/>
                      <a:pt x="3" y="1"/>
                      <a:pt x="3" y="1"/>
                    </a:cubicBezTo>
                    <a:cubicBezTo>
                      <a:pt x="3" y="1"/>
                      <a:pt x="2" y="1"/>
                      <a:pt x="2" y="1"/>
                    </a:cubicBezTo>
                    <a:cubicBezTo>
                      <a:pt x="0" y="2"/>
                      <a:pt x="1" y="11"/>
                      <a:pt x="1" y="13"/>
                    </a:cubicBezTo>
                    <a:cubicBezTo>
                      <a:pt x="2" y="22"/>
                      <a:pt x="2" y="30"/>
                      <a:pt x="2" y="39"/>
                    </a:cubicBezTo>
                    <a:cubicBezTo>
                      <a:pt x="2" y="40"/>
                      <a:pt x="3" y="40"/>
                      <a:pt x="3" y="39"/>
                    </a:cubicBezTo>
                    <a:cubicBezTo>
                      <a:pt x="13" y="32"/>
                      <a:pt x="21" y="21"/>
                      <a:pt x="33" y="20"/>
                    </a:cubicBezTo>
                    <a:cubicBezTo>
                      <a:pt x="34" y="20"/>
                      <a:pt x="34" y="19"/>
                      <a:pt x="34" y="19"/>
                    </a:cubicBezTo>
                    <a:cubicBezTo>
                      <a:pt x="23" y="13"/>
                      <a:pt x="13" y="6"/>
                      <a:pt x="3" y="0"/>
                    </a:cubicBezTo>
                    <a:cubicBezTo>
                      <a:pt x="2" y="0"/>
                      <a:pt x="1" y="1"/>
                      <a:pt x="2" y="2"/>
                    </a:cubicBezTo>
                    <a:cubicBezTo>
                      <a:pt x="9" y="6"/>
                      <a:pt x="16" y="11"/>
                      <a:pt x="24" y="15"/>
                    </a:cubicBezTo>
                    <a:cubicBezTo>
                      <a:pt x="26" y="16"/>
                      <a:pt x="28" y="17"/>
                      <a:pt x="31" y="19"/>
                    </a:cubicBezTo>
                    <a:cubicBezTo>
                      <a:pt x="31" y="19"/>
                      <a:pt x="32" y="19"/>
                      <a:pt x="29" y="19"/>
                    </a:cubicBezTo>
                    <a:cubicBezTo>
                      <a:pt x="26" y="20"/>
                      <a:pt x="23" y="22"/>
                      <a:pt x="20" y="24"/>
                    </a:cubicBezTo>
                    <a:cubicBezTo>
                      <a:pt x="17" y="26"/>
                      <a:pt x="14" y="28"/>
                      <a:pt x="12" y="30"/>
                    </a:cubicBezTo>
                    <a:cubicBezTo>
                      <a:pt x="10" y="32"/>
                      <a:pt x="4" y="38"/>
                      <a:pt x="4" y="36"/>
                    </a:cubicBezTo>
                    <a:cubicBezTo>
                      <a:pt x="3" y="30"/>
                      <a:pt x="3" y="25"/>
                      <a:pt x="3" y="19"/>
                    </a:cubicBezTo>
                    <a:cubicBezTo>
                      <a:pt x="3" y="14"/>
                      <a:pt x="4" y="7"/>
                      <a:pt x="2" y="2"/>
                    </a:cubicBezTo>
                    <a:cubicBezTo>
                      <a:pt x="2" y="3"/>
                      <a:pt x="3"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4" name="Freeform 457"/>
              <p:cNvSpPr>
                <a:spLocks noEditPoints="1"/>
              </p:cNvSpPr>
              <p:nvPr/>
            </p:nvSpPr>
            <p:spPr bwMode="auto">
              <a:xfrm>
                <a:off x="1482725" y="2516188"/>
                <a:ext cx="30163" cy="34925"/>
              </a:xfrm>
              <a:custGeom>
                <a:avLst/>
                <a:gdLst>
                  <a:gd name="T0" fmla="*/ 26 w 29"/>
                  <a:gd name="T1" fmla="*/ 15 h 34"/>
                  <a:gd name="T2" fmla="*/ 22 w 29"/>
                  <a:gd name="T3" fmla="*/ 16 h 34"/>
                  <a:gd name="T4" fmla="*/ 24 w 29"/>
                  <a:gd name="T5" fmla="*/ 13 h 34"/>
                  <a:gd name="T6" fmla="*/ 19 w 29"/>
                  <a:gd name="T7" fmla="*/ 15 h 34"/>
                  <a:gd name="T8" fmla="*/ 21 w 29"/>
                  <a:gd name="T9" fmla="*/ 12 h 34"/>
                  <a:gd name="T10" fmla="*/ 18 w 29"/>
                  <a:gd name="T11" fmla="*/ 13 h 34"/>
                  <a:gd name="T12" fmla="*/ 17 w 29"/>
                  <a:gd name="T13" fmla="*/ 12 h 34"/>
                  <a:gd name="T14" fmla="*/ 17 w 29"/>
                  <a:gd name="T15" fmla="*/ 10 h 34"/>
                  <a:gd name="T16" fmla="*/ 17 w 29"/>
                  <a:gd name="T17" fmla="*/ 10 h 34"/>
                  <a:gd name="T18" fmla="*/ 11 w 29"/>
                  <a:gd name="T19" fmla="*/ 13 h 34"/>
                  <a:gd name="T20" fmla="*/ 12 w 29"/>
                  <a:gd name="T21" fmla="*/ 9 h 34"/>
                  <a:gd name="T22" fmla="*/ 10 w 29"/>
                  <a:gd name="T23" fmla="*/ 9 h 34"/>
                  <a:gd name="T24" fmla="*/ 12 w 29"/>
                  <a:gd name="T25" fmla="*/ 6 h 34"/>
                  <a:gd name="T26" fmla="*/ 9 w 29"/>
                  <a:gd name="T27" fmla="*/ 6 h 34"/>
                  <a:gd name="T28" fmla="*/ 7 w 29"/>
                  <a:gd name="T29" fmla="*/ 5 h 34"/>
                  <a:gd name="T30" fmla="*/ 5 w 29"/>
                  <a:gd name="T31" fmla="*/ 5 h 34"/>
                  <a:gd name="T32" fmla="*/ 4 w 29"/>
                  <a:gd name="T33" fmla="*/ 3 h 34"/>
                  <a:gd name="T34" fmla="*/ 2 w 29"/>
                  <a:gd name="T35" fmla="*/ 1 h 34"/>
                  <a:gd name="T36" fmla="*/ 0 w 29"/>
                  <a:gd name="T37" fmla="*/ 2 h 34"/>
                  <a:gd name="T38" fmla="*/ 0 w 29"/>
                  <a:gd name="T39" fmla="*/ 4 h 34"/>
                  <a:gd name="T40" fmla="*/ 2 w 29"/>
                  <a:gd name="T41" fmla="*/ 6 h 34"/>
                  <a:gd name="T42" fmla="*/ 2 w 29"/>
                  <a:gd name="T43" fmla="*/ 8 h 34"/>
                  <a:gd name="T44" fmla="*/ 2 w 29"/>
                  <a:gd name="T45" fmla="*/ 10 h 34"/>
                  <a:gd name="T46" fmla="*/ 1 w 29"/>
                  <a:gd name="T47" fmla="*/ 13 h 34"/>
                  <a:gd name="T48" fmla="*/ 7 w 29"/>
                  <a:gd name="T49" fmla="*/ 10 h 34"/>
                  <a:gd name="T50" fmla="*/ 2 w 29"/>
                  <a:gd name="T51" fmla="*/ 16 h 34"/>
                  <a:gd name="T52" fmla="*/ 1 w 29"/>
                  <a:gd name="T53" fmla="*/ 18 h 34"/>
                  <a:gd name="T54" fmla="*/ 1 w 29"/>
                  <a:gd name="T55" fmla="*/ 20 h 34"/>
                  <a:gd name="T56" fmla="*/ 1 w 29"/>
                  <a:gd name="T57" fmla="*/ 22 h 34"/>
                  <a:gd name="T58" fmla="*/ 5 w 29"/>
                  <a:gd name="T59" fmla="*/ 21 h 34"/>
                  <a:gd name="T60" fmla="*/ 1 w 29"/>
                  <a:gd name="T61" fmla="*/ 26 h 34"/>
                  <a:gd name="T62" fmla="*/ 1 w 29"/>
                  <a:gd name="T63" fmla="*/ 26 h 34"/>
                  <a:gd name="T64" fmla="*/ 1 w 29"/>
                  <a:gd name="T65" fmla="*/ 29 h 34"/>
                  <a:gd name="T66" fmla="*/ 13 w 29"/>
                  <a:gd name="T67" fmla="*/ 19 h 34"/>
                  <a:gd name="T68" fmla="*/ 10 w 29"/>
                  <a:gd name="T69" fmla="*/ 23 h 34"/>
                  <a:gd name="T70" fmla="*/ 3 w 29"/>
                  <a:gd name="T71" fmla="*/ 30 h 34"/>
                  <a:gd name="T72" fmla="*/ 13 w 29"/>
                  <a:gd name="T73" fmla="*/ 23 h 34"/>
                  <a:gd name="T74" fmla="*/ 4 w 29"/>
                  <a:gd name="T75" fmla="*/ 34 h 34"/>
                  <a:gd name="T76" fmla="*/ 24 w 29"/>
                  <a:gd name="T77" fmla="*/ 19 h 34"/>
                  <a:gd name="T78" fmla="*/ 21 w 29"/>
                  <a:gd name="T79" fmla="*/ 15 h 34"/>
                  <a:gd name="T80" fmla="*/ 21 w 29"/>
                  <a:gd name="T81" fmla="*/ 14 h 34"/>
                  <a:gd name="T82" fmla="*/ 12 w 29"/>
                  <a:gd name="T83" fmla="*/ 15 h 34"/>
                  <a:gd name="T84" fmla="*/ 13 w 29"/>
                  <a:gd name="T85" fmla="*/ 10 h 34"/>
                  <a:gd name="T86" fmla="*/ 11 w 29"/>
                  <a:gd name="T87" fmla="*/ 10 h 34"/>
                  <a:gd name="T88" fmla="*/ 7 w 29"/>
                  <a:gd name="T89" fmla="*/ 9 h 34"/>
                  <a:gd name="T90" fmla="*/ 11 w 29"/>
                  <a:gd name="T91" fmla="*/ 8 h 34"/>
                  <a:gd name="T92" fmla="*/ 9 w 29"/>
                  <a:gd name="T93" fmla="*/ 10 h 34"/>
                  <a:gd name="T94" fmla="*/ 6 w 29"/>
                  <a:gd name="T95" fmla="*/ 18 h 34"/>
                  <a:gd name="T96" fmla="*/ 14 w 29"/>
                  <a:gd name="T97" fmla="*/ 14 h 34"/>
                  <a:gd name="T98" fmla="*/ 3 w 29"/>
                  <a:gd name="T99" fmla="*/ 26 h 34"/>
                  <a:gd name="T100" fmla="*/ 10 w 29"/>
                  <a:gd name="T101" fmla="*/ 19 h 34"/>
                  <a:gd name="T102" fmla="*/ 13 w 29"/>
                  <a:gd name="T103" fmla="*/ 18 h 34"/>
                  <a:gd name="T104" fmla="*/ 16 w 29"/>
                  <a:gd name="T105" fmla="*/ 17 h 34"/>
                  <a:gd name="T106" fmla="*/ 14 w 29"/>
                  <a:gd name="T107" fmla="*/ 19 h 34"/>
                  <a:gd name="T108" fmla="*/ 14 w 29"/>
                  <a:gd name="T109" fmla="*/ 19 h 34"/>
                  <a:gd name="T110" fmla="*/ 14 w 29"/>
                  <a:gd name="T111" fmla="*/ 21 h 34"/>
                  <a:gd name="T112" fmla="*/ 6 w 29"/>
                  <a:gd name="T113" fmla="*/ 31 h 34"/>
                  <a:gd name="T114" fmla="*/ 21 w 29"/>
                  <a:gd name="T115" fmla="*/ 17 h 34"/>
                  <a:gd name="T116" fmla="*/ 20 w 29"/>
                  <a:gd name="T117" fmla="*/ 1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 h="34">
                    <a:moveTo>
                      <a:pt x="29" y="16"/>
                    </a:moveTo>
                    <a:cubicBezTo>
                      <a:pt x="27" y="17"/>
                      <a:pt x="25" y="18"/>
                      <a:pt x="28" y="16"/>
                    </a:cubicBezTo>
                    <a:cubicBezTo>
                      <a:pt x="29" y="16"/>
                      <a:pt x="28" y="16"/>
                      <a:pt x="28" y="16"/>
                    </a:cubicBezTo>
                    <a:cubicBezTo>
                      <a:pt x="25" y="18"/>
                      <a:pt x="23" y="19"/>
                      <a:pt x="27" y="15"/>
                    </a:cubicBezTo>
                    <a:cubicBezTo>
                      <a:pt x="27" y="15"/>
                      <a:pt x="27" y="15"/>
                      <a:pt x="27" y="15"/>
                    </a:cubicBezTo>
                    <a:cubicBezTo>
                      <a:pt x="26" y="15"/>
                      <a:pt x="26" y="16"/>
                      <a:pt x="25" y="16"/>
                    </a:cubicBezTo>
                    <a:cubicBezTo>
                      <a:pt x="25" y="16"/>
                      <a:pt x="26" y="16"/>
                      <a:pt x="26" y="15"/>
                    </a:cubicBezTo>
                    <a:cubicBezTo>
                      <a:pt x="26" y="15"/>
                      <a:pt x="26" y="15"/>
                      <a:pt x="26" y="15"/>
                    </a:cubicBezTo>
                    <a:cubicBezTo>
                      <a:pt x="25" y="16"/>
                      <a:pt x="24" y="16"/>
                      <a:pt x="23" y="17"/>
                    </a:cubicBezTo>
                    <a:cubicBezTo>
                      <a:pt x="25" y="16"/>
                      <a:pt x="26" y="15"/>
                      <a:pt x="27" y="14"/>
                    </a:cubicBezTo>
                    <a:cubicBezTo>
                      <a:pt x="27" y="14"/>
                      <a:pt x="26" y="14"/>
                      <a:pt x="26" y="14"/>
                    </a:cubicBezTo>
                    <a:cubicBezTo>
                      <a:pt x="26" y="14"/>
                      <a:pt x="25" y="15"/>
                      <a:pt x="25" y="15"/>
                    </a:cubicBezTo>
                    <a:cubicBezTo>
                      <a:pt x="25" y="15"/>
                      <a:pt x="25" y="14"/>
                      <a:pt x="26" y="14"/>
                    </a:cubicBezTo>
                    <a:cubicBezTo>
                      <a:pt x="26" y="14"/>
                      <a:pt x="26" y="14"/>
                      <a:pt x="26" y="14"/>
                    </a:cubicBezTo>
                    <a:cubicBezTo>
                      <a:pt x="24" y="15"/>
                      <a:pt x="23" y="15"/>
                      <a:pt x="22" y="16"/>
                    </a:cubicBezTo>
                    <a:cubicBezTo>
                      <a:pt x="22" y="16"/>
                      <a:pt x="22" y="16"/>
                      <a:pt x="22" y="16"/>
                    </a:cubicBezTo>
                    <a:cubicBezTo>
                      <a:pt x="22" y="16"/>
                      <a:pt x="22" y="16"/>
                      <a:pt x="22" y="16"/>
                    </a:cubicBezTo>
                    <a:cubicBezTo>
                      <a:pt x="22" y="16"/>
                      <a:pt x="23" y="15"/>
                      <a:pt x="23" y="15"/>
                    </a:cubicBezTo>
                    <a:cubicBezTo>
                      <a:pt x="23" y="15"/>
                      <a:pt x="23" y="15"/>
                      <a:pt x="23" y="15"/>
                    </a:cubicBezTo>
                    <a:cubicBezTo>
                      <a:pt x="22" y="15"/>
                      <a:pt x="22" y="16"/>
                      <a:pt x="21" y="16"/>
                    </a:cubicBezTo>
                    <a:cubicBezTo>
                      <a:pt x="21" y="16"/>
                      <a:pt x="21" y="16"/>
                      <a:pt x="21" y="16"/>
                    </a:cubicBezTo>
                    <a:cubicBezTo>
                      <a:pt x="21" y="16"/>
                      <a:pt x="21" y="16"/>
                      <a:pt x="21" y="17"/>
                    </a:cubicBezTo>
                    <a:cubicBezTo>
                      <a:pt x="22" y="15"/>
                      <a:pt x="24" y="14"/>
                      <a:pt x="25" y="13"/>
                    </a:cubicBezTo>
                    <a:cubicBezTo>
                      <a:pt x="24" y="13"/>
                      <a:pt x="24" y="13"/>
                      <a:pt x="24" y="13"/>
                    </a:cubicBezTo>
                    <a:cubicBezTo>
                      <a:pt x="23" y="14"/>
                      <a:pt x="22" y="15"/>
                      <a:pt x="20" y="15"/>
                    </a:cubicBezTo>
                    <a:cubicBezTo>
                      <a:pt x="20" y="15"/>
                      <a:pt x="20" y="15"/>
                      <a:pt x="20" y="15"/>
                    </a:cubicBezTo>
                    <a:cubicBezTo>
                      <a:pt x="20" y="15"/>
                      <a:pt x="20" y="15"/>
                      <a:pt x="20" y="15"/>
                    </a:cubicBezTo>
                    <a:cubicBezTo>
                      <a:pt x="20" y="15"/>
                      <a:pt x="20" y="15"/>
                      <a:pt x="20" y="15"/>
                    </a:cubicBezTo>
                    <a:cubicBezTo>
                      <a:pt x="21" y="15"/>
                      <a:pt x="22" y="14"/>
                      <a:pt x="23" y="13"/>
                    </a:cubicBezTo>
                    <a:cubicBezTo>
                      <a:pt x="23" y="13"/>
                      <a:pt x="23" y="13"/>
                      <a:pt x="22" y="13"/>
                    </a:cubicBezTo>
                    <a:cubicBezTo>
                      <a:pt x="21" y="14"/>
                      <a:pt x="20" y="15"/>
                      <a:pt x="19" y="15"/>
                    </a:cubicBezTo>
                    <a:cubicBezTo>
                      <a:pt x="19" y="15"/>
                      <a:pt x="19" y="15"/>
                      <a:pt x="19" y="15"/>
                    </a:cubicBezTo>
                    <a:cubicBezTo>
                      <a:pt x="20" y="15"/>
                      <a:pt x="20" y="14"/>
                      <a:pt x="21" y="14"/>
                    </a:cubicBezTo>
                    <a:cubicBezTo>
                      <a:pt x="21" y="14"/>
                      <a:pt x="21" y="14"/>
                      <a:pt x="21" y="14"/>
                    </a:cubicBezTo>
                    <a:cubicBezTo>
                      <a:pt x="21" y="13"/>
                      <a:pt x="21" y="13"/>
                      <a:pt x="21" y="13"/>
                    </a:cubicBezTo>
                    <a:cubicBezTo>
                      <a:pt x="21" y="13"/>
                      <a:pt x="21" y="13"/>
                      <a:pt x="21" y="13"/>
                    </a:cubicBezTo>
                    <a:cubicBezTo>
                      <a:pt x="20" y="13"/>
                      <a:pt x="19" y="14"/>
                      <a:pt x="19" y="14"/>
                    </a:cubicBezTo>
                    <a:cubicBezTo>
                      <a:pt x="20" y="13"/>
                      <a:pt x="20" y="13"/>
                      <a:pt x="21" y="12"/>
                    </a:cubicBezTo>
                    <a:cubicBezTo>
                      <a:pt x="21" y="12"/>
                      <a:pt x="21" y="12"/>
                      <a:pt x="21" y="12"/>
                    </a:cubicBezTo>
                    <a:cubicBezTo>
                      <a:pt x="21" y="12"/>
                      <a:pt x="21" y="12"/>
                      <a:pt x="21" y="12"/>
                    </a:cubicBezTo>
                    <a:cubicBezTo>
                      <a:pt x="21" y="12"/>
                      <a:pt x="21" y="12"/>
                      <a:pt x="21" y="12"/>
                    </a:cubicBezTo>
                    <a:cubicBezTo>
                      <a:pt x="21" y="12"/>
                      <a:pt x="21" y="12"/>
                      <a:pt x="21" y="12"/>
                    </a:cubicBezTo>
                    <a:cubicBezTo>
                      <a:pt x="20" y="12"/>
                      <a:pt x="19" y="13"/>
                      <a:pt x="19" y="13"/>
                    </a:cubicBezTo>
                    <a:cubicBezTo>
                      <a:pt x="19" y="13"/>
                      <a:pt x="19" y="13"/>
                      <a:pt x="19" y="13"/>
                    </a:cubicBezTo>
                    <a:cubicBezTo>
                      <a:pt x="19" y="13"/>
                      <a:pt x="19" y="13"/>
                      <a:pt x="19" y="13"/>
                    </a:cubicBezTo>
                    <a:cubicBezTo>
                      <a:pt x="19" y="13"/>
                      <a:pt x="19" y="13"/>
                      <a:pt x="19" y="13"/>
                    </a:cubicBezTo>
                    <a:cubicBezTo>
                      <a:pt x="19" y="13"/>
                      <a:pt x="19" y="13"/>
                      <a:pt x="19" y="13"/>
                    </a:cubicBezTo>
                    <a:cubicBezTo>
                      <a:pt x="19" y="13"/>
                      <a:pt x="19" y="13"/>
                      <a:pt x="18" y="13"/>
                    </a:cubicBezTo>
                    <a:cubicBezTo>
                      <a:pt x="18" y="13"/>
                      <a:pt x="18" y="13"/>
                      <a:pt x="17" y="13"/>
                    </a:cubicBezTo>
                    <a:cubicBezTo>
                      <a:pt x="18" y="12"/>
                      <a:pt x="19" y="12"/>
                      <a:pt x="20" y="11"/>
                    </a:cubicBezTo>
                    <a:cubicBezTo>
                      <a:pt x="20" y="11"/>
                      <a:pt x="20" y="11"/>
                      <a:pt x="20" y="11"/>
                    </a:cubicBezTo>
                    <a:cubicBezTo>
                      <a:pt x="19" y="11"/>
                      <a:pt x="19" y="12"/>
                      <a:pt x="18" y="13"/>
                    </a:cubicBezTo>
                    <a:cubicBezTo>
                      <a:pt x="21" y="10"/>
                      <a:pt x="18" y="12"/>
                      <a:pt x="16" y="14"/>
                    </a:cubicBezTo>
                    <a:cubicBezTo>
                      <a:pt x="16" y="14"/>
                      <a:pt x="16" y="14"/>
                      <a:pt x="16" y="14"/>
                    </a:cubicBezTo>
                    <a:cubicBezTo>
                      <a:pt x="16" y="13"/>
                      <a:pt x="17" y="13"/>
                      <a:pt x="17" y="12"/>
                    </a:cubicBezTo>
                    <a:cubicBezTo>
                      <a:pt x="17" y="12"/>
                      <a:pt x="17" y="12"/>
                      <a:pt x="17" y="12"/>
                    </a:cubicBezTo>
                    <a:cubicBezTo>
                      <a:pt x="17" y="12"/>
                      <a:pt x="17" y="12"/>
                      <a:pt x="17" y="12"/>
                    </a:cubicBezTo>
                    <a:cubicBezTo>
                      <a:pt x="17" y="12"/>
                      <a:pt x="18" y="12"/>
                      <a:pt x="18" y="11"/>
                    </a:cubicBezTo>
                    <a:cubicBezTo>
                      <a:pt x="18" y="11"/>
                      <a:pt x="18" y="11"/>
                      <a:pt x="18" y="11"/>
                    </a:cubicBezTo>
                    <a:cubicBezTo>
                      <a:pt x="17" y="11"/>
                      <a:pt x="17" y="12"/>
                      <a:pt x="16" y="12"/>
                    </a:cubicBezTo>
                    <a:cubicBezTo>
                      <a:pt x="17" y="12"/>
                      <a:pt x="17" y="11"/>
                      <a:pt x="17" y="11"/>
                    </a:cubicBezTo>
                    <a:cubicBezTo>
                      <a:pt x="17" y="10"/>
                      <a:pt x="18" y="10"/>
                      <a:pt x="18" y="10"/>
                    </a:cubicBezTo>
                    <a:cubicBezTo>
                      <a:pt x="18" y="10"/>
                      <a:pt x="18" y="10"/>
                      <a:pt x="18" y="10"/>
                    </a:cubicBezTo>
                    <a:cubicBezTo>
                      <a:pt x="18" y="10"/>
                      <a:pt x="18"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6" y="10"/>
                      <a:pt x="16" y="11"/>
                    </a:cubicBezTo>
                    <a:cubicBezTo>
                      <a:pt x="16" y="11"/>
                      <a:pt x="16" y="11"/>
                      <a:pt x="16" y="11"/>
                    </a:cubicBezTo>
                    <a:cubicBezTo>
                      <a:pt x="16" y="10"/>
                      <a:pt x="16" y="10"/>
                      <a:pt x="16" y="10"/>
                    </a:cubicBezTo>
                    <a:cubicBezTo>
                      <a:pt x="16" y="10"/>
                      <a:pt x="16" y="10"/>
                      <a:pt x="16" y="10"/>
                    </a:cubicBezTo>
                    <a:cubicBezTo>
                      <a:pt x="16" y="10"/>
                      <a:pt x="16" y="10"/>
                      <a:pt x="16" y="10"/>
                    </a:cubicBezTo>
                    <a:cubicBezTo>
                      <a:pt x="16" y="10"/>
                      <a:pt x="16" y="10"/>
                      <a:pt x="16" y="10"/>
                    </a:cubicBezTo>
                    <a:cubicBezTo>
                      <a:pt x="15" y="11"/>
                      <a:pt x="13" y="12"/>
                      <a:pt x="12" y="13"/>
                    </a:cubicBezTo>
                    <a:cubicBezTo>
                      <a:pt x="11" y="13"/>
                      <a:pt x="11" y="13"/>
                      <a:pt x="11" y="13"/>
                    </a:cubicBezTo>
                    <a:cubicBezTo>
                      <a:pt x="13" y="12"/>
                      <a:pt x="15" y="10"/>
                      <a:pt x="17" y="9"/>
                    </a:cubicBezTo>
                    <a:cubicBezTo>
                      <a:pt x="17" y="8"/>
                      <a:pt x="17" y="8"/>
                      <a:pt x="16" y="8"/>
                    </a:cubicBezTo>
                    <a:cubicBezTo>
                      <a:pt x="15" y="9"/>
                      <a:pt x="14" y="9"/>
                      <a:pt x="12" y="10"/>
                    </a:cubicBezTo>
                    <a:cubicBezTo>
                      <a:pt x="13" y="10"/>
                      <a:pt x="13" y="10"/>
                      <a:pt x="14" y="9"/>
                    </a:cubicBezTo>
                    <a:cubicBezTo>
                      <a:pt x="14" y="9"/>
                      <a:pt x="14" y="9"/>
                      <a:pt x="14" y="9"/>
                    </a:cubicBezTo>
                    <a:cubicBezTo>
                      <a:pt x="14" y="9"/>
                      <a:pt x="15" y="8"/>
                      <a:pt x="16" y="8"/>
                    </a:cubicBezTo>
                    <a:cubicBezTo>
                      <a:pt x="16" y="8"/>
                      <a:pt x="15" y="7"/>
                      <a:pt x="15" y="7"/>
                    </a:cubicBezTo>
                    <a:cubicBezTo>
                      <a:pt x="14" y="8"/>
                      <a:pt x="13" y="8"/>
                      <a:pt x="12" y="9"/>
                    </a:cubicBezTo>
                    <a:cubicBezTo>
                      <a:pt x="13" y="8"/>
                      <a:pt x="14" y="8"/>
                      <a:pt x="15" y="7"/>
                    </a:cubicBezTo>
                    <a:cubicBezTo>
                      <a:pt x="15" y="7"/>
                      <a:pt x="15" y="7"/>
                      <a:pt x="15" y="7"/>
                    </a:cubicBezTo>
                    <a:cubicBezTo>
                      <a:pt x="15" y="7"/>
                      <a:pt x="15" y="7"/>
                      <a:pt x="15" y="7"/>
                    </a:cubicBezTo>
                    <a:cubicBezTo>
                      <a:pt x="15" y="7"/>
                      <a:pt x="15" y="7"/>
                      <a:pt x="15" y="7"/>
                    </a:cubicBezTo>
                    <a:cubicBezTo>
                      <a:pt x="14" y="7"/>
                      <a:pt x="14" y="7"/>
                      <a:pt x="13" y="7"/>
                    </a:cubicBezTo>
                    <a:cubicBezTo>
                      <a:pt x="13" y="7"/>
                      <a:pt x="13" y="7"/>
                      <a:pt x="13" y="7"/>
                    </a:cubicBezTo>
                    <a:cubicBezTo>
                      <a:pt x="12" y="8"/>
                      <a:pt x="11" y="9"/>
                      <a:pt x="10" y="10"/>
                    </a:cubicBezTo>
                    <a:cubicBezTo>
                      <a:pt x="10" y="10"/>
                      <a:pt x="10" y="9"/>
                      <a:pt x="10" y="9"/>
                    </a:cubicBezTo>
                    <a:cubicBezTo>
                      <a:pt x="11" y="9"/>
                      <a:pt x="12" y="8"/>
                      <a:pt x="12" y="7"/>
                    </a:cubicBezTo>
                    <a:cubicBezTo>
                      <a:pt x="12" y="7"/>
                      <a:pt x="12" y="7"/>
                      <a:pt x="13" y="7"/>
                    </a:cubicBezTo>
                    <a:cubicBezTo>
                      <a:pt x="13" y="7"/>
                      <a:pt x="13" y="7"/>
                      <a:pt x="13" y="7"/>
                    </a:cubicBezTo>
                    <a:cubicBezTo>
                      <a:pt x="13" y="7"/>
                      <a:pt x="13" y="6"/>
                      <a:pt x="13" y="6"/>
                    </a:cubicBezTo>
                    <a:cubicBezTo>
                      <a:pt x="13" y="6"/>
                      <a:pt x="13" y="6"/>
                      <a:pt x="13" y="6"/>
                    </a:cubicBezTo>
                    <a:cubicBezTo>
                      <a:pt x="13" y="6"/>
                      <a:pt x="12" y="6"/>
                      <a:pt x="12" y="6"/>
                    </a:cubicBezTo>
                    <a:cubicBezTo>
                      <a:pt x="12" y="6"/>
                      <a:pt x="12" y="6"/>
                      <a:pt x="12" y="6"/>
                    </a:cubicBezTo>
                    <a:cubicBezTo>
                      <a:pt x="12" y="6"/>
                      <a:pt x="12" y="5"/>
                      <a:pt x="12" y="6"/>
                    </a:cubicBezTo>
                    <a:cubicBezTo>
                      <a:pt x="11" y="6"/>
                      <a:pt x="10" y="6"/>
                      <a:pt x="9" y="7"/>
                    </a:cubicBezTo>
                    <a:cubicBezTo>
                      <a:pt x="10" y="7"/>
                      <a:pt x="10" y="6"/>
                      <a:pt x="10" y="6"/>
                    </a:cubicBezTo>
                    <a:cubicBezTo>
                      <a:pt x="10" y="6"/>
                      <a:pt x="10" y="6"/>
                      <a:pt x="10" y="6"/>
                    </a:cubicBezTo>
                    <a:cubicBezTo>
                      <a:pt x="8" y="7"/>
                      <a:pt x="7" y="8"/>
                      <a:pt x="6" y="9"/>
                    </a:cubicBezTo>
                    <a:cubicBezTo>
                      <a:pt x="5" y="9"/>
                      <a:pt x="5" y="10"/>
                      <a:pt x="4" y="10"/>
                    </a:cubicBezTo>
                    <a:cubicBezTo>
                      <a:pt x="4" y="10"/>
                      <a:pt x="3" y="11"/>
                      <a:pt x="2" y="11"/>
                    </a:cubicBezTo>
                    <a:cubicBezTo>
                      <a:pt x="5" y="10"/>
                      <a:pt x="7" y="8"/>
                      <a:pt x="9" y="6"/>
                    </a:cubicBezTo>
                    <a:cubicBezTo>
                      <a:pt x="9" y="6"/>
                      <a:pt x="9" y="6"/>
                      <a:pt x="9" y="6"/>
                    </a:cubicBezTo>
                    <a:cubicBezTo>
                      <a:pt x="8" y="6"/>
                      <a:pt x="7" y="7"/>
                      <a:pt x="6" y="7"/>
                    </a:cubicBezTo>
                    <a:cubicBezTo>
                      <a:pt x="8" y="6"/>
                      <a:pt x="9" y="5"/>
                      <a:pt x="9" y="5"/>
                    </a:cubicBezTo>
                    <a:cubicBezTo>
                      <a:pt x="9" y="5"/>
                      <a:pt x="9" y="5"/>
                      <a:pt x="9" y="5"/>
                    </a:cubicBezTo>
                    <a:cubicBezTo>
                      <a:pt x="8" y="6"/>
                      <a:pt x="3" y="9"/>
                      <a:pt x="3" y="9"/>
                    </a:cubicBezTo>
                    <a:cubicBezTo>
                      <a:pt x="5" y="7"/>
                      <a:pt x="7" y="6"/>
                      <a:pt x="8" y="5"/>
                    </a:cubicBezTo>
                    <a:cubicBezTo>
                      <a:pt x="9" y="5"/>
                      <a:pt x="8" y="5"/>
                      <a:pt x="8" y="5"/>
                    </a:cubicBezTo>
                    <a:cubicBezTo>
                      <a:pt x="7" y="6"/>
                      <a:pt x="6" y="6"/>
                      <a:pt x="5" y="7"/>
                    </a:cubicBezTo>
                    <a:cubicBezTo>
                      <a:pt x="5" y="7"/>
                      <a:pt x="7" y="6"/>
                      <a:pt x="7" y="5"/>
                    </a:cubicBezTo>
                    <a:cubicBezTo>
                      <a:pt x="7" y="5"/>
                      <a:pt x="7" y="5"/>
                      <a:pt x="7" y="5"/>
                    </a:cubicBezTo>
                    <a:cubicBezTo>
                      <a:pt x="5" y="6"/>
                      <a:pt x="4" y="7"/>
                      <a:pt x="2" y="8"/>
                    </a:cubicBezTo>
                    <a:cubicBezTo>
                      <a:pt x="4" y="7"/>
                      <a:pt x="6" y="6"/>
                      <a:pt x="7" y="4"/>
                    </a:cubicBezTo>
                    <a:cubicBezTo>
                      <a:pt x="7" y="4"/>
                      <a:pt x="7" y="4"/>
                      <a:pt x="7" y="4"/>
                    </a:cubicBezTo>
                    <a:cubicBezTo>
                      <a:pt x="6" y="5"/>
                      <a:pt x="6" y="5"/>
                      <a:pt x="5" y="5"/>
                    </a:cubicBezTo>
                    <a:cubicBezTo>
                      <a:pt x="5" y="5"/>
                      <a:pt x="6" y="5"/>
                      <a:pt x="7" y="4"/>
                    </a:cubicBezTo>
                    <a:cubicBezTo>
                      <a:pt x="7" y="4"/>
                      <a:pt x="7" y="4"/>
                      <a:pt x="7" y="4"/>
                    </a:cubicBezTo>
                    <a:cubicBezTo>
                      <a:pt x="6" y="4"/>
                      <a:pt x="6" y="4"/>
                      <a:pt x="5" y="5"/>
                    </a:cubicBezTo>
                    <a:cubicBezTo>
                      <a:pt x="6" y="4"/>
                      <a:pt x="6" y="4"/>
                      <a:pt x="7" y="3"/>
                    </a:cubicBezTo>
                    <a:cubicBezTo>
                      <a:pt x="7" y="3"/>
                      <a:pt x="7" y="3"/>
                      <a:pt x="7" y="3"/>
                    </a:cubicBezTo>
                    <a:cubicBezTo>
                      <a:pt x="5" y="4"/>
                      <a:pt x="4" y="4"/>
                      <a:pt x="4" y="5"/>
                    </a:cubicBezTo>
                    <a:cubicBezTo>
                      <a:pt x="4" y="5"/>
                      <a:pt x="5" y="4"/>
                      <a:pt x="6" y="3"/>
                    </a:cubicBezTo>
                    <a:cubicBezTo>
                      <a:pt x="6" y="3"/>
                      <a:pt x="6" y="3"/>
                      <a:pt x="5" y="3"/>
                    </a:cubicBezTo>
                    <a:cubicBezTo>
                      <a:pt x="0" y="7"/>
                      <a:pt x="5" y="3"/>
                      <a:pt x="6" y="2"/>
                    </a:cubicBezTo>
                    <a:cubicBezTo>
                      <a:pt x="6" y="2"/>
                      <a:pt x="6" y="2"/>
                      <a:pt x="6" y="2"/>
                    </a:cubicBezTo>
                    <a:cubicBezTo>
                      <a:pt x="5" y="3"/>
                      <a:pt x="1" y="6"/>
                      <a:pt x="4" y="3"/>
                    </a:cubicBezTo>
                    <a:cubicBezTo>
                      <a:pt x="4" y="3"/>
                      <a:pt x="4" y="3"/>
                      <a:pt x="4" y="3"/>
                    </a:cubicBezTo>
                    <a:cubicBezTo>
                      <a:pt x="2" y="4"/>
                      <a:pt x="2" y="4"/>
                      <a:pt x="4" y="2"/>
                    </a:cubicBezTo>
                    <a:cubicBezTo>
                      <a:pt x="4" y="2"/>
                      <a:pt x="4" y="2"/>
                      <a:pt x="4" y="2"/>
                    </a:cubicBezTo>
                    <a:cubicBezTo>
                      <a:pt x="2" y="4"/>
                      <a:pt x="1" y="4"/>
                      <a:pt x="4" y="2"/>
                    </a:cubicBezTo>
                    <a:cubicBezTo>
                      <a:pt x="4" y="2"/>
                      <a:pt x="4" y="2"/>
                      <a:pt x="3" y="2"/>
                    </a:cubicBezTo>
                    <a:cubicBezTo>
                      <a:pt x="2" y="2"/>
                      <a:pt x="1" y="4"/>
                      <a:pt x="3" y="2"/>
                    </a:cubicBezTo>
                    <a:cubicBezTo>
                      <a:pt x="3" y="2"/>
                      <a:pt x="3" y="2"/>
                      <a:pt x="2" y="2"/>
                    </a:cubicBezTo>
                    <a:cubicBezTo>
                      <a:pt x="0" y="3"/>
                      <a:pt x="1" y="2"/>
                      <a:pt x="2" y="1"/>
                    </a:cubicBezTo>
                    <a:cubicBezTo>
                      <a:pt x="3" y="1"/>
                      <a:pt x="2" y="1"/>
                      <a:pt x="2" y="1"/>
                    </a:cubicBezTo>
                    <a:cubicBezTo>
                      <a:pt x="2" y="1"/>
                      <a:pt x="2" y="1"/>
                      <a:pt x="2" y="1"/>
                    </a:cubicBezTo>
                    <a:cubicBezTo>
                      <a:pt x="2" y="1"/>
                      <a:pt x="2" y="1"/>
                      <a:pt x="2" y="1"/>
                    </a:cubicBezTo>
                    <a:cubicBezTo>
                      <a:pt x="1" y="1"/>
                      <a:pt x="1" y="1"/>
                      <a:pt x="1" y="1"/>
                    </a:cubicBezTo>
                    <a:cubicBezTo>
                      <a:pt x="1" y="1"/>
                      <a:pt x="1" y="0"/>
                      <a:pt x="1" y="0"/>
                    </a:cubicBezTo>
                    <a:cubicBezTo>
                      <a:pt x="1" y="1"/>
                      <a:pt x="0" y="1"/>
                      <a:pt x="0" y="1"/>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3"/>
                      <a:pt x="0" y="2"/>
                    </a:cubicBezTo>
                    <a:cubicBezTo>
                      <a:pt x="2" y="2"/>
                      <a:pt x="1" y="2"/>
                      <a:pt x="0" y="3"/>
                    </a:cubicBezTo>
                    <a:cubicBezTo>
                      <a:pt x="0" y="3"/>
                      <a:pt x="0" y="4"/>
                      <a:pt x="0" y="4"/>
                    </a:cubicBezTo>
                    <a:cubicBezTo>
                      <a:pt x="2" y="2"/>
                      <a:pt x="2" y="2"/>
                      <a:pt x="0" y="4"/>
                    </a:cubicBezTo>
                    <a:cubicBezTo>
                      <a:pt x="0" y="4"/>
                      <a:pt x="0" y="4"/>
                      <a:pt x="0" y="4"/>
                    </a:cubicBezTo>
                    <a:cubicBezTo>
                      <a:pt x="4" y="2"/>
                      <a:pt x="1" y="4"/>
                      <a:pt x="0" y="5"/>
                    </a:cubicBezTo>
                    <a:cubicBezTo>
                      <a:pt x="0" y="5"/>
                      <a:pt x="0" y="5"/>
                      <a:pt x="0" y="5"/>
                    </a:cubicBezTo>
                    <a:cubicBezTo>
                      <a:pt x="2" y="4"/>
                      <a:pt x="4" y="2"/>
                      <a:pt x="1" y="5"/>
                    </a:cubicBezTo>
                    <a:cubicBezTo>
                      <a:pt x="1" y="5"/>
                      <a:pt x="1" y="5"/>
                      <a:pt x="1" y="5"/>
                    </a:cubicBezTo>
                    <a:cubicBezTo>
                      <a:pt x="4" y="3"/>
                      <a:pt x="2" y="4"/>
                      <a:pt x="1" y="5"/>
                    </a:cubicBezTo>
                    <a:cubicBezTo>
                      <a:pt x="1" y="5"/>
                      <a:pt x="1" y="6"/>
                      <a:pt x="1" y="6"/>
                    </a:cubicBezTo>
                    <a:cubicBezTo>
                      <a:pt x="2" y="5"/>
                      <a:pt x="2" y="5"/>
                      <a:pt x="3" y="4"/>
                    </a:cubicBezTo>
                    <a:cubicBezTo>
                      <a:pt x="7" y="1"/>
                      <a:pt x="2" y="6"/>
                      <a:pt x="2" y="6"/>
                    </a:cubicBezTo>
                    <a:cubicBezTo>
                      <a:pt x="1" y="6"/>
                      <a:pt x="2" y="6"/>
                      <a:pt x="2" y="6"/>
                    </a:cubicBezTo>
                    <a:cubicBezTo>
                      <a:pt x="6" y="3"/>
                      <a:pt x="3" y="5"/>
                      <a:pt x="1" y="7"/>
                    </a:cubicBezTo>
                    <a:cubicBezTo>
                      <a:pt x="1" y="7"/>
                      <a:pt x="1" y="7"/>
                      <a:pt x="1" y="7"/>
                    </a:cubicBezTo>
                    <a:cubicBezTo>
                      <a:pt x="9" y="1"/>
                      <a:pt x="3" y="6"/>
                      <a:pt x="1" y="7"/>
                    </a:cubicBezTo>
                    <a:cubicBezTo>
                      <a:pt x="1" y="7"/>
                      <a:pt x="1" y="7"/>
                      <a:pt x="2" y="7"/>
                    </a:cubicBezTo>
                    <a:cubicBezTo>
                      <a:pt x="3" y="7"/>
                      <a:pt x="4" y="6"/>
                      <a:pt x="5" y="5"/>
                    </a:cubicBezTo>
                    <a:cubicBezTo>
                      <a:pt x="4" y="6"/>
                      <a:pt x="3" y="7"/>
                      <a:pt x="2" y="8"/>
                    </a:cubicBezTo>
                    <a:cubicBezTo>
                      <a:pt x="2" y="8"/>
                      <a:pt x="2" y="8"/>
                      <a:pt x="2" y="8"/>
                    </a:cubicBezTo>
                    <a:cubicBezTo>
                      <a:pt x="3" y="7"/>
                      <a:pt x="4" y="6"/>
                      <a:pt x="5" y="5"/>
                    </a:cubicBezTo>
                    <a:cubicBezTo>
                      <a:pt x="4" y="7"/>
                      <a:pt x="2" y="8"/>
                      <a:pt x="1" y="9"/>
                    </a:cubicBezTo>
                    <a:cubicBezTo>
                      <a:pt x="1" y="9"/>
                      <a:pt x="1" y="9"/>
                      <a:pt x="1" y="9"/>
                    </a:cubicBezTo>
                    <a:cubicBezTo>
                      <a:pt x="2" y="8"/>
                      <a:pt x="4" y="7"/>
                      <a:pt x="6" y="6"/>
                    </a:cubicBezTo>
                    <a:cubicBezTo>
                      <a:pt x="5" y="6"/>
                      <a:pt x="3" y="8"/>
                      <a:pt x="2" y="9"/>
                    </a:cubicBezTo>
                    <a:cubicBezTo>
                      <a:pt x="2" y="9"/>
                      <a:pt x="2" y="9"/>
                      <a:pt x="2" y="9"/>
                    </a:cubicBezTo>
                    <a:cubicBezTo>
                      <a:pt x="2" y="9"/>
                      <a:pt x="2" y="10"/>
                      <a:pt x="2" y="10"/>
                    </a:cubicBezTo>
                    <a:cubicBezTo>
                      <a:pt x="1" y="10"/>
                      <a:pt x="2" y="10"/>
                      <a:pt x="2" y="10"/>
                    </a:cubicBezTo>
                    <a:cubicBezTo>
                      <a:pt x="4" y="9"/>
                      <a:pt x="5" y="8"/>
                      <a:pt x="7" y="6"/>
                    </a:cubicBezTo>
                    <a:cubicBezTo>
                      <a:pt x="5" y="8"/>
                      <a:pt x="3" y="9"/>
                      <a:pt x="2" y="11"/>
                    </a:cubicBezTo>
                    <a:cubicBezTo>
                      <a:pt x="2" y="11"/>
                      <a:pt x="2" y="11"/>
                      <a:pt x="2" y="11"/>
                    </a:cubicBezTo>
                    <a:cubicBezTo>
                      <a:pt x="11" y="4"/>
                      <a:pt x="4" y="10"/>
                      <a:pt x="1" y="12"/>
                    </a:cubicBezTo>
                    <a:cubicBezTo>
                      <a:pt x="0" y="13"/>
                      <a:pt x="1" y="13"/>
                      <a:pt x="1" y="13"/>
                    </a:cubicBezTo>
                    <a:cubicBezTo>
                      <a:pt x="1" y="12"/>
                      <a:pt x="2" y="12"/>
                      <a:pt x="2" y="12"/>
                    </a:cubicBezTo>
                    <a:cubicBezTo>
                      <a:pt x="2" y="12"/>
                      <a:pt x="1" y="13"/>
                      <a:pt x="1" y="13"/>
                    </a:cubicBezTo>
                    <a:cubicBezTo>
                      <a:pt x="1" y="13"/>
                      <a:pt x="1" y="13"/>
                      <a:pt x="1" y="13"/>
                    </a:cubicBezTo>
                    <a:cubicBezTo>
                      <a:pt x="1" y="13"/>
                      <a:pt x="2" y="13"/>
                      <a:pt x="2" y="13"/>
                    </a:cubicBezTo>
                    <a:cubicBezTo>
                      <a:pt x="2" y="13"/>
                      <a:pt x="2" y="13"/>
                      <a:pt x="2" y="13"/>
                    </a:cubicBezTo>
                    <a:cubicBezTo>
                      <a:pt x="3" y="12"/>
                      <a:pt x="4" y="11"/>
                      <a:pt x="5" y="10"/>
                    </a:cubicBezTo>
                    <a:cubicBezTo>
                      <a:pt x="6" y="10"/>
                      <a:pt x="6" y="10"/>
                      <a:pt x="7" y="9"/>
                    </a:cubicBezTo>
                    <a:cubicBezTo>
                      <a:pt x="5" y="11"/>
                      <a:pt x="3" y="13"/>
                      <a:pt x="1" y="14"/>
                    </a:cubicBezTo>
                    <a:cubicBezTo>
                      <a:pt x="1" y="14"/>
                      <a:pt x="1" y="14"/>
                      <a:pt x="2" y="14"/>
                    </a:cubicBezTo>
                    <a:cubicBezTo>
                      <a:pt x="3" y="13"/>
                      <a:pt x="5" y="11"/>
                      <a:pt x="7" y="10"/>
                    </a:cubicBezTo>
                    <a:cubicBezTo>
                      <a:pt x="12" y="6"/>
                      <a:pt x="7" y="10"/>
                      <a:pt x="7" y="10"/>
                    </a:cubicBezTo>
                    <a:cubicBezTo>
                      <a:pt x="5" y="11"/>
                      <a:pt x="4" y="12"/>
                      <a:pt x="3" y="14"/>
                    </a:cubicBezTo>
                    <a:cubicBezTo>
                      <a:pt x="3" y="14"/>
                      <a:pt x="3" y="14"/>
                      <a:pt x="3" y="14"/>
                    </a:cubicBezTo>
                    <a:cubicBezTo>
                      <a:pt x="3" y="14"/>
                      <a:pt x="3" y="14"/>
                      <a:pt x="3" y="14"/>
                    </a:cubicBezTo>
                    <a:cubicBezTo>
                      <a:pt x="3" y="14"/>
                      <a:pt x="2" y="15"/>
                      <a:pt x="2" y="15"/>
                    </a:cubicBezTo>
                    <a:cubicBezTo>
                      <a:pt x="2" y="15"/>
                      <a:pt x="2" y="16"/>
                      <a:pt x="2" y="16"/>
                    </a:cubicBezTo>
                    <a:cubicBezTo>
                      <a:pt x="1" y="16"/>
                      <a:pt x="1" y="16"/>
                      <a:pt x="1" y="16"/>
                    </a:cubicBezTo>
                    <a:cubicBezTo>
                      <a:pt x="1" y="17"/>
                      <a:pt x="1" y="17"/>
                      <a:pt x="1" y="17"/>
                    </a:cubicBezTo>
                    <a:cubicBezTo>
                      <a:pt x="1" y="16"/>
                      <a:pt x="1" y="16"/>
                      <a:pt x="2" y="16"/>
                    </a:cubicBezTo>
                    <a:cubicBezTo>
                      <a:pt x="2" y="16"/>
                      <a:pt x="2" y="16"/>
                      <a:pt x="2" y="16"/>
                    </a:cubicBezTo>
                    <a:cubicBezTo>
                      <a:pt x="3" y="16"/>
                      <a:pt x="4" y="15"/>
                      <a:pt x="5" y="14"/>
                    </a:cubicBezTo>
                    <a:cubicBezTo>
                      <a:pt x="4" y="15"/>
                      <a:pt x="3" y="15"/>
                      <a:pt x="3" y="16"/>
                    </a:cubicBezTo>
                    <a:cubicBezTo>
                      <a:pt x="3" y="16"/>
                      <a:pt x="3" y="16"/>
                      <a:pt x="3" y="16"/>
                    </a:cubicBezTo>
                    <a:cubicBezTo>
                      <a:pt x="4" y="15"/>
                      <a:pt x="5" y="14"/>
                      <a:pt x="6" y="13"/>
                    </a:cubicBezTo>
                    <a:cubicBezTo>
                      <a:pt x="6" y="13"/>
                      <a:pt x="6" y="14"/>
                      <a:pt x="6" y="14"/>
                    </a:cubicBezTo>
                    <a:cubicBezTo>
                      <a:pt x="5" y="15"/>
                      <a:pt x="4" y="16"/>
                      <a:pt x="3" y="17"/>
                    </a:cubicBezTo>
                    <a:cubicBezTo>
                      <a:pt x="2" y="17"/>
                      <a:pt x="1" y="18"/>
                      <a:pt x="1" y="18"/>
                    </a:cubicBezTo>
                    <a:cubicBezTo>
                      <a:pt x="1" y="18"/>
                      <a:pt x="1" y="18"/>
                      <a:pt x="1" y="18"/>
                    </a:cubicBezTo>
                    <a:cubicBezTo>
                      <a:pt x="1" y="18"/>
                      <a:pt x="2" y="18"/>
                      <a:pt x="2" y="18"/>
                    </a:cubicBezTo>
                    <a:cubicBezTo>
                      <a:pt x="2" y="18"/>
                      <a:pt x="2" y="18"/>
                      <a:pt x="2" y="18"/>
                    </a:cubicBezTo>
                    <a:cubicBezTo>
                      <a:pt x="3" y="17"/>
                      <a:pt x="4" y="16"/>
                      <a:pt x="5" y="16"/>
                    </a:cubicBezTo>
                    <a:cubicBezTo>
                      <a:pt x="5" y="16"/>
                      <a:pt x="5" y="16"/>
                      <a:pt x="5" y="16"/>
                    </a:cubicBezTo>
                    <a:cubicBezTo>
                      <a:pt x="3" y="17"/>
                      <a:pt x="2" y="18"/>
                      <a:pt x="1" y="19"/>
                    </a:cubicBezTo>
                    <a:cubicBezTo>
                      <a:pt x="1" y="20"/>
                      <a:pt x="1" y="21"/>
                      <a:pt x="1" y="21"/>
                    </a:cubicBezTo>
                    <a:cubicBezTo>
                      <a:pt x="1" y="21"/>
                      <a:pt x="1" y="21"/>
                      <a:pt x="1" y="20"/>
                    </a:cubicBezTo>
                    <a:cubicBezTo>
                      <a:pt x="1" y="20"/>
                      <a:pt x="1" y="20"/>
                      <a:pt x="1" y="20"/>
                    </a:cubicBezTo>
                    <a:cubicBezTo>
                      <a:pt x="2" y="20"/>
                      <a:pt x="2" y="20"/>
                      <a:pt x="2" y="20"/>
                    </a:cubicBezTo>
                    <a:cubicBezTo>
                      <a:pt x="2" y="20"/>
                      <a:pt x="3" y="19"/>
                      <a:pt x="4" y="19"/>
                    </a:cubicBezTo>
                    <a:cubicBezTo>
                      <a:pt x="3" y="19"/>
                      <a:pt x="2" y="20"/>
                      <a:pt x="1" y="21"/>
                    </a:cubicBezTo>
                    <a:cubicBezTo>
                      <a:pt x="1" y="21"/>
                      <a:pt x="1" y="22"/>
                      <a:pt x="1" y="22"/>
                    </a:cubicBezTo>
                    <a:cubicBezTo>
                      <a:pt x="3" y="21"/>
                      <a:pt x="4" y="20"/>
                      <a:pt x="5" y="19"/>
                    </a:cubicBezTo>
                    <a:cubicBezTo>
                      <a:pt x="5" y="19"/>
                      <a:pt x="5" y="19"/>
                      <a:pt x="5" y="19"/>
                    </a:cubicBezTo>
                    <a:cubicBezTo>
                      <a:pt x="3" y="20"/>
                      <a:pt x="2" y="21"/>
                      <a:pt x="1" y="22"/>
                    </a:cubicBezTo>
                    <a:cubicBezTo>
                      <a:pt x="1" y="23"/>
                      <a:pt x="1" y="23"/>
                      <a:pt x="1" y="23"/>
                    </a:cubicBezTo>
                    <a:cubicBezTo>
                      <a:pt x="1" y="22"/>
                      <a:pt x="2" y="22"/>
                      <a:pt x="3" y="21"/>
                    </a:cubicBezTo>
                    <a:cubicBezTo>
                      <a:pt x="2" y="22"/>
                      <a:pt x="1" y="22"/>
                      <a:pt x="1" y="23"/>
                    </a:cubicBezTo>
                    <a:cubicBezTo>
                      <a:pt x="1" y="23"/>
                      <a:pt x="1" y="24"/>
                      <a:pt x="1" y="24"/>
                    </a:cubicBezTo>
                    <a:cubicBezTo>
                      <a:pt x="1" y="24"/>
                      <a:pt x="2" y="24"/>
                      <a:pt x="2" y="23"/>
                    </a:cubicBezTo>
                    <a:cubicBezTo>
                      <a:pt x="2" y="23"/>
                      <a:pt x="2" y="23"/>
                      <a:pt x="2" y="23"/>
                    </a:cubicBezTo>
                    <a:cubicBezTo>
                      <a:pt x="2" y="23"/>
                      <a:pt x="2" y="24"/>
                      <a:pt x="2" y="24"/>
                    </a:cubicBezTo>
                    <a:cubicBezTo>
                      <a:pt x="3" y="23"/>
                      <a:pt x="4" y="22"/>
                      <a:pt x="5" y="21"/>
                    </a:cubicBezTo>
                    <a:cubicBezTo>
                      <a:pt x="5" y="21"/>
                      <a:pt x="6" y="21"/>
                      <a:pt x="6" y="20"/>
                    </a:cubicBezTo>
                    <a:cubicBezTo>
                      <a:pt x="7" y="20"/>
                      <a:pt x="7" y="19"/>
                      <a:pt x="8" y="19"/>
                    </a:cubicBezTo>
                    <a:cubicBezTo>
                      <a:pt x="8" y="19"/>
                      <a:pt x="8" y="19"/>
                      <a:pt x="8" y="19"/>
                    </a:cubicBezTo>
                    <a:cubicBezTo>
                      <a:pt x="8" y="19"/>
                      <a:pt x="8" y="19"/>
                      <a:pt x="8" y="19"/>
                    </a:cubicBezTo>
                    <a:cubicBezTo>
                      <a:pt x="8" y="19"/>
                      <a:pt x="9" y="19"/>
                      <a:pt x="10" y="18"/>
                    </a:cubicBezTo>
                    <a:cubicBezTo>
                      <a:pt x="8" y="20"/>
                      <a:pt x="6" y="21"/>
                      <a:pt x="5" y="22"/>
                    </a:cubicBezTo>
                    <a:cubicBezTo>
                      <a:pt x="3" y="23"/>
                      <a:pt x="2" y="24"/>
                      <a:pt x="1" y="26"/>
                    </a:cubicBezTo>
                    <a:cubicBezTo>
                      <a:pt x="1" y="26"/>
                      <a:pt x="1" y="26"/>
                      <a:pt x="1" y="26"/>
                    </a:cubicBezTo>
                    <a:cubicBezTo>
                      <a:pt x="1" y="26"/>
                      <a:pt x="1" y="26"/>
                      <a:pt x="2" y="25"/>
                    </a:cubicBezTo>
                    <a:cubicBezTo>
                      <a:pt x="3" y="24"/>
                      <a:pt x="4" y="23"/>
                      <a:pt x="6" y="22"/>
                    </a:cubicBezTo>
                    <a:cubicBezTo>
                      <a:pt x="6" y="22"/>
                      <a:pt x="5" y="22"/>
                      <a:pt x="5" y="23"/>
                    </a:cubicBezTo>
                    <a:cubicBezTo>
                      <a:pt x="5" y="22"/>
                      <a:pt x="6" y="22"/>
                      <a:pt x="6" y="22"/>
                    </a:cubicBezTo>
                    <a:cubicBezTo>
                      <a:pt x="6" y="22"/>
                      <a:pt x="6" y="22"/>
                      <a:pt x="6" y="21"/>
                    </a:cubicBezTo>
                    <a:cubicBezTo>
                      <a:pt x="6" y="22"/>
                      <a:pt x="6" y="22"/>
                      <a:pt x="5" y="22"/>
                    </a:cubicBezTo>
                    <a:cubicBezTo>
                      <a:pt x="4" y="23"/>
                      <a:pt x="3" y="24"/>
                      <a:pt x="2" y="25"/>
                    </a:cubicBezTo>
                    <a:cubicBezTo>
                      <a:pt x="2" y="25"/>
                      <a:pt x="1" y="26"/>
                      <a:pt x="1" y="26"/>
                    </a:cubicBezTo>
                    <a:cubicBezTo>
                      <a:pt x="1" y="26"/>
                      <a:pt x="1" y="26"/>
                      <a:pt x="1" y="26"/>
                    </a:cubicBezTo>
                    <a:cubicBezTo>
                      <a:pt x="2" y="26"/>
                      <a:pt x="3" y="25"/>
                      <a:pt x="3" y="24"/>
                    </a:cubicBezTo>
                    <a:cubicBezTo>
                      <a:pt x="3" y="24"/>
                      <a:pt x="4" y="24"/>
                      <a:pt x="4" y="24"/>
                    </a:cubicBezTo>
                    <a:cubicBezTo>
                      <a:pt x="4" y="24"/>
                      <a:pt x="5" y="23"/>
                      <a:pt x="5" y="23"/>
                    </a:cubicBezTo>
                    <a:cubicBezTo>
                      <a:pt x="7" y="21"/>
                      <a:pt x="9" y="20"/>
                      <a:pt x="11" y="18"/>
                    </a:cubicBezTo>
                    <a:cubicBezTo>
                      <a:pt x="10" y="19"/>
                      <a:pt x="9" y="21"/>
                      <a:pt x="7" y="22"/>
                    </a:cubicBezTo>
                    <a:cubicBezTo>
                      <a:pt x="5" y="24"/>
                      <a:pt x="3" y="26"/>
                      <a:pt x="1" y="28"/>
                    </a:cubicBezTo>
                    <a:cubicBezTo>
                      <a:pt x="1" y="28"/>
                      <a:pt x="1" y="29"/>
                      <a:pt x="1" y="29"/>
                    </a:cubicBezTo>
                    <a:cubicBezTo>
                      <a:pt x="2" y="29"/>
                      <a:pt x="1" y="29"/>
                      <a:pt x="2" y="28"/>
                    </a:cubicBezTo>
                    <a:cubicBezTo>
                      <a:pt x="3" y="27"/>
                      <a:pt x="4" y="26"/>
                      <a:pt x="5" y="26"/>
                    </a:cubicBezTo>
                    <a:cubicBezTo>
                      <a:pt x="4" y="26"/>
                      <a:pt x="3" y="27"/>
                      <a:pt x="2" y="28"/>
                    </a:cubicBezTo>
                    <a:cubicBezTo>
                      <a:pt x="1" y="29"/>
                      <a:pt x="2" y="28"/>
                      <a:pt x="3" y="26"/>
                    </a:cubicBezTo>
                    <a:cubicBezTo>
                      <a:pt x="3" y="27"/>
                      <a:pt x="3" y="27"/>
                      <a:pt x="3" y="27"/>
                    </a:cubicBezTo>
                    <a:cubicBezTo>
                      <a:pt x="6" y="24"/>
                      <a:pt x="9" y="21"/>
                      <a:pt x="12" y="19"/>
                    </a:cubicBezTo>
                    <a:cubicBezTo>
                      <a:pt x="14" y="18"/>
                      <a:pt x="15" y="17"/>
                      <a:pt x="16" y="16"/>
                    </a:cubicBezTo>
                    <a:cubicBezTo>
                      <a:pt x="15" y="17"/>
                      <a:pt x="14" y="18"/>
                      <a:pt x="13" y="19"/>
                    </a:cubicBezTo>
                    <a:cubicBezTo>
                      <a:pt x="12" y="20"/>
                      <a:pt x="10" y="21"/>
                      <a:pt x="9" y="23"/>
                    </a:cubicBezTo>
                    <a:cubicBezTo>
                      <a:pt x="8" y="24"/>
                      <a:pt x="7" y="25"/>
                      <a:pt x="5" y="25"/>
                    </a:cubicBezTo>
                    <a:cubicBezTo>
                      <a:pt x="6" y="25"/>
                      <a:pt x="7" y="24"/>
                      <a:pt x="8" y="23"/>
                    </a:cubicBezTo>
                    <a:cubicBezTo>
                      <a:pt x="8" y="23"/>
                      <a:pt x="8" y="24"/>
                      <a:pt x="8" y="24"/>
                    </a:cubicBezTo>
                    <a:cubicBezTo>
                      <a:pt x="7" y="24"/>
                      <a:pt x="7" y="25"/>
                      <a:pt x="6" y="25"/>
                    </a:cubicBezTo>
                    <a:cubicBezTo>
                      <a:pt x="6" y="26"/>
                      <a:pt x="5" y="27"/>
                      <a:pt x="4" y="27"/>
                    </a:cubicBezTo>
                    <a:cubicBezTo>
                      <a:pt x="4" y="28"/>
                      <a:pt x="4" y="28"/>
                      <a:pt x="4" y="28"/>
                    </a:cubicBezTo>
                    <a:cubicBezTo>
                      <a:pt x="6" y="26"/>
                      <a:pt x="8" y="24"/>
                      <a:pt x="10" y="23"/>
                    </a:cubicBezTo>
                    <a:cubicBezTo>
                      <a:pt x="10" y="22"/>
                      <a:pt x="11" y="22"/>
                      <a:pt x="11" y="21"/>
                    </a:cubicBezTo>
                    <a:cubicBezTo>
                      <a:pt x="12" y="21"/>
                      <a:pt x="12" y="21"/>
                      <a:pt x="13" y="20"/>
                    </a:cubicBezTo>
                    <a:cubicBezTo>
                      <a:pt x="10" y="23"/>
                      <a:pt x="7" y="25"/>
                      <a:pt x="5" y="28"/>
                    </a:cubicBezTo>
                    <a:cubicBezTo>
                      <a:pt x="6" y="27"/>
                      <a:pt x="7" y="26"/>
                      <a:pt x="8" y="25"/>
                    </a:cubicBezTo>
                    <a:cubicBezTo>
                      <a:pt x="6" y="26"/>
                      <a:pt x="5" y="28"/>
                      <a:pt x="3" y="30"/>
                    </a:cubicBezTo>
                    <a:cubicBezTo>
                      <a:pt x="3" y="30"/>
                      <a:pt x="3" y="30"/>
                      <a:pt x="3" y="30"/>
                    </a:cubicBezTo>
                    <a:cubicBezTo>
                      <a:pt x="3" y="30"/>
                      <a:pt x="3" y="30"/>
                      <a:pt x="3" y="30"/>
                    </a:cubicBezTo>
                    <a:cubicBezTo>
                      <a:pt x="3" y="30"/>
                      <a:pt x="3" y="31"/>
                      <a:pt x="3" y="30"/>
                    </a:cubicBezTo>
                    <a:cubicBezTo>
                      <a:pt x="4" y="29"/>
                      <a:pt x="6" y="28"/>
                      <a:pt x="7" y="27"/>
                    </a:cubicBezTo>
                    <a:cubicBezTo>
                      <a:pt x="7" y="27"/>
                      <a:pt x="7" y="27"/>
                      <a:pt x="7" y="27"/>
                    </a:cubicBezTo>
                    <a:cubicBezTo>
                      <a:pt x="6" y="27"/>
                      <a:pt x="6" y="28"/>
                      <a:pt x="5" y="29"/>
                    </a:cubicBezTo>
                    <a:cubicBezTo>
                      <a:pt x="4" y="29"/>
                      <a:pt x="4" y="30"/>
                      <a:pt x="3" y="31"/>
                    </a:cubicBezTo>
                    <a:cubicBezTo>
                      <a:pt x="3" y="31"/>
                      <a:pt x="3" y="32"/>
                      <a:pt x="3" y="31"/>
                    </a:cubicBezTo>
                    <a:cubicBezTo>
                      <a:pt x="4" y="31"/>
                      <a:pt x="4" y="30"/>
                      <a:pt x="5" y="30"/>
                    </a:cubicBezTo>
                    <a:cubicBezTo>
                      <a:pt x="6" y="29"/>
                      <a:pt x="7" y="28"/>
                      <a:pt x="8" y="26"/>
                    </a:cubicBezTo>
                    <a:cubicBezTo>
                      <a:pt x="10" y="25"/>
                      <a:pt x="11" y="24"/>
                      <a:pt x="13" y="23"/>
                    </a:cubicBezTo>
                    <a:cubicBezTo>
                      <a:pt x="9" y="26"/>
                      <a:pt x="6" y="30"/>
                      <a:pt x="3" y="33"/>
                    </a:cubicBezTo>
                    <a:cubicBezTo>
                      <a:pt x="3" y="34"/>
                      <a:pt x="3" y="34"/>
                      <a:pt x="3" y="34"/>
                    </a:cubicBezTo>
                    <a:cubicBezTo>
                      <a:pt x="3" y="33"/>
                      <a:pt x="4" y="33"/>
                      <a:pt x="4" y="32"/>
                    </a:cubicBezTo>
                    <a:cubicBezTo>
                      <a:pt x="4" y="32"/>
                      <a:pt x="4" y="32"/>
                      <a:pt x="4" y="32"/>
                    </a:cubicBezTo>
                    <a:cubicBezTo>
                      <a:pt x="5" y="32"/>
                      <a:pt x="5" y="31"/>
                      <a:pt x="6" y="31"/>
                    </a:cubicBezTo>
                    <a:cubicBezTo>
                      <a:pt x="6" y="31"/>
                      <a:pt x="6" y="31"/>
                      <a:pt x="6" y="31"/>
                    </a:cubicBezTo>
                    <a:cubicBezTo>
                      <a:pt x="6" y="32"/>
                      <a:pt x="5" y="33"/>
                      <a:pt x="4" y="34"/>
                    </a:cubicBezTo>
                    <a:cubicBezTo>
                      <a:pt x="4" y="34"/>
                      <a:pt x="4" y="34"/>
                      <a:pt x="4" y="34"/>
                    </a:cubicBezTo>
                    <a:cubicBezTo>
                      <a:pt x="8" y="30"/>
                      <a:pt x="12" y="27"/>
                      <a:pt x="15" y="23"/>
                    </a:cubicBezTo>
                    <a:cubicBezTo>
                      <a:pt x="18" y="22"/>
                      <a:pt x="20" y="20"/>
                      <a:pt x="23" y="18"/>
                    </a:cubicBezTo>
                    <a:cubicBezTo>
                      <a:pt x="24" y="17"/>
                      <a:pt x="24" y="17"/>
                      <a:pt x="25" y="16"/>
                    </a:cubicBezTo>
                    <a:cubicBezTo>
                      <a:pt x="28" y="15"/>
                      <a:pt x="25" y="17"/>
                      <a:pt x="24" y="17"/>
                    </a:cubicBezTo>
                    <a:cubicBezTo>
                      <a:pt x="22" y="19"/>
                      <a:pt x="24" y="17"/>
                      <a:pt x="21" y="20"/>
                    </a:cubicBezTo>
                    <a:cubicBezTo>
                      <a:pt x="21" y="20"/>
                      <a:pt x="21" y="20"/>
                      <a:pt x="22" y="20"/>
                    </a:cubicBezTo>
                    <a:cubicBezTo>
                      <a:pt x="23" y="19"/>
                      <a:pt x="25" y="18"/>
                      <a:pt x="27" y="17"/>
                    </a:cubicBezTo>
                    <a:cubicBezTo>
                      <a:pt x="28" y="16"/>
                      <a:pt x="24" y="18"/>
                      <a:pt x="24" y="19"/>
                    </a:cubicBezTo>
                    <a:cubicBezTo>
                      <a:pt x="24" y="19"/>
                      <a:pt x="24" y="19"/>
                      <a:pt x="24" y="19"/>
                    </a:cubicBezTo>
                    <a:cubicBezTo>
                      <a:pt x="26" y="18"/>
                      <a:pt x="28" y="17"/>
                      <a:pt x="29" y="16"/>
                    </a:cubicBezTo>
                    <a:cubicBezTo>
                      <a:pt x="29" y="16"/>
                      <a:pt x="29" y="16"/>
                      <a:pt x="29" y="16"/>
                    </a:cubicBezTo>
                    <a:close/>
                    <a:moveTo>
                      <a:pt x="19" y="17"/>
                    </a:moveTo>
                    <a:cubicBezTo>
                      <a:pt x="19" y="17"/>
                      <a:pt x="18" y="18"/>
                      <a:pt x="18" y="18"/>
                    </a:cubicBezTo>
                    <a:cubicBezTo>
                      <a:pt x="19" y="17"/>
                      <a:pt x="20" y="16"/>
                      <a:pt x="21" y="16"/>
                    </a:cubicBezTo>
                    <a:cubicBezTo>
                      <a:pt x="20" y="16"/>
                      <a:pt x="20" y="17"/>
                      <a:pt x="19" y="17"/>
                    </a:cubicBezTo>
                    <a:close/>
                    <a:moveTo>
                      <a:pt x="21" y="15"/>
                    </a:moveTo>
                    <a:cubicBezTo>
                      <a:pt x="20" y="16"/>
                      <a:pt x="20" y="16"/>
                      <a:pt x="19" y="17"/>
                    </a:cubicBezTo>
                    <a:cubicBezTo>
                      <a:pt x="19" y="17"/>
                      <a:pt x="19" y="17"/>
                      <a:pt x="20" y="16"/>
                    </a:cubicBezTo>
                    <a:cubicBezTo>
                      <a:pt x="20" y="16"/>
                      <a:pt x="21" y="16"/>
                      <a:pt x="21" y="15"/>
                    </a:cubicBezTo>
                    <a:close/>
                    <a:moveTo>
                      <a:pt x="21" y="14"/>
                    </a:moveTo>
                    <a:cubicBezTo>
                      <a:pt x="20" y="15"/>
                      <a:pt x="19" y="16"/>
                      <a:pt x="18" y="16"/>
                    </a:cubicBezTo>
                    <a:cubicBezTo>
                      <a:pt x="17" y="17"/>
                      <a:pt x="16" y="17"/>
                      <a:pt x="16" y="18"/>
                    </a:cubicBezTo>
                    <a:cubicBezTo>
                      <a:pt x="16" y="18"/>
                      <a:pt x="16" y="17"/>
                      <a:pt x="17" y="17"/>
                    </a:cubicBezTo>
                    <a:cubicBezTo>
                      <a:pt x="18" y="16"/>
                      <a:pt x="21" y="15"/>
                      <a:pt x="21" y="14"/>
                    </a:cubicBezTo>
                    <a:close/>
                    <a:moveTo>
                      <a:pt x="14" y="12"/>
                    </a:moveTo>
                    <a:cubicBezTo>
                      <a:pt x="14" y="12"/>
                      <a:pt x="15" y="12"/>
                      <a:pt x="15" y="12"/>
                    </a:cubicBezTo>
                    <a:cubicBezTo>
                      <a:pt x="13" y="13"/>
                      <a:pt x="11" y="14"/>
                      <a:pt x="9" y="16"/>
                    </a:cubicBezTo>
                    <a:cubicBezTo>
                      <a:pt x="11" y="15"/>
                      <a:pt x="12" y="13"/>
                      <a:pt x="14" y="12"/>
                    </a:cubicBezTo>
                    <a:close/>
                    <a:moveTo>
                      <a:pt x="16" y="12"/>
                    </a:moveTo>
                    <a:cubicBezTo>
                      <a:pt x="15" y="12"/>
                      <a:pt x="15" y="13"/>
                      <a:pt x="15" y="13"/>
                    </a:cubicBezTo>
                    <a:cubicBezTo>
                      <a:pt x="14" y="13"/>
                      <a:pt x="14" y="13"/>
                      <a:pt x="14" y="13"/>
                    </a:cubicBezTo>
                    <a:cubicBezTo>
                      <a:pt x="13" y="14"/>
                      <a:pt x="12" y="15"/>
                      <a:pt x="12" y="15"/>
                    </a:cubicBezTo>
                    <a:cubicBezTo>
                      <a:pt x="13" y="14"/>
                      <a:pt x="14" y="13"/>
                      <a:pt x="16" y="12"/>
                    </a:cubicBezTo>
                    <a:close/>
                    <a:moveTo>
                      <a:pt x="13" y="10"/>
                    </a:moveTo>
                    <a:cubicBezTo>
                      <a:pt x="16" y="8"/>
                      <a:pt x="17" y="8"/>
                      <a:pt x="15" y="10"/>
                    </a:cubicBezTo>
                    <a:cubicBezTo>
                      <a:pt x="15" y="10"/>
                      <a:pt x="15" y="10"/>
                      <a:pt x="15" y="10"/>
                    </a:cubicBezTo>
                    <a:cubicBezTo>
                      <a:pt x="13" y="11"/>
                      <a:pt x="11" y="12"/>
                      <a:pt x="9" y="13"/>
                    </a:cubicBezTo>
                    <a:cubicBezTo>
                      <a:pt x="9" y="13"/>
                      <a:pt x="9" y="13"/>
                      <a:pt x="8" y="14"/>
                    </a:cubicBezTo>
                    <a:cubicBezTo>
                      <a:pt x="9" y="13"/>
                      <a:pt x="9" y="13"/>
                      <a:pt x="9" y="13"/>
                    </a:cubicBezTo>
                    <a:cubicBezTo>
                      <a:pt x="10" y="12"/>
                      <a:pt x="12" y="11"/>
                      <a:pt x="13" y="10"/>
                    </a:cubicBezTo>
                    <a:close/>
                    <a:moveTo>
                      <a:pt x="7" y="14"/>
                    </a:moveTo>
                    <a:cubicBezTo>
                      <a:pt x="7" y="14"/>
                      <a:pt x="7" y="14"/>
                      <a:pt x="6" y="15"/>
                    </a:cubicBezTo>
                    <a:cubicBezTo>
                      <a:pt x="6" y="14"/>
                      <a:pt x="7" y="14"/>
                      <a:pt x="7" y="14"/>
                    </a:cubicBezTo>
                    <a:cubicBezTo>
                      <a:pt x="8" y="13"/>
                      <a:pt x="10" y="11"/>
                      <a:pt x="12" y="10"/>
                    </a:cubicBezTo>
                    <a:cubicBezTo>
                      <a:pt x="10" y="11"/>
                      <a:pt x="9" y="13"/>
                      <a:pt x="7" y="14"/>
                    </a:cubicBezTo>
                    <a:close/>
                    <a:moveTo>
                      <a:pt x="13" y="9"/>
                    </a:moveTo>
                    <a:cubicBezTo>
                      <a:pt x="14" y="8"/>
                      <a:pt x="16" y="7"/>
                      <a:pt x="13" y="9"/>
                    </a:cubicBezTo>
                    <a:cubicBezTo>
                      <a:pt x="12" y="10"/>
                      <a:pt x="12" y="10"/>
                      <a:pt x="11" y="10"/>
                    </a:cubicBezTo>
                    <a:cubicBezTo>
                      <a:pt x="12" y="10"/>
                      <a:pt x="12" y="9"/>
                      <a:pt x="13" y="9"/>
                    </a:cubicBezTo>
                    <a:close/>
                    <a:moveTo>
                      <a:pt x="9" y="11"/>
                    </a:moveTo>
                    <a:cubicBezTo>
                      <a:pt x="9" y="12"/>
                      <a:pt x="9" y="12"/>
                      <a:pt x="8" y="12"/>
                    </a:cubicBezTo>
                    <a:cubicBezTo>
                      <a:pt x="8" y="12"/>
                      <a:pt x="8" y="13"/>
                      <a:pt x="7" y="13"/>
                    </a:cubicBezTo>
                    <a:cubicBezTo>
                      <a:pt x="7" y="13"/>
                      <a:pt x="8" y="13"/>
                      <a:pt x="8" y="12"/>
                    </a:cubicBezTo>
                    <a:cubicBezTo>
                      <a:pt x="8" y="12"/>
                      <a:pt x="8" y="12"/>
                      <a:pt x="8" y="12"/>
                    </a:cubicBezTo>
                    <a:cubicBezTo>
                      <a:pt x="11" y="10"/>
                      <a:pt x="14" y="8"/>
                      <a:pt x="9" y="11"/>
                    </a:cubicBezTo>
                    <a:close/>
                    <a:moveTo>
                      <a:pt x="7" y="9"/>
                    </a:moveTo>
                    <a:cubicBezTo>
                      <a:pt x="6" y="9"/>
                      <a:pt x="6" y="10"/>
                      <a:pt x="5" y="10"/>
                    </a:cubicBezTo>
                    <a:cubicBezTo>
                      <a:pt x="5" y="10"/>
                      <a:pt x="5" y="10"/>
                      <a:pt x="5" y="10"/>
                    </a:cubicBezTo>
                    <a:cubicBezTo>
                      <a:pt x="6" y="10"/>
                      <a:pt x="8" y="8"/>
                      <a:pt x="9" y="7"/>
                    </a:cubicBezTo>
                    <a:cubicBezTo>
                      <a:pt x="9" y="7"/>
                      <a:pt x="10" y="7"/>
                      <a:pt x="10" y="7"/>
                    </a:cubicBezTo>
                    <a:cubicBezTo>
                      <a:pt x="9" y="7"/>
                      <a:pt x="8" y="8"/>
                      <a:pt x="7" y="9"/>
                    </a:cubicBezTo>
                    <a:close/>
                    <a:moveTo>
                      <a:pt x="6" y="11"/>
                    </a:moveTo>
                    <a:cubicBezTo>
                      <a:pt x="7" y="10"/>
                      <a:pt x="9" y="9"/>
                      <a:pt x="10" y="8"/>
                    </a:cubicBezTo>
                    <a:cubicBezTo>
                      <a:pt x="11" y="8"/>
                      <a:pt x="11" y="8"/>
                      <a:pt x="11" y="8"/>
                    </a:cubicBezTo>
                    <a:cubicBezTo>
                      <a:pt x="10" y="8"/>
                      <a:pt x="9" y="9"/>
                      <a:pt x="8" y="10"/>
                    </a:cubicBezTo>
                    <a:cubicBezTo>
                      <a:pt x="8" y="10"/>
                      <a:pt x="2" y="14"/>
                      <a:pt x="6" y="11"/>
                    </a:cubicBezTo>
                    <a:close/>
                    <a:moveTo>
                      <a:pt x="5" y="13"/>
                    </a:moveTo>
                    <a:cubicBezTo>
                      <a:pt x="4" y="13"/>
                      <a:pt x="4" y="14"/>
                      <a:pt x="4" y="14"/>
                    </a:cubicBezTo>
                    <a:cubicBezTo>
                      <a:pt x="4" y="14"/>
                      <a:pt x="4" y="14"/>
                      <a:pt x="4" y="14"/>
                    </a:cubicBezTo>
                    <a:cubicBezTo>
                      <a:pt x="4" y="14"/>
                      <a:pt x="4" y="14"/>
                      <a:pt x="4" y="14"/>
                    </a:cubicBezTo>
                    <a:cubicBezTo>
                      <a:pt x="5" y="13"/>
                      <a:pt x="6" y="12"/>
                      <a:pt x="7" y="12"/>
                    </a:cubicBezTo>
                    <a:cubicBezTo>
                      <a:pt x="7" y="11"/>
                      <a:pt x="8" y="11"/>
                      <a:pt x="9" y="10"/>
                    </a:cubicBezTo>
                    <a:cubicBezTo>
                      <a:pt x="9" y="10"/>
                      <a:pt x="9" y="10"/>
                      <a:pt x="9" y="10"/>
                    </a:cubicBezTo>
                    <a:cubicBezTo>
                      <a:pt x="9" y="10"/>
                      <a:pt x="9" y="10"/>
                      <a:pt x="9" y="10"/>
                    </a:cubicBezTo>
                    <a:cubicBezTo>
                      <a:pt x="7" y="11"/>
                      <a:pt x="6" y="12"/>
                      <a:pt x="5" y="13"/>
                    </a:cubicBezTo>
                    <a:close/>
                    <a:moveTo>
                      <a:pt x="6" y="18"/>
                    </a:moveTo>
                    <a:cubicBezTo>
                      <a:pt x="8" y="17"/>
                      <a:pt x="11" y="15"/>
                      <a:pt x="13" y="13"/>
                    </a:cubicBezTo>
                    <a:cubicBezTo>
                      <a:pt x="13" y="13"/>
                      <a:pt x="13" y="14"/>
                      <a:pt x="12" y="14"/>
                    </a:cubicBezTo>
                    <a:cubicBezTo>
                      <a:pt x="10" y="16"/>
                      <a:pt x="7" y="17"/>
                      <a:pt x="5" y="19"/>
                    </a:cubicBezTo>
                    <a:cubicBezTo>
                      <a:pt x="5" y="19"/>
                      <a:pt x="6" y="19"/>
                      <a:pt x="6" y="18"/>
                    </a:cubicBezTo>
                    <a:close/>
                    <a:moveTo>
                      <a:pt x="8" y="18"/>
                    </a:moveTo>
                    <a:cubicBezTo>
                      <a:pt x="8" y="18"/>
                      <a:pt x="8" y="18"/>
                      <a:pt x="8" y="18"/>
                    </a:cubicBezTo>
                    <a:cubicBezTo>
                      <a:pt x="6" y="19"/>
                      <a:pt x="4" y="21"/>
                      <a:pt x="3" y="22"/>
                    </a:cubicBezTo>
                    <a:cubicBezTo>
                      <a:pt x="5" y="20"/>
                      <a:pt x="7" y="18"/>
                      <a:pt x="10" y="16"/>
                    </a:cubicBezTo>
                    <a:cubicBezTo>
                      <a:pt x="9" y="17"/>
                      <a:pt x="8" y="18"/>
                      <a:pt x="8" y="18"/>
                    </a:cubicBezTo>
                    <a:close/>
                    <a:moveTo>
                      <a:pt x="9" y="18"/>
                    </a:moveTo>
                    <a:cubicBezTo>
                      <a:pt x="10" y="17"/>
                      <a:pt x="10" y="17"/>
                      <a:pt x="10" y="17"/>
                    </a:cubicBezTo>
                    <a:cubicBezTo>
                      <a:pt x="12" y="16"/>
                      <a:pt x="13" y="15"/>
                      <a:pt x="14" y="14"/>
                    </a:cubicBezTo>
                    <a:cubicBezTo>
                      <a:pt x="15" y="14"/>
                      <a:pt x="15" y="14"/>
                      <a:pt x="15" y="14"/>
                    </a:cubicBezTo>
                    <a:cubicBezTo>
                      <a:pt x="15" y="14"/>
                      <a:pt x="15" y="14"/>
                      <a:pt x="15" y="14"/>
                    </a:cubicBezTo>
                    <a:cubicBezTo>
                      <a:pt x="14" y="15"/>
                      <a:pt x="13" y="16"/>
                      <a:pt x="12" y="16"/>
                    </a:cubicBezTo>
                    <a:cubicBezTo>
                      <a:pt x="11" y="17"/>
                      <a:pt x="10" y="17"/>
                      <a:pt x="9" y="18"/>
                    </a:cubicBezTo>
                    <a:close/>
                    <a:moveTo>
                      <a:pt x="3" y="26"/>
                    </a:moveTo>
                    <a:cubicBezTo>
                      <a:pt x="4" y="26"/>
                      <a:pt x="4" y="25"/>
                      <a:pt x="4" y="25"/>
                    </a:cubicBezTo>
                    <a:cubicBezTo>
                      <a:pt x="5" y="24"/>
                      <a:pt x="5" y="24"/>
                      <a:pt x="6" y="23"/>
                    </a:cubicBezTo>
                    <a:cubicBezTo>
                      <a:pt x="5" y="24"/>
                      <a:pt x="4" y="25"/>
                      <a:pt x="3" y="26"/>
                    </a:cubicBezTo>
                    <a:close/>
                    <a:moveTo>
                      <a:pt x="10" y="20"/>
                    </a:moveTo>
                    <a:cubicBezTo>
                      <a:pt x="8" y="22"/>
                      <a:pt x="6" y="23"/>
                      <a:pt x="5" y="25"/>
                    </a:cubicBezTo>
                    <a:cubicBezTo>
                      <a:pt x="6" y="24"/>
                      <a:pt x="7" y="23"/>
                      <a:pt x="8" y="22"/>
                    </a:cubicBezTo>
                    <a:cubicBezTo>
                      <a:pt x="8" y="21"/>
                      <a:pt x="9" y="21"/>
                      <a:pt x="9" y="21"/>
                    </a:cubicBezTo>
                    <a:cubicBezTo>
                      <a:pt x="10" y="20"/>
                      <a:pt x="10" y="20"/>
                      <a:pt x="11" y="19"/>
                    </a:cubicBezTo>
                    <a:cubicBezTo>
                      <a:pt x="11" y="19"/>
                      <a:pt x="11" y="19"/>
                      <a:pt x="11" y="19"/>
                    </a:cubicBezTo>
                    <a:cubicBezTo>
                      <a:pt x="11" y="20"/>
                      <a:pt x="10" y="20"/>
                      <a:pt x="10" y="20"/>
                    </a:cubicBezTo>
                    <a:close/>
                    <a:moveTo>
                      <a:pt x="10" y="19"/>
                    </a:moveTo>
                    <a:cubicBezTo>
                      <a:pt x="10" y="20"/>
                      <a:pt x="9" y="20"/>
                      <a:pt x="9" y="21"/>
                    </a:cubicBezTo>
                    <a:cubicBezTo>
                      <a:pt x="9" y="20"/>
                      <a:pt x="9" y="20"/>
                      <a:pt x="10" y="20"/>
                    </a:cubicBezTo>
                    <a:cubicBezTo>
                      <a:pt x="11" y="19"/>
                      <a:pt x="12" y="18"/>
                      <a:pt x="13" y="17"/>
                    </a:cubicBezTo>
                    <a:cubicBezTo>
                      <a:pt x="13" y="16"/>
                      <a:pt x="14" y="16"/>
                      <a:pt x="15" y="15"/>
                    </a:cubicBezTo>
                    <a:cubicBezTo>
                      <a:pt x="15" y="15"/>
                      <a:pt x="16" y="14"/>
                      <a:pt x="17" y="14"/>
                    </a:cubicBezTo>
                    <a:cubicBezTo>
                      <a:pt x="17" y="14"/>
                      <a:pt x="17" y="14"/>
                      <a:pt x="17" y="14"/>
                    </a:cubicBezTo>
                    <a:cubicBezTo>
                      <a:pt x="15" y="15"/>
                      <a:pt x="13" y="18"/>
                      <a:pt x="10" y="19"/>
                    </a:cubicBezTo>
                    <a:close/>
                    <a:moveTo>
                      <a:pt x="13" y="18"/>
                    </a:moveTo>
                    <a:cubicBezTo>
                      <a:pt x="13" y="18"/>
                      <a:pt x="13" y="18"/>
                      <a:pt x="13" y="18"/>
                    </a:cubicBezTo>
                    <a:cubicBezTo>
                      <a:pt x="14" y="18"/>
                      <a:pt x="14" y="17"/>
                      <a:pt x="15" y="16"/>
                    </a:cubicBezTo>
                    <a:cubicBezTo>
                      <a:pt x="17" y="15"/>
                      <a:pt x="19" y="14"/>
                      <a:pt x="20" y="13"/>
                    </a:cubicBezTo>
                    <a:cubicBezTo>
                      <a:pt x="19" y="14"/>
                      <a:pt x="18" y="14"/>
                      <a:pt x="18" y="15"/>
                    </a:cubicBezTo>
                    <a:cubicBezTo>
                      <a:pt x="16" y="16"/>
                      <a:pt x="15" y="17"/>
                      <a:pt x="13" y="18"/>
                    </a:cubicBezTo>
                    <a:close/>
                    <a:moveTo>
                      <a:pt x="18" y="15"/>
                    </a:moveTo>
                    <a:cubicBezTo>
                      <a:pt x="18" y="15"/>
                      <a:pt x="19" y="15"/>
                      <a:pt x="19" y="14"/>
                    </a:cubicBezTo>
                    <a:cubicBezTo>
                      <a:pt x="22" y="13"/>
                      <a:pt x="18" y="16"/>
                      <a:pt x="16" y="17"/>
                    </a:cubicBezTo>
                    <a:cubicBezTo>
                      <a:pt x="17" y="16"/>
                      <a:pt x="17" y="16"/>
                      <a:pt x="18" y="15"/>
                    </a:cubicBezTo>
                    <a:close/>
                    <a:moveTo>
                      <a:pt x="12" y="20"/>
                    </a:moveTo>
                    <a:cubicBezTo>
                      <a:pt x="13" y="20"/>
                      <a:pt x="13" y="19"/>
                      <a:pt x="14" y="19"/>
                    </a:cubicBezTo>
                    <a:cubicBezTo>
                      <a:pt x="14" y="18"/>
                      <a:pt x="15" y="18"/>
                      <a:pt x="16" y="18"/>
                    </a:cubicBezTo>
                    <a:cubicBezTo>
                      <a:pt x="15" y="18"/>
                      <a:pt x="15" y="18"/>
                      <a:pt x="14" y="19"/>
                    </a:cubicBezTo>
                    <a:cubicBezTo>
                      <a:pt x="14" y="19"/>
                      <a:pt x="14" y="19"/>
                      <a:pt x="13" y="20"/>
                    </a:cubicBezTo>
                    <a:cubicBezTo>
                      <a:pt x="13" y="20"/>
                      <a:pt x="13" y="20"/>
                      <a:pt x="12" y="20"/>
                    </a:cubicBezTo>
                    <a:close/>
                    <a:moveTo>
                      <a:pt x="14" y="19"/>
                    </a:moveTo>
                    <a:cubicBezTo>
                      <a:pt x="14" y="19"/>
                      <a:pt x="14" y="19"/>
                      <a:pt x="15" y="19"/>
                    </a:cubicBezTo>
                    <a:cubicBezTo>
                      <a:pt x="16" y="18"/>
                      <a:pt x="17" y="17"/>
                      <a:pt x="17" y="17"/>
                    </a:cubicBezTo>
                    <a:cubicBezTo>
                      <a:pt x="17" y="18"/>
                      <a:pt x="16" y="18"/>
                      <a:pt x="15" y="19"/>
                    </a:cubicBezTo>
                    <a:cubicBezTo>
                      <a:pt x="15" y="19"/>
                      <a:pt x="15" y="19"/>
                      <a:pt x="15" y="19"/>
                    </a:cubicBezTo>
                    <a:cubicBezTo>
                      <a:pt x="15" y="19"/>
                      <a:pt x="15" y="19"/>
                      <a:pt x="15" y="19"/>
                    </a:cubicBezTo>
                    <a:cubicBezTo>
                      <a:pt x="15" y="20"/>
                      <a:pt x="14" y="20"/>
                      <a:pt x="13" y="21"/>
                    </a:cubicBezTo>
                    <a:cubicBezTo>
                      <a:pt x="11" y="22"/>
                      <a:pt x="10" y="23"/>
                      <a:pt x="8" y="25"/>
                    </a:cubicBezTo>
                    <a:cubicBezTo>
                      <a:pt x="10" y="23"/>
                      <a:pt x="12" y="21"/>
                      <a:pt x="14" y="19"/>
                    </a:cubicBezTo>
                    <a:close/>
                    <a:moveTo>
                      <a:pt x="10" y="24"/>
                    </a:moveTo>
                    <a:cubicBezTo>
                      <a:pt x="9" y="25"/>
                      <a:pt x="9" y="25"/>
                      <a:pt x="8" y="25"/>
                    </a:cubicBezTo>
                    <a:cubicBezTo>
                      <a:pt x="8" y="26"/>
                      <a:pt x="7" y="26"/>
                      <a:pt x="6" y="27"/>
                    </a:cubicBezTo>
                    <a:cubicBezTo>
                      <a:pt x="7" y="26"/>
                      <a:pt x="8" y="25"/>
                      <a:pt x="8" y="25"/>
                    </a:cubicBezTo>
                    <a:cubicBezTo>
                      <a:pt x="9" y="24"/>
                      <a:pt x="10" y="23"/>
                      <a:pt x="12" y="22"/>
                    </a:cubicBezTo>
                    <a:cubicBezTo>
                      <a:pt x="11" y="23"/>
                      <a:pt x="10" y="23"/>
                      <a:pt x="10" y="24"/>
                    </a:cubicBezTo>
                    <a:close/>
                    <a:moveTo>
                      <a:pt x="12" y="22"/>
                    </a:moveTo>
                    <a:cubicBezTo>
                      <a:pt x="13" y="22"/>
                      <a:pt x="13" y="21"/>
                      <a:pt x="14" y="21"/>
                    </a:cubicBezTo>
                    <a:cubicBezTo>
                      <a:pt x="15" y="20"/>
                      <a:pt x="15" y="20"/>
                      <a:pt x="16" y="19"/>
                    </a:cubicBezTo>
                    <a:cubicBezTo>
                      <a:pt x="16" y="19"/>
                      <a:pt x="16" y="20"/>
                      <a:pt x="15" y="20"/>
                    </a:cubicBezTo>
                    <a:cubicBezTo>
                      <a:pt x="14" y="21"/>
                      <a:pt x="13" y="21"/>
                      <a:pt x="12" y="22"/>
                    </a:cubicBezTo>
                    <a:close/>
                    <a:moveTo>
                      <a:pt x="6" y="30"/>
                    </a:moveTo>
                    <a:cubicBezTo>
                      <a:pt x="3" y="33"/>
                      <a:pt x="5" y="31"/>
                      <a:pt x="7" y="29"/>
                    </a:cubicBezTo>
                    <a:cubicBezTo>
                      <a:pt x="6" y="30"/>
                      <a:pt x="6" y="30"/>
                      <a:pt x="6" y="30"/>
                    </a:cubicBezTo>
                    <a:close/>
                    <a:moveTo>
                      <a:pt x="9" y="29"/>
                    </a:moveTo>
                    <a:cubicBezTo>
                      <a:pt x="10" y="28"/>
                      <a:pt x="4" y="34"/>
                      <a:pt x="6" y="31"/>
                    </a:cubicBezTo>
                    <a:cubicBezTo>
                      <a:pt x="8" y="30"/>
                      <a:pt x="9" y="28"/>
                      <a:pt x="11" y="27"/>
                    </a:cubicBezTo>
                    <a:cubicBezTo>
                      <a:pt x="11" y="28"/>
                      <a:pt x="10" y="28"/>
                      <a:pt x="9" y="29"/>
                    </a:cubicBezTo>
                    <a:close/>
                    <a:moveTo>
                      <a:pt x="16" y="23"/>
                    </a:moveTo>
                    <a:cubicBezTo>
                      <a:pt x="15" y="23"/>
                      <a:pt x="14" y="24"/>
                      <a:pt x="13" y="25"/>
                    </a:cubicBezTo>
                    <a:cubicBezTo>
                      <a:pt x="12" y="26"/>
                      <a:pt x="11" y="27"/>
                      <a:pt x="10" y="28"/>
                    </a:cubicBezTo>
                    <a:cubicBezTo>
                      <a:pt x="9" y="28"/>
                      <a:pt x="9" y="28"/>
                      <a:pt x="9" y="28"/>
                    </a:cubicBezTo>
                    <a:cubicBezTo>
                      <a:pt x="11" y="26"/>
                      <a:pt x="12" y="24"/>
                      <a:pt x="14" y="23"/>
                    </a:cubicBezTo>
                    <a:cubicBezTo>
                      <a:pt x="16" y="21"/>
                      <a:pt x="19" y="19"/>
                      <a:pt x="21" y="17"/>
                    </a:cubicBezTo>
                    <a:cubicBezTo>
                      <a:pt x="22" y="16"/>
                      <a:pt x="23" y="16"/>
                      <a:pt x="24" y="15"/>
                    </a:cubicBezTo>
                    <a:cubicBezTo>
                      <a:pt x="27" y="13"/>
                      <a:pt x="23" y="16"/>
                      <a:pt x="22" y="17"/>
                    </a:cubicBezTo>
                    <a:cubicBezTo>
                      <a:pt x="21" y="18"/>
                      <a:pt x="20" y="19"/>
                      <a:pt x="18" y="20"/>
                    </a:cubicBezTo>
                    <a:cubicBezTo>
                      <a:pt x="18" y="20"/>
                      <a:pt x="18" y="20"/>
                      <a:pt x="18" y="20"/>
                    </a:cubicBezTo>
                    <a:cubicBezTo>
                      <a:pt x="19" y="20"/>
                      <a:pt x="19" y="20"/>
                      <a:pt x="19" y="20"/>
                    </a:cubicBezTo>
                    <a:cubicBezTo>
                      <a:pt x="18" y="21"/>
                      <a:pt x="17" y="22"/>
                      <a:pt x="16" y="23"/>
                    </a:cubicBezTo>
                    <a:close/>
                    <a:moveTo>
                      <a:pt x="22" y="18"/>
                    </a:moveTo>
                    <a:cubicBezTo>
                      <a:pt x="21" y="18"/>
                      <a:pt x="21" y="18"/>
                      <a:pt x="20" y="19"/>
                    </a:cubicBezTo>
                    <a:cubicBezTo>
                      <a:pt x="20" y="19"/>
                      <a:pt x="20" y="18"/>
                      <a:pt x="21" y="18"/>
                    </a:cubicBezTo>
                    <a:cubicBezTo>
                      <a:pt x="22" y="17"/>
                      <a:pt x="22" y="17"/>
                      <a:pt x="23" y="16"/>
                    </a:cubicBezTo>
                    <a:cubicBezTo>
                      <a:pt x="23" y="17"/>
                      <a:pt x="22" y="17"/>
                      <a:pt x="2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5" name="Freeform 458"/>
              <p:cNvSpPr/>
              <p:nvPr/>
            </p:nvSpPr>
            <p:spPr bwMode="auto">
              <a:xfrm>
                <a:off x="1485900" y="2525713"/>
                <a:ext cx="1588"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6" name="Freeform 459"/>
              <p:cNvSpPr/>
              <p:nvPr/>
            </p:nvSpPr>
            <p:spPr bwMode="auto">
              <a:xfrm>
                <a:off x="1506538" y="2533651"/>
                <a:ext cx="1588"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7" name="Oval 460"/>
              <p:cNvSpPr>
                <a:spLocks noChangeArrowheads="1"/>
              </p:cNvSpPr>
              <p:nvPr/>
            </p:nvSpPr>
            <p:spPr bwMode="auto">
              <a:xfrm>
                <a:off x="1493838" y="2541588"/>
                <a:ext cx="1588" cy="15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8" name="Freeform 461"/>
              <p:cNvSpPr/>
              <p:nvPr/>
            </p:nvSpPr>
            <p:spPr bwMode="auto">
              <a:xfrm>
                <a:off x="1500188" y="2533651"/>
                <a:ext cx="0" cy="158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9" name="Freeform 462"/>
              <p:cNvSpPr/>
              <p:nvPr/>
            </p:nvSpPr>
            <p:spPr bwMode="auto">
              <a:xfrm>
                <a:off x="1506538" y="2532063"/>
                <a:ext cx="3175" cy="1588"/>
              </a:xfrm>
              <a:custGeom>
                <a:avLst/>
                <a:gdLst>
                  <a:gd name="T0" fmla="*/ 0 w 3"/>
                  <a:gd name="T1" fmla="*/ 2 h 2"/>
                  <a:gd name="T2" fmla="*/ 0 w 3"/>
                  <a:gd name="T3" fmla="*/ 2 h 2"/>
                  <a:gd name="T4" fmla="*/ 0 w 3"/>
                  <a:gd name="T5" fmla="*/ 2 h 2"/>
                </a:gdLst>
                <a:ahLst/>
                <a:cxnLst>
                  <a:cxn ang="0">
                    <a:pos x="T0" y="T1"/>
                  </a:cxn>
                  <a:cxn ang="0">
                    <a:pos x="T2" y="T3"/>
                  </a:cxn>
                  <a:cxn ang="0">
                    <a:pos x="T4" y="T5"/>
                  </a:cxn>
                </a:cxnLst>
                <a:rect l="0" t="0" r="r" b="b"/>
                <a:pathLst>
                  <a:path w="3" h="2">
                    <a:moveTo>
                      <a:pt x="0" y="2"/>
                    </a:moveTo>
                    <a:cubicBezTo>
                      <a:pt x="0" y="2"/>
                      <a:pt x="0" y="2"/>
                      <a:pt x="0" y="2"/>
                    </a:cubicBezTo>
                    <a:cubicBezTo>
                      <a:pt x="3" y="0"/>
                      <a:pt x="2"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0" name="Freeform 463"/>
              <p:cNvSpPr/>
              <p:nvPr/>
            </p:nvSpPr>
            <p:spPr bwMode="auto">
              <a:xfrm>
                <a:off x="1506538" y="253047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1" name="Freeform 464"/>
              <p:cNvSpPr/>
              <p:nvPr/>
            </p:nvSpPr>
            <p:spPr bwMode="auto">
              <a:xfrm>
                <a:off x="1500188" y="2528888"/>
                <a:ext cx="0" cy="0"/>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1" y="0"/>
                      <a:pt x="1" y="0"/>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2" name="Freeform 465"/>
              <p:cNvSpPr/>
              <p:nvPr/>
            </p:nvSpPr>
            <p:spPr bwMode="auto">
              <a:xfrm>
                <a:off x="1498600" y="2528888"/>
                <a:ext cx="1588"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3" name="Freeform 466"/>
              <p:cNvSpPr/>
              <p:nvPr/>
            </p:nvSpPr>
            <p:spPr bwMode="auto">
              <a:xfrm>
                <a:off x="1490663" y="2530476"/>
                <a:ext cx="1588" cy="1588"/>
              </a:xfrm>
              <a:custGeom>
                <a:avLst/>
                <a:gdLst>
                  <a:gd name="T0" fmla="*/ 2 w 2"/>
                  <a:gd name="T1" fmla="*/ 0 h 2"/>
                  <a:gd name="T2" fmla="*/ 0 w 2"/>
                  <a:gd name="T3" fmla="*/ 2 h 2"/>
                  <a:gd name="T4" fmla="*/ 2 w 2"/>
                  <a:gd name="T5" fmla="*/ 1 h 2"/>
                  <a:gd name="T6" fmla="*/ 2 w 2"/>
                  <a:gd name="T7" fmla="*/ 0 h 2"/>
                </a:gdLst>
                <a:ahLst/>
                <a:cxnLst>
                  <a:cxn ang="0">
                    <a:pos x="T0" y="T1"/>
                  </a:cxn>
                  <a:cxn ang="0">
                    <a:pos x="T2" y="T3"/>
                  </a:cxn>
                  <a:cxn ang="0">
                    <a:pos x="T4" y="T5"/>
                  </a:cxn>
                  <a:cxn ang="0">
                    <a:pos x="T6" y="T7"/>
                  </a:cxn>
                </a:cxnLst>
                <a:rect l="0" t="0" r="r" b="b"/>
                <a:pathLst>
                  <a:path w="2" h="2">
                    <a:moveTo>
                      <a:pt x="2" y="0"/>
                    </a:moveTo>
                    <a:cubicBezTo>
                      <a:pt x="2" y="1"/>
                      <a:pt x="1" y="1"/>
                      <a:pt x="0" y="2"/>
                    </a:cubicBezTo>
                    <a:cubicBezTo>
                      <a:pt x="1" y="1"/>
                      <a:pt x="1" y="1"/>
                      <a:pt x="2" y="1"/>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4" name="Freeform 467"/>
              <p:cNvSpPr/>
              <p:nvPr/>
            </p:nvSpPr>
            <p:spPr bwMode="auto">
              <a:xfrm>
                <a:off x="1485900" y="252888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5" name="Freeform 468"/>
              <p:cNvSpPr/>
              <p:nvPr/>
            </p:nvSpPr>
            <p:spPr bwMode="auto">
              <a:xfrm>
                <a:off x="1490663" y="2524126"/>
                <a:ext cx="1588"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6" name="Freeform 469"/>
              <p:cNvSpPr/>
              <p:nvPr/>
            </p:nvSpPr>
            <p:spPr bwMode="auto">
              <a:xfrm>
                <a:off x="1485900" y="2528888"/>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7" name="Freeform 470"/>
              <p:cNvSpPr/>
              <p:nvPr/>
            </p:nvSpPr>
            <p:spPr bwMode="auto">
              <a:xfrm>
                <a:off x="1492250" y="2524126"/>
                <a:ext cx="1588"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8" name="Freeform 471"/>
              <p:cNvSpPr/>
              <p:nvPr/>
            </p:nvSpPr>
            <p:spPr bwMode="auto">
              <a:xfrm>
                <a:off x="1485900" y="2530476"/>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9" name="Freeform 472"/>
              <p:cNvSpPr/>
              <p:nvPr/>
            </p:nvSpPr>
            <p:spPr bwMode="auto">
              <a:xfrm>
                <a:off x="1487488" y="2532063"/>
                <a:ext cx="0" cy="0"/>
              </a:xfrm>
              <a:custGeom>
                <a:avLst/>
                <a:gdLst>
                  <a:gd name="T0" fmla="*/ 1 w 1"/>
                  <a:gd name="T1" fmla="*/ 0 h 1"/>
                  <a:gd name="T2" fmla="*/ 1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1"/>
                    </a:cubicBezTo>
                    <a:cubicBezTo>
                      <a:pt x="0" y="1"/>
                      <a:pt x="0" y="1"/>
                      <a:pt x="0"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0" name="Freeform 473"/>
              <p:cNvSpPr/>
              <p:nvPr/>
            </p:nvSpPr>
            <p:spPr bwMode="auto">
              <a:xfrm>
                <a:off x="1482725" y="2532063"/>
                <a:ext cx="9525" cy="7938"/>
              </a:xfrm>
              <a:custGeom>
                <a:avLst/>
                <a:gdLst>
                  <a:gd name="T0" fmla="*/ 8 w 9"/>
                  <a:gd name="T1" fmla="*/ 1 h 8"/>
                  <a:gd name="T2" fmla="*/ 9 w 9"/>
                  <a:gd name="T3" fmla="*/ 0 h 8"/>
                  <a:gd name="T4" fmla="*/ 5 w 9"/>
                  <a:gd name="T5" fmla="*/ 4 h 8"/>
                  <a:gd name="T6" fmla="*/ 8 w 9"/>
                  <a:gd name="T7" fmla="*/ 1 h 8"/>
                </a:gdLst>
                <a:ahLst/>
                <a:cxnLst>
                  <a:cxn ang="0">
                    <a:pos x="T0" y="T1"/>
                  </a:cxn>
                  <a:cxn ang="0">
                    <a:pos x="T2" y="T3"/>
                  </a:cxn>
                  <a:cxn ang="0">
                    <a:pos x="T4" y="T5"/>
                  </a:cxn>
                  <a:cxn ang="0">
                    <a:pos x="T6" y="T7"/>
                  </a:cxn>
                </a:cxnLst>
                <a:rect l="0" t="0" r="r" b="b"/>
                <a:pathLst>
                  <a:path w="9" h="8">
                    <a:moveTo>
                      <a:pt x="8" y="1"/>
                    </a:moveTo>
                    <a:cubicBezTo>
                      <a:pt x="8" y="1"/>
                      <a:pt x="9" y="1"/>
                      <a:pt x="9" y="0"/>
                    </a:cubicBezTo>
                    <a:cubicBezTo>
                      <a:pt x="7" y="1"/>
                      <a:pt x="6" y="2"/>
                      <a:pt x="5" y="4"/>
                    </a:cubicBezTo>
                    <a:cubicBezTo>
                      <a:pt x="0" y="8"/>
                      <a:pt x="6" y="3"/>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1" name="Rectangle 474"/>
              <p:cNvSpPr>
                <a:spLocks noChangeArrowheads="1"/>
              </p:cNvSpPr>
              <p:nvPr/>
            </p:nvSpPr>
            <p:spPr bwMode="auto">
              <a:xfrm>
                <a:off x="1492250" y="2535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22" name="Freeform 475"/>
              <p:cNvSpPr/>
              <p:nvPr/>
            </p:nvSpPr>
            <p:spPr bwMode="auto">
              <a:xfrm>
                <a:off x="1497013" y="253523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26" name="组合 47"/>
            <p:cNvGrpSpPr/>
            <p:nvPr/>
          </p:nvGrpSpPr>
          <p:grpSpPr>
            <a:xfrm>
              <a:off x="817563" y="2030413"/>
              <a:ext cx="765175" cy="765175"/>
              <a:chOff x="817563" y="2030413"/>
              <a:chExt cx="765175" cy="765175"/>
            </a:xfrm>
            <a:grpFill/>
          </p:grpSpPr>
          <p:grpSp>
            <p:nvGrpSpPr>
              <p:cNvPr id="527" name="Group 407"/>
              <p:cNvGrpSpPr/>
              <p:nvPr/>
            </p:nvGrpSpPr>
            <p:grpSpPr bwMode="auto">
              <a:xfrm>
                <a:off x="817563" y="2030413"/>
                <a:ext cx="765175" cy="763588"/>
                <a:chOff x="515" y="1279"/>
                <a:chExt cx="482" cy="481"/>
              </a:xfrm>
              <a:grpFill/>
            </p:grpSpPr>
            <p:sp>
              <p:nvSpPr>
                <p:cNvPr id="650" name="Freeform 207"/>
                <p:cNvSpPr/>
                <p:nvPr/>
              </p:nvSpPr>
              <p:spPr bwMode="auto">
                <a:xfrm>
                  <a:off x="652" y="1424"/>
                  <a:ext cx="7" cy="4"/>
                </a:xfrm>
                <a:custGeom>
                  <a:avLst/>
                  <a:gdLst>
                    <a:gd name="T0" fmla="*/ 4 w 11"/>
                    <a:gd name="T1" fmla="*/ 0 h 7"/>
                    <a:gd name="T2" fmla="*/ 1 w 11"/>
                    <a:gd name="T3" fmla="*/ 5 h 7"/>
                    <a:gd name="T4" fmla="*/ 2 w 11"/>
                    <a:gd name="T5" fmla="*/ 7 h 7"/>
                    <a:gd name="T6" fmla="*/ 10 w 11"/>
                    <a:gd name="T7" fmla="*/ 7 h 7"/>
                    <a:gd name="T8" fmla="*/ 11 w 11"/>
                    <a:gd name="T9" fmla="*/ 6 h 7"/>
                    <a:gd name="T10" fmla="*/ 11 w 11"/>
                    <a:gd name="T11" fmla="*/ 2 h 7"/>
                    <a:gd name="T12" fmla="*/ 10 w 11"/>
                    <a:gd name="T13" fmla="*/ 0 h 7"/>
                    <a:gd name="T14" fmla="*/ 4 w 11"/>
                    <a:gd name="T15" fmla="*/ 0 h 7"/>
                    <a:gd name="T16" fmla="*/ 3 w 11"/>
                    <a:gd name="T17" fmla="*/ 3 h 7"/>
                    <a:gd name="T18" fmla="*/ 3 w 11"/>
                    <a:gd name="T19" fmla="*/ 2 h 7"/>
                    <a:gd name="T20" fmla="*/ 2 w 11"/>
                    <a:gd name="T21" fmla="*/ 3 h 7"/>
                    <a:gd name="T22" fmla="*/ 4 w 11"/>
                    <a:gd name="T23" fmla="*/ 5 h 7"/>
                    <a:gd name="T24" fmla="*/ 6 w 11"/>
                    <a:gd name="T25" fmla="*/ 5 h 7"/>
                    <a:gd name="T26" fmla="*/ 4 w 11"/>
                    <a:gd name="T27" fmla="*/ 2 h 7"/>
                    <a:gd name="T28" fmla="*/ 2 w 11"/>
                    <a:gd name="T29" fmla="*/ 3 h 7"/>
                    <a:gd name="T30" fmla="*/ 3 w 11"/>
                    <a:gd name="T31" fmla="*/ 6 h 7"/>
                    <a:gd name="T32" fmla="*/ 7 w 11"/>
                    <a:gd name="T33" fmla="*/ 6 h 7"/>
                    <a:gd name="T34" fmla="*/ 8 w 11"/>
                    <a:gd name="T35" fmla="*/ 3 h 7"/>
                    <a:gd name="T36" fmla="*/ 8 w 11"/>
                    <a:gd name="T37" fmla="*/ 3 h 7"/>
                    <a:gd name="T38" fmla="*/ 5 w 11"/>
                    <a:gd name="T39" fmla="*/ 4 h 7"/>
                    <a:gd name="T40" fmla="*/ 7 w 11"/>
                    <a:gd name="T41" fmla="*/ 6 h 7"/>
                    <a:gd name="T42" fmla="*/ 7 w 11"/>
                    <a:gd name="T43" fmla="*/ 3 h 7"/>
                    <a:gd name="T44" fmla="*/ 3 w 11"/>
                    <a:gd name="T45" fmla="*/ 3 h 7"/>
                    <a:gd name="T46" fmla="*/ 4 w 11"/>
                    <a:gd name="T47" fmla="*/ 6 h 7"/>
                    <a:gd name="T48" fmla="*/ 6 w 11"/>
                    <a:gd name="T49" fmla="*/ 5 h 7"/>
                    <a:gd name="T50" fmla="*/ 4 w 11"/>
                    <a:gd name="T51" fmla="*/ 2 h 7"/>
                    <a:gd name="T52" fmla="*/ 3 w 11"/>
                    <a:gd name="T53" fmla="*/ 3 h 7"/>
                    <a:gd name="T54" fmla="*/ 5 w 11"/>
                    <a:gd name="T55" fmla="*/ 5 h 7"/>
                    <a:gd name="T56" fmla="*/ 4 w 11"/>
                    <a:gd name="T57" fmla="*/ 0 h 7"/>
                    <a:gd name="T58" fmla="*/ 4 w 11"/>
                    <a:gd name="T59" fmla="*/ 3 h 7"/>
                    <a:gd name="T60" fmla="*/ 10 w 11"/>
                    <a:gd name="T61" fmla="*/ 3 h 7"/>
                    <a:gd name="T62" fmla="*/ 8 w 11"/>
                    <a:gd name="T63" fmla="*/ 2 h 7"/>
                    <a:gd name="T64" fmla="*/ 8 w 11"/>
                    <a:gd name="T65" fmla="*/ 6 h 7"/>
                    <a:gd name="T66" fmla="*/ 10 w 11"/>
                    <a:gd name="T67" fmla="*/ 4 h 7"/>
                    <a:gd name="T68" fmla="*/ 2 w 11"/>
                    <a:gd name="T69" fmla="*/ 4 h 7"/>
                    <a:gd name="T70" fmla="*/ 3 w 11"/>
                    <a:gd name="T71" fmla="*/ 5 h 7"/>
                    <a:gd name="T72" fmla="*/ 4 w 11"/>
                    <a:gd name="T73" fmla="*/ 2 h 7"/>
                    <a:gd name="T74" fmla="*/ 4 w 11"/>
                    <a:gd name="T7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 h="7">
                      <a:moveTo>
                        <a:pt x="4" y="0"/>
                      </a:moveTo>
                      <a:cubicBezTo>
                        <a:pt x="1" y="0"/>
                        <a:pt x="1" y="3"/>
                        <a:pt x="1" y="5"/>
                      </a:cubicBezTo>
                      <a:cubicBezTo>
                        <a:pt x="0" y="6"/>
                        <a:pt x="1" y="6"/>
                        <a:pt x="2" y="7"/>
                      </a:cubicBezTo>
                      <a:cubicBezTo>
                        <a:pt x="4" y="7"/>
                        <a:pt x="7" y="7"/>
                        <a:pt x="10" y="7"/>
                      </a:cubicBezTo>
                      <a:cubicBezTo>
                        <a:pt x="11" y="7"/>
                        <a:pt x="11" y="6"/>
                        <a:pt x="11" y="6"/>
                      </a:cubicBezTo>
                      <a:cubicBezTo>
                        <a:pt x="11" y="4"/>
                        <a:pt x="11" y="3"/>
                        <a:pt x="11" y="2"/>
                      </a:cubicBezTo>
                      <a:cubicBezTo>
                        <a:pt x="11" y="1"/>
                        <a:pt x="11" y="1"/>
                        <a:pt x="10" y="0"/>
                      </a:cubicBezTo>
                      <a:cubicBezTo>
                        <a:pt x="8" y="0"/>
                        <a:pt x="6" y="0"/>
                        <a:pt x="4" y="0"/>
                      </a:cubicBezTo>
                      <a:cubicBezTo>
                        <a:pt x="2" y="0"/>
                        <a:pt x="2" y="2"/>
                        <a:pt x="3" y="3"/>
                      </a:cubicBezTo>
                      <a:cubicBezTo>
                        <a:pt x="3" y="3"/>
                        <a:pt x="3" y="3"/>
                        <a:pt x="3" y="2"/>
                      </a:cubicBezTo>
                      <a:cubicBezTo>
                        <a:pt x="3" y="3"/>
                        <a:pt x="3" y="3"/>
                        <a:pt x="2" y="3"/>
                      </a:cubicBezTo>
                      <a:cubicBezTo>
                        <a:pt x="2" y="5"/>
                        <a:pt x="3" y="6"/>
                        <a:pt x="4" y="5"/>
                      </a:cubicBezTo>
                      <a:cubicBezTo>
                        <a:pt x="5" y="5"/>
                        <a:pt x="5" y="5"/>
                        <a:pt x="6" y="5"/>
                      </a:cubicBezTo>
                      <a:cubicBezTo>
                        <a:pt x="7" y="4"/>
                        <a:pt x="6" y="2"/>
                        <a:pt x="4" y="2"/>
                      </a:cubicBezTo>
                      <a:cubicBezTo>
                        <a:pt x="4" y="3"/>
                        <a:pt x="3" y="3"/>
                        <a:pt x="2" y="3"/>
                      </a:cubicBezTo>
                      <a:cubicBezTo>
                        <a:pt x="1" y="4"/>
                        <a:pt x="2" y="6"/>
                        <a:pt x="3" y="6"/>
                      </a:cubicBezTo>
                      <a:cubicBezTo>
                        <a:pt x="5" y="6"/>
                        <a:pt x="6" y="6"/>
                        <a:pt x="7" y="6"/>
                      </a:cubicBezTo>
                      <a:cubicBezTo>
                        <a:pt x="9" y="6"/>
                        <a:pt x="9" y="4"/>
                        <a:pt x="8" y="3"/>
                      </a:cubicBezTo>
                      <a:cubicBezTo>
                        <a:pt x="8" y="3"/>
                        <a:pt x="8" y="3"/>
                        <a:pt x="8" y="3"/>
                      </a:cubicBezTo>
                      <a:cubicBezTo>
                        <a:pt x="7" y="2"/>
                        <a:pt x="4" y="3"/>
                        <a:pt x="5" y="4"/>
                      </a:cubicBezTo>
                      <a:cubicBezTo>
                        <a:pt x="6" y="5"/>
                        <a:pt x="6" y="5"/>
                        <a:pt x="7" y="6"/>
                      </a:cubicBezTo>
                      <a:cubicBezTo>
                        <a:pt x="7" y="5"/>
                        <a:pt x="7" y="4"/>
                        <a:pt x="7" y="3"/>
                      </a:cubicBezTo>
                      <a:cubicBezTo>
                        <a:pt x="6" y="3"/>
                        <a:pt x="5" y="3"/>
                        <a:pt x="3" y="3"/>
                      </a:cubicBezTo>
                      <a:cubicBezTo>
                        <a:pt x="3" y="4"/>
                        <a:pt x="4" y="5"/>
                        <a:pt x="4" y="6"/>
                      </a:cubicBezTo>
                      <a:cubicBezTo>
                        <a:pt x="5" y="5"/>
                        <a:pt x="5" y="5"/>
                        <a:pt x="6" y="5"/>
                      </a:cubicBezTo>
                      <a:cubicBezTo>
                        <a:pt x="5" y="4"/>
                        <a:pt x="5" y="3"/>
                        <a:pt x="4" y="2"/>
                      </a:cubicBezTo>
                      <a:cubicBezTo>
                        <a:pt x="4" y="3"/>
                        <a:pt x="3" y="3"/>
                        <a:pt x="3" y="3"/>
                      </a:cubicBezTo>
                      <a:cubicBezTo>
                        <a:pt x="4" y="4"/>
                        <a:pt x="4" y="4"/>
                        <a:pt x="5" y="5"/>
                      </a:cubicBezTo>
                      <a:cubicBezTo>
                        <a:pt x="6" y="3"/>
                        <a:pt x="6" y="2"/>
                        <a:pt x="4" y="0"/>
                      </a:cubicBezTo>
                      <a:cubicBezTo>
                        <a:pt x="4" y="1"/>
                        <a:pt x="4" y="2"/>
                        <a:pt x="4" y="3"/>
                      </a:cubicBezTo>
                      <a:cubicBezTo>
                        <a:pt x="6" y="3"/>
                        <a:pt x="8" y="3"/>
                        <a:pt x="10" y="3"/>
                      </a:cubicBezTo>
                      <a:cubicBezTo>
                        <a:pt x="9" y="3"/>
                        <a:pt x="9" y="2"/>
                        <a:pt x="8" y="2"/>
                      </a:cubicBezTo>
                      <a:cubicBezTo>
                        <a:pt x="9" y="3"/>
                        <a:pt x="8" y="4"/>
                        <a:pt x="8" y="6"/>
                      </a:cubicBezTo>
                      <a:cubicBezTo>
                        <a:pt x="9" y="5"/>
                        <a:pt x="9" y="5"/>
                        <a:pt x="10" y="4"/>
                      </a:cubicBezTo>
                      <a:cubicBezTo>
                        <a:pt x="7" y="4"/>
                        <a:pt x="5" y="5"/>
                        <a:pt x="2" y="4"/>
                      </a:cubicBezTo>
                      <a:cubicBezTo>
                        <a:pt x="3" y="4"/>
                        <a:pt x="3" y="5"/>
                        <a:pt x="3" y="5"/>
                      </a:cubicBezTo>
                      <a:cubicBezTo>
                        <a:pt x="4" y="5"/>
                        <a:pt x="4" y="2"/>
                        <a:pt x="4" y="2"/>
                      </a:cubicBezTo>
                      <a:cubicBezTo>
                        <a:pt x="6" y="2"/>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1" name="Freeform 208"/>
                <p:cNvSpPr/>
                <p:nvPr/>
              </p:nvSpPr>
              <p:spPr bwMode="auto">
                <a:xfrm>
                  <a:off x="654" y="1424"/>
                  <a:ext cx="3" cy="3"/>
                </a:xfrm>
                <a:custGeom>
                  <a:avLst/>
                  <a:gdLst>
                    <a:gd name="T0" fmla="*/ 3 w 5"/>
                    <a:gd name="T1" fmla="*/ 3 h 4"/>
                    <a:gd name="T2" fmla="*/ 3 w 5"/>
                    <a:gd name="T3" fmla="*/ 3 h 4"/>
                    <a:gd name="T4" fmla="*/ 2 w 5"/>
                    <a:gd name="T5" fmla="*/ 3 h 4"/>
                    <a:gd name="T6" fmla="*/ 2 w 5"/>
                    <a:gd name="T7" fmla="*/ 3 h 4"/>
                    <a:gd name="T8" fmla="*/ 2 w 5"/>
                    <a:gd name="T9" fmla="*/ 2 h 4"/>
                    <a:gd name="T10" fmla="*/ 2 w 5"/>
                    <a:gd name="T11" fmla="*/ 3 h 4"/>
                    <a:gd name="T12" fmla="*/ 5 w 5"/>
                    <a:gd name="T13" fmla="*/ 2 h 4"/>
                    <a:gd name="T14" fmla="*/ 2 w 5"/>
                    <a:gd name="T15" fmla="*/ 1 h 4"/>
                    <a:gd name="T16" fmla="*/ 3 w 5"/>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4">
                      <a:moveTo>
                        <a:pt x="3" y="3"/>
                      </a:moveTo>
                      <a:cubicBezTo>
                        <a:pt x="3" y="3"/>
                        <a:pt x="3" y="3"/>
                        <a:pt x="3" y="3"/>
                      </a:cubicBezTo>
                      <a:cubicBezTo>
                        <a:pt x="3" y="3"/>
                        <a:pt x="3" y="3"/>
                        <a:pt x="2" y="3"/>
                      </a:cubicBezTo>
                      <a:cubicBezTo>
                        <a:pt x="2" y="3"/>
                        <a:pt x="2" y="3"/>
                        <a:pt x="2" y="3"/>
                      </a:cubicBezTo>
                      <a:cubicBezTo>
                        <a:pt x="2" y="3"/>
                        <a:pt x="2" y="3"/>
                        <a:pt x="2" y="2"/>
                      </a:cubicBezTo>
                      <a:cubicBezTo>
                        <a:pt x="2" y="3"/>
                        <a:pt x="2" y="3"/>
                        <a:pt x="2" y="3"/>
                      </a:cubicBezTo>
                      <a:cubicBezTo>
                        <a:pt x="3" y="4"/>
                        <a:pt x="5" y="4"/>
                        <a:pt x="5" y="2"/>
                      </a:cubicBezTo>
                      <a:cubicBezTo>
                        <a:pt x="4" y="1"/>
                        <a:pt x="3" y="0"/>
                        <a:pt x="2" y="1"/>
                      </a:cubicBezTo>
                      <a:cubicBezTo>
                        <a:pt x="0" y="1"/>
                        <a:pt x="1" y="4"/>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2" name="Freeform 209"/>
                <p:cNvSpPr/>
                <p:nvPr/>
              </p:nvSpPr>
              <p:spPr bwMode="auto">
                <a:xfrm>
                  <a:off x="647" y="1402"/>
                  <a:ext cx="20" cy="22"/>
                </a:xfrm>
                <a:custGeom>
                  <a:avLst/>
                  <a:gdLst>
                    <a:gd name="T0" fmla="*/ 4 w 30"/>
                    <a:gd name="T1" fmla="*/ 21 h 32"/>
                    <a:gd name="T2" fmla="*/ 8 w 30"/>
                    <a:gd name="T3" fmla="*/ 20 h 32"/>
                    <a:gd name="T4" fmla="*/ 6 w 30"/>
                    <a:gd name="T5" fmla="*/ 19 h 32"/>
                    <a:gd name="T6" fmla="*/ 13 w 30"/>
                    <a:gd name="T7" fmla="*/ 30 h 32"/>
                    <a:gd name="T8" fmla="*/ 23 w 30"/>
                    <a:gd name="T9" fmla="*/ 24 h 32"/>
                    <a:gd name="T10" fmla="*/ 11 w 30"/>
                    <a:gd name="T11" fmla="*/ 16 h 32"/>
                    <a:gd name="T12" fmla="*/ 6 w 30"/>
                    <a:gd name="T13" fmla="*/ 12 h 32"/>
                    <a:gd name="T14" fmla="*/ 14 w 30"/>
                    <a:gd name="T15" fmla="*/ 8 h 32"/>
                    <a:gd name="T16" fmla="*/ 28 w 30"/>
                    <a:gd name="T17" fmla="*/ 10 h 32"/>
                    <a:gd name="T18" fmla="*/ 29 w 30"/>
                    <a:gd name="T19" fmla="*/ 8 h 32"/>
                    <a:gd name="T20" fmla="*/ 29 w 30"/>
                    <a:gd name="T21" fmla="*/ 5 h 32"/>
                    <a:gd name="T22" fmla="*/ 27 w 30"/>
                    <a:gd name="T23" fmla="*/ 4 h 32"/>
                    <a:gd name="T24" fmla="*/ 5 w 30"/>
                    <a:gd name="T25" fmla="*/ 7 h 32"/>
                    <a:gd name="T26" fmla="*/ 8 w 30"/>
                    <a:gd name="T27" fmla="*/ 9 h 32"/>
                    <a:gd name="T28" fmla="*/ 12 w 30"/>
                    <a:gd name="T29" fmla="*/ 6 h 32"/>
                    <a:gd name="T30" fmla="*/ 12 w 30"/>
                    <a:gd name="T31" fmla="*/ 3 h 32"/>
                    <a:gd name="T32" fmla="*/ 3 w 30"/>
                    <a:gd name="T33" fmla="*/ 7 h 32"/>
                    <a:gd name="T34" fmla="*/ 5 w 30"/>
                    <a:gd name="T35" fmla="*/ 9 h 32"/>
                    <a:gd name="T36" fmla="*/ 21 w 30"/>
                    <a:gd name="T37" fmla="*/ 7 h 32"/>
                    <a:gd name="T38" fmla="*/ 29 w 30"/>
                    <a:gd name="T39" fmla="*/ 8 h 32"/>
                    <a:gd name="T40" fmla="*/ 28 w 30"/>
                    <a:gd name="T41" fmla="*/ 6 h 32"/>
                    <a:gd name="T42" fmla="*/ 28 w 30"/>
                    <a:gd name="T43" fmla="*/ 6 h 32"/>
                    <a:gd name="T44" fmla="*/ 26 w 30"/>
                    <a:gd name="T45" fmla="*/ 8 h 32"/>
                    <a:gd name="T46" fmla="*/ 27 w 30"/>
                    <a:gd name="T47" fmla="*/ 8 h 32"/>
                    <a:gd name="T48" fmla="*/ 27 w 30"/>
                    <a:gd name="T49" fmla="*/ 6 h 32"/>
                    <a:gd name="T50" fmla="*/ 15 w 30"/>
                    <a:gd name="T51" fmla="*/ 3 h 32"/>
                    <a:gd name="T52" fmla="*/ 4 w 30"/>
                    <a:gd name="T53" fmla="*/ 7 h 32"/>
                    <a:gd name="T54" fmla="*/ 5 w 30"/>
                    <a:gd name="T55" fmla="*/ 9 h 32"/>
                    <a:gd name="T56" fmla="*/ 12 w 30"/>
                    <a:gd name="T57" fmla="*/ 6 h 32"/>
                    <a:gd name="T58" fmla="*/ 12 w 30"/>
                    <a:gd name="T59" fmla="*/ 3 h 32"/>
                    <a:gd name="T60" fmla="*/ 5 w 30"/>
                    <a:gd name="T61" fmla="*/ 8 h 32"/>
                    <a:gd name="T62" fmla="*/ 8 w 30"/>
                    <a:gd name="T63" fmla="*/ 9 h 32"/>
                    <a:gd name="T64" fmla="*/ 28 w 30"/>
                    <a:gd name="T65" fmla="*/ 7 h 32"/>
                    <a:gd name="T66" fmla="*/ 26 w 30"/>
                    <a:gd name="T67" fmla="*/ 6 h 32"/>
                    <a:gd name="T68" fmla="*/ 27 w 30"/>
                    <a:gd name="T69" fmla="*/ 8 h 32"/>
                    <a:gd name="T70" fmla="*/ 28 w 30"/>
                    <a:gd name="T71" fmla="*/ 7 h 32"/>
                    <a:gd name="T72" fmla="*/ 3 w 30"/>
                    <a:gd name="T73" fmla="*/ 12 h 32"/>
                    <a:gd name="T74" fmla="*/ 13 w 30"/>
                    <a:gd name="T75" fmla="*/ 19 h 32"/>
                    <a:gd name="T76" fmla="*/ 16 w 30"/>
                    <a:gd name="T77" fmla="*/ 20 h 32"/>
                    <a:gd name="T78" fmla="*/ 16 w 30"/>
                    <a:gd name="T79" fmla="*/ 28 h 32"/>
                    <a:gd name="T80" fmla="*/ 9 w 30"/>
                    <a:gd name="T81" fmla="*/ 19 h 32"/>
                    <a:gd name="T82" fmla="*/ 7 w 30"/>
                    <a:gd name="T83" fmla="*/ 18 h 32"/>
                    <a:gd name="T84" fmla="*/ 4 w 30"/>
                    <a:gd name="T85" fmla="*/ 18 h 32"/>
                    <a:gd name="T86" fmla="*/ 4 w 30"/>
                    <a:gd name="T87"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0" h="32">
                      <a:moveTo>
                        <a:pt x="4" y="21"/>
                      </a:moveTo>
                      <a:cubicBezTo>
                        <a:pt x="6" y="21"/>
                        <a:pt x="7" y="21"/>
                        <a:pt x="8" y="20"/>
                      </a:cubicBezTo>
                      <a:cubicBezTo>
                        <a:pt x="8" y="20"/>
                        <a:pt x="7" y="19"/>
                        <a:pt x="6" y="19"/>
                      </a:cubicBezTo>
                      <a:cubicBezTo>
                        <a:pt x="6" y="24"/>
                        <a:pt x="8" y="28"/>
                        <a:pt x="13" y="30"/>
                      </a:cubicBezTo>
                      <a:cubicBezTo>
                        <a:pt x="18" y="32"/>
                        <a:pt x="23" y="28"/>
                        <a:pt x="23" y="24"/>
                      </a:cubicBezTo>
                      <a:cubicBezTo>
                        <a:pt x="24" y="17"/>
                        <a:pt x="15" y="17"/>
                        <a:pt x="11" y="16"/>
                      </a:cubicBezTo>
                      <a:cubicBezTo>
                        <a:pt x="9" y="16"/>
                        <a:pt x="7" y="14"/>
                        <a:pt x="6" y="12"/>
                      </a:cubicBezTo>
                      <a:cubicBezTo>
                        <a:pt x="4" y="8"/>
                        <a:pt x="12" y="8"/>
                        <a:pt x="14" y="8"/>
                      </a:cubicBezTo>
                      <a:cubicBezTo>
                        <a:pt x="18" y="8"/>
                        <a:pt x="23" y="10"/>
                        <a:pt x="28" y="10"/>
                      </a:cubicBezTo>
                      <a:cubicBezTo>
                        <a:pt x="29" y="10"/>
                        <a:pt x="29" y="9"/>
                        <a:pt x="29" y="8"/>
                      </a:cubicBezTo>
                      <a:cubicBezTo>
                        <a:pt x="30" y="6"/>
                        <a:pt x="30" y="7"/>
                        <a:pt x="29" y="5"/>
                      </a:cubicBezTo>
                      <a:cubicBezTo>
                        <a:pt x="29" y="4"/>
                        <a:pt x="28" y="4"/>
                        <a:pt x="27" y="4"/>
                      </a:cubicBezTo>
                      <a:cubicBezTo>
                        <a:pt x="20" y="5"/>
                        <a:pt x="12" y="2"/>
                        <a:pt x="5" y="7"/>
                      </a:cubicBezTo>
                      <a:cubicBezTo>
                        <a:pt x="6" y="8"/>
                        <a:pt x="7" y="8"/>
                        <a:pt x="8" y="9"/>
                      </a:cubicBezTo>
                      <a:cubicBezTo>
                        <a:pt x="9" y="7"/>
                        <a:pt x="11" y="6"/>
                        <a:pt x="12" y="6"/>
                      </a:cubicBezTo>
                      <a:cubicBezTo>
                        <a:pt x="14" y="5"/>
                        <a:pt x="13" y="3"/>
                        <a:pt x="12" y="3"/>
                      </a:cubicBezTo>
                      <a:cubicBezTo>
                        <a:pt x="8" y="4"/>
                        <a:pt x="6" y="4"/>
                        <a:pt x="3" y="7"/>
                      </a:cubicBezTo>
                      <a:cubicBezTo>
                        <a:pt x="2" y="8"/>
                        <a:pt x="4" y="10"/>
                        <a:pt x="5" y="9"/>
                      </a:cubicBezTo>
                      <a:cubicBezTo>
                        <a:pt x="10" y="6"/>
                        <a:pt x="15" y="6"/>
                        <a:pt x="21" y="7"/>
                      </a:cubicBezTo>
                      <a:cubicBezTo>
                        <a:pt x="23" y="8"/>
                        <a:pt x="27" y="10"/>
                        <a:pt x="29" y="8"/>
                      </a:cubicBezTo>
                      <a:cubicBezTo>
                        <a:pt x="29" y="7"/>
                        <a:pt x="29" y="6"/>
                        <a:pt x="28" y="6"/>
                      </a:cubicBezTo>
                      <a:cubicBezTo>
                        <a:pt x="28" y="6"/>
                        <a:pt x="28" y="6"/>
                        <a:pt x="28" y="6"/>
                      </a:cubicBezTo>
                      <a:cubicBezTo>
                        <a:pt x="27" y="5"/>
                        <a:pt x="25" y="7"/>
                        <a:pt x="26" y="8"/>
                      </a:cubicBezTo>
                      <a:cubicBezTo>
                        <a:pt x="26" y="8"/>
                        <a:pt x="27" y="8"/>
                        <a:pt x="27" y="8"/>
                      </a:cubicBezTo>
                      <a:cubicBezTo>
                        <a:pt x="27" y="8"/>
                        <a:pt x="27" y="7"/>
                        <a:pt x="27" y="6"/>
                      </a:cubicBezTo>
                      <a:cubicBezTo>
                        <a:pt x="26" y="6"/>
                        <a:pt x="16" y="3"/>
                        <a:pt x="15" y="3"/>
                      </a:cubicBezTo>
                      <a:cubicBezTo>
                        <a:pt x="11" y="3"/>
                        <a:pt x="7" y="4"/>
                        <a:pt x="4" y="7"/>
                      </a:cubicBezTo>
                      <a:cubicBezTo>
                        <a:pt x="4" y="7"/>
                        <a:pt x="5" y="8"/>
                        <a:pt x="5" y="9"/>
                      </a:cubicBezTo>
                      <a:cubicBezTo>
                        <a:pt x="7" y="7"/>
                        <a:pt x="10" y="6"/>
                        <a:pt x="12" y="6"/>
                      </a:cubicBezTo>
                      <a:cubicBezTo>
                        <a:pt x="12" y="5"/>
                        <a:pt x="12" y="4"/>
                        <a:pt x="12" y="3"/>
                      </a:cubicBezTo>
                      <a:cubicBezTo>
                        <a:pt x="9" y="4"/>
                        <a:pt x="6" y="5"/>
                        <a:pt x="5" y="8"/>
                      </a:cubicBezTo>
                      <a:cubicBezTo>
                        <a:pt x="4" y="10"/>
                        <a:pt x="7" y="10"/>
                        <a:pt x="8" y="9"/>
                      </a:cubicBezTo>
                      <a:cubicBezTo>
                        <a:pt x="13" y="5"/>
                        <a:pt x="21" y="8"/>
                        <a:pt x="28" y="7"/>
                      </a:cubicBezTo>
                      <a:cubicBezTo>
                        <a:pt x="27" y="6"/>
                        <a:pt x="27" y="6"/>
                        <a:pt x="26" y="6"/>
                      </a:cubicBezTo>
                      <a:cubicBezTo>
                        <a:pt x="26" y="6"/>
                        <a:pt x="26" y="7"/>
                        <a:pt x="27" y="8"/>
                      </a:cubicBezTo>
                      <a:cubicBezTo>
                        <a:pt x="27" y="8"/>
                        <a:pt x="27" y="7"/>
                        <a:pt x="28" y="7"/>
                      </a:cubicBezTo>
                      <a:cubicBezTo>
                        <a:pt x="23" y="7"/>
                        <a:pt x="0" y="0"/>
                        <a:pt x="3" y="12"/>
                      </a:cubicBezTo>
                      <a:cubicBezTo>
                        <a:pt x="4" y="16"/>
                        <a:pt x="9" y="19"/>
                        <a:pt x="13" y="19"/>
                      </a:cubicBezTo>
                      <a:cubicBezTo>
                        <a:pt x="14" y="20"/>
                        <a:pt x="15" y="20"/>
                        <a:pt x="16" y="20"/>
                      </a:cubicBezTo>
                      <a:cubicBezTo>
                        <a:pt x="22" y="21"/>
                        <a:pt x="21" y="27"/>
                        <a:pt x="16" y="28"/>
                      </a:cubicBezTo>
                      <a:cubicBezTo>
                        <a:pt x="11" y="29"/>
                        <a:pt x="9" y="22"/>
                        <a:pt x="9" y="19"/>
                      </a:cubicBezTo>
                      <a:cubicBezTo>
                        <a:pt x="9" y="18"/>
                        <a:pt x="8" y="17"/>
                        <a:pt x="7" y="18"/>
                      </a:cubicBezTo>
                      <a:cubicBezTo>
                        <a:pt x="6" y="18"/>
                        <a:pt x="5" y="18"/>
                        <a:pt x="4" y="18"/>
                      </a:cubicBezTo>
                      <a:cubicBezTo>
                        <a:pt x="2" y="19"/>
                        <a:pt x="2" y="21"/>
                        <a:pt x="4"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3" name="Freeform 210"/>
                <p:cNvSpPr/>
                <p:nvPr/>
              </p:nvSpPr>
              <p:spPr bwMode="auto">
                <a:xfrm>
                  <a:off x="649" y="1415"/>
                  <a:ext cx="16" cy="10"/>
                </a:xfrm>
                <a:custGeom>
                  <a:avLst/>
                  <a:gdLst>
                    <a:gd name="T0" fmla="*/ 0 w 24"/>
                    <a:gd name="T1" fmla="*/ 2 h 15"/>
                    <a:gd name="T2" fmla="*/ 9 w 24"/>
                    <a:gd name="T3" fmla="*/ 14 h 15"/>
                    <a:gd name="T4" fmla="*/ 10 w 24"/>
                    <a:gd name="T5" fmla="*/ 12 h 15"/>
                    <a:gd name="T6" fmla="*/ 5 w 24"/>
                    <a:gd name="T7" fmla="*/ 2 h 15"/>
                    <a:gd name="T8" fmla="*/ 2 w 24"/>
                    <a:gd name="T9" fmla="*/ 2 h 15"/>
                    <a:gd name="T10" fmla="*/ 12 w 24"/>
                    <a:gd name="T11" fmla="*/ 13 h 15"/>
                    <a:gd name="T12" fmla="*/ 24 w 24"/>
                    <a:gd name="T13" fmla="*/ 4 h 15"/>
                    <a:gd name="T14" fmla="*/ 21 w 24"/>
                    <a:gd name="T15" fmla="*/ 4 h 15"/>
                    <a:gd name="T16" fmla="*/ 5 w 24"/>
                    <a:gd name="T17" fmla="*/ 2 h 15"/>
                    <a:gd name="T18" fmla="*/ 2 w 24"/>
                    <a:gd name="T19" fmla="*/ 2 h 15"/>
                    <a:gd name="T20" fmla="*/ 8 w 24"/>
                    <a:gd name="T21" fmla="*/ 14 h 15"/>
                    <a:gd name="T22" fmla="*/ 9 w 24"/>
                    <a:gd name="T23" fmla="*/ 12 h 15"/>
                    <a:gd name="T24" fmla="*/ 3 w 24"/>
                    <a:gd name="T25" fmla="*/ 2 h 15"/>
                    <a:gd name="T26" fmla="*/ 0 w 24"/>
                    <a:gd name="T2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15">
                      <a:moveTo>
                        <a:pt x="0" y="2"/>
                      </a:moveTo>
                      <a:cubicBezTo>
                        <a:pt x="2" y="8"/>
                        <a:pt x="2" y="13"/>
                        <a:pt x="9" y="14"/>
                      </a:cubicBezTo>
                      <a:cubicBezTo>
                        <a:pt x="10" y="15"/>
                        <a:pt x="11" y="13"/>
                        <a:pt x="10" y="12"/>
                      </a:cubicBezTo>
                      <a:cubicBezTo>
                        <a:pt x="8" y="9"/>
                        <a:pt x="5" y="6"/>
                        <a:pt x="5" y="2"/>
                      </a:cubicBezTo>
                      <a:cubicBezTo>
                        <a:pt x="4" y="2"/>
                        <a:pt x="3" y="2"/>
                        <a:pt x="2" y="2"/>
                      </a:cubicBezTo>
                      <a:cubicBezTo>
                        <a:pt x="2" y="7"/>
                        <a:pt x="6" y="12"/>
                        <a:pt x="12" y="13"/>
                      </a:cubicBezTo>
                      <a:cubicBezTo>
                        <a:pt x="18" y="14"/>
                        <a:pt x="22" y="10"/>
                        <a:pt x="24" y="4"/>
                      </a:cubicBezTo>
                      <a:cubicBezTo>
                        <a:pt x="24" y="3"/>
                        <a:pt x="21" y="2"/>
                        <a:pt x="21" y="4"/>
                      </a:cubicBezTo>
                      <a:cubicBezTo>
                        <a:pt x="18" y="13"/>
                        <a:pt x="6" y="12"/>
                        <a:pt x="5" y="2"/>
                      </a:cubicBezTo>
                      <a:cubicBezTo>
                        <a:pt x="5" y="0"/>
                        <a:pt x="2" y="0"/>
                        <a:pt x="2" y="2"/>
                      </a:cubicBezTo>
                      <a:cubicBezTo>
                        <a:pt x="2" y="7"/>
                        <a:pt x="5" y="10"/>
                        <a:pt x="8" y="14"/>
                      </a:cubicBezTo>
                      <a:cubicBezTo>
                        <a:pt x="8" y="13"/>
                        <a:pt x="9" y="12"/>
                        <a:pt x="9" y="12"/>
                      </a:cubicBezTo>
                      <a:cubicBezTo>
                        <a:pt x="4" y="10"/>
                        <a:pt x="4" y="6"/>
                        <a:pt x="3" y="2"/>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4" name="Freeform 211"/>
                <p:cNvSpPr/>
                <p:nvPr/>
              </p:nvSpPr>
              <p:spPr bwMode="auto">
                <a:xfrm>
                  <a:off x="817" y="1326"/>
                  <a:ext cx="18" cy="28"/>
                </a:xfrm>
                <a:custGeom>
                  <a:avLst/>
                  <a:gdLst>
                    <a:gd name="T0" fmla="*/ 27 w 28"/>
                    <a:gd name="T1" fmla="*/ 8 h 42"/>
                    <a:gd name="T2" fmla="*/ 5 w 28"/>
                    <a:gd name="T3" fmla="*/ 8 h 42"/>
                    <a:gd name="T4" fmla="*/ 13 w 28"/>
                    <a:gd name="T5" fmla="*/ 18 h 42"/>
                    <a:gd name="T6" fmla="*/ 21 w 28"/>
                    <a:gd name="T7" fmla="*/ 28 h 42"/>
                    <a:gd name="T8" fmla="*/ 12 w 28"/>
                    <a:gd name="T9" fmla="*/ 37 h 42"/>
                    <a:gd name="T10" fmla="*/ 5 w 28"/>
                    <a:gd name="T11" fmla="*/ 24 h 42"/>
                    <a:gd name="T12" fmla="*/ 2 w 28"/>
                    <a:gd name="T13" fmla="*/ 23 h 42"/>
                    <a:gd name="T14" fmla="*/ 10 w 28"/>
                    <a:gd name="T15" fmla="*/ 40 h 42"/>
                    <a:gd name="T16" fmla="*/ 24 w 28"/>
                    <a:gd name="T17" fmla="*/ 30 h 42"/>
                    <a:gd name="T18" fmla="*/ 14 w 28"/>
                    <a:gd name="T19" fmla="*/ 16 h 42"/>
                    <a:gd name="T20" fmla="*/ 11 w 28"/>
                    <a:gd name="T21" fmla="*/ 6 h 42"/>
                    <a:gd name="T22" fmla="*/ 24 w 28"/>
                    <a:gd name="T23" fmla="*/ 8 h 42"/>
                    <a:gd name="T24" fmla="*/ 27 w 28"/>
                    <a:gd name="T25" fmla="*/ 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42">
                      <a:moveTo>
                        <a:pt x="27" y="8"/>
                      </a:moveTo>
                      <a:cubicBezTo>
                        <a:pt x="26" y="0"/>
                        <a:pt x="7" y="0"/>
                        <a:pt x="5" y="8"/>
                      </a:cubicBezTo>
                      <a:cubicBezTo>
                        <a:pt x="3" y="12"/>
                        <a:pt x="10" y="16"/>
                        <a:pt x="13" y="18"/>
                      </a:cubicBezTo>
                      <a:cubicBezTo>
                        <a:pt x="17" y="21"/>
                        <a:pt x="21" y="23"/>
                        <a:pt x="21" y="28"/>
                      </a:cubicBezTo>
                      <a:cubicBezTo>
                        <a:pt x="21" y="33"/>
                        <a:pt x="17" y="37"/>
                        <a:pt x="12" y="37"/>
                      </a:cubicBezTo>
                      <a:cubicBezTo>
                        <a:pt x="3" y="38"/>
                        <a:pt x="3" y="29"/>
                        <a:pt x="5" y="24"/>
                      </a:cubicBezTo>
                      <a:cubicBezTo>
                        <a:pt x="6" y="22"/>
                        <a:pt x="3" y="21"/>
                        <a:pt x="2" y="23"/>
                      </a:cubicBezTo>
                      <a:cubicBezTo>
                        <a:pt x="0" y="31"/>
                        <a:pt x="1" y="37"/>
                        <a:pt x="10" y="40"/>
                      </a:cubicBezTo>
                      <a:cubicBezTo>
                        <a:pt x="16" y="42"/>
                        <a:pt x="23" y="36"/>
                        <a:pt x="24" y="30"/>
                      </a:cubicBezTo>
                      <a:cubicBezTo>
                        <a:pt x="25" y="22"/>
                        <a:pt x="20" y="19"/>
                        <a:pt x="14" y="16"/>
                      </a:cubicBezTo>
                      <a:cubicBezTo>
                        <a:pt x="11" y="13"/>
                        <a:pt x="3" y="7"/>
                        <a:pt x="11" y="6"/>
                      </a:cubicBezTo>
                      <a:cubicBezTo>
                        <a:pt x="14" y="5"/>
                        <a:pt x="24" y="4"/>
                        <a:pt x="24" y="8"/>
                      </a:cubicBezTo>
                      <a:cubicBezTo>
                        <a:pt x="25" y="10"/>
                        <a:pt x="28" y="10"/>
                        <a:pt x="2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5" name="Freeform 212"/>
                <p:cNvSpPr/>
                <p:nvPr/>
              </p:nvSpPr>
              <p:spPr bwMode="auto">
                <a:xfrm>
                  <a:off x="817" y="1322"/>
                  <a:ext cx="14" cy="35"/>
                </a:xfrm>
                <a:custGeom>
                  <a:avLst/>
                  <a:gdLst>
                    <a:gd name="T0" fmla="*/ 17 w 21"/>
                    <a:gd name="T1" fmla="*/ 2 h 53"/>
                    <a:gd name="T2" fmla="*/ 0 w 21"/>
                    <a:gd name="T3" fmla="*/ 50 h 53"/>
                    <a:gd name="T4" fmla="*/ 3 w 21"/>
                    <a:gd name="T5" fmla="*/ 51 h 53"/>
                    <a:gd name="T6" fmla="*/ 20 w 21"/>
                    <a:gd name="T7" fmla="*/ 3 h 53"/>
                    <a:gd name="T8" fmla="*/ 17 w 21"/>
                    <a:gd name="T9" fmla="*/ 2 h 53"/>
                  </a:gdLst>
                  <a:ahLst/>
                  <a:cxnLst>
                    <a:cxn ang="0">
                      <a:pos x="T0" y="T1"/>
                    </a:cxn>
                    <a:cxn ang="0">
                      <a:pos x="T2" y="T3"/>
                    </a:cxn>
                    <a:cxn ang="0">
                      <a:pos x="T4" y="T5"/>
                    </a:cxn>
                    <a:cxn ang="0">
                      <a:pos x="T6" y="T7"/>
                    </a:cxn>
                    <a:cxn ang="0">
                      <a:pos x="T8" y="T9"/>
                    </a:cxn>
                  </a:cxnLst>
                  <a:rect l="0" t="0" r="r" b="b"/>
                  <a:pathLst>
                    <a:path w="21" h="53">
                      <a:moveTo>
                        <a:pt x="17" y="2"/>
                      </a:moveTo>
                      <a:cubicBezTo>
                        <a:pt x="8" y="16"/>
                        <a:pt x="8" y="34"/>
                        <a:pt x="0" y="50"/>
                      </a:cubicBezTo>
                      <a:cubicBezTo>
                        <a:pt x="0" y="51"/>
                        <a:pt x="2" y="53"/>
                        <a:pt x="3" y="51"/>
                      </a:cubicBezTo>
                      <a:cubicBezTo>
                        <a:pt x="10" y="36"/>
                        <a:pt x="11" y="17"/>
                        <a:pt x="20" y="3"/>
                      </a:cubicBezTo>
                      <a:cubicBezTo>
                        <a:pt x="21" y="1"/>
                        <a:pt x="18" y="0"/>
                        <a:pt x="1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6" name="Freeform 213"/>
                <p:cNvSpPr/>
                <p:nvPr/>
              </p:nvSpPr>
              <p:spPr bwMode="auto">
                <a:xfrm>
                  <a:off x="820" y="1324"/>
                  <a:ext cx="13" cy="33"/>
                </a:xfrm>
                <a:custGeom>
                  <a:avLst/>
                  <a:gdLst>
                    <a:gd name="T0" fmla="*/ 20 w 20"/>
                    <a:gd name="T1" fmla="*/ 2 h 50"/>
                    <a:gd name="T2" fmla="*/ 19 w 20"/>
                    <a:gd name="T3" fmla="*/ 1 h 50"/>
                    <a:gd name="T4" fmla="*/ 17 w 20"/>
                    <a:gd name="T5" fmla="*/ 1 h 50"/>
                    <a:gd name="T6" fmla="*/ 10 w 20"/>
                    <a:gd name="T7" fmla="*/ 20 h 50"/>
                    <a:gd name="T8" fmla="*/ 6 w 20"/>
                    <a:gd name="T9" fmla="*/ 33 h 50"/>
                    <a:gd name="T10" fmla="*/ 1 w 20"/>
                    <a:gd name="T11" fmla="*/ 47 h 50"/>
                    <a:gd name="T12" fmla="*/ 3 w 20"/>
                    <a:gd name="T13" fmla="*/ 48 h 50"/>
                    <a:gd name="T14" fmla="*/ 3 w 20"/>
                    <a:gd name="T15" fmla="*/ 48 h 50"/>
                    <a:gd name="T16" fmla="*/ 0 w 20"/>
                    <a:gd name="T17" fmla="*/ 48 h 50"/>
                    <a:gd name="T18" fmla="*/ 0 w 20"/>
                    <a:gd name="T19" fmla="*/ 48 h 50"/>
                    <a:gd name="T20" fmla="*/ 2 w 20"/>
                    <a:gd name="T21" fmla="*/ 49 h 50"/>
                    <a:gd name="T22" fmla="*/ 4 w 20"/>
                    <a:gd name="T23" fmla="*/ 45 h 50"/>
                    <a:gd name="T24" fmla="*/ 10 w 20"/>
                    <a:gd name="T25" fmla="*/ 30 h 50"/>
                    <a:gd name="T26" fmla="*/ 19 w 20"/>
                    <a:gd name="T27" fmla="*/ 2 h 50"/>
                    <a:gd name="T28" fmla="*/ 17 w 20"/>
                    <a:gd name="T29" fmla="*/ 2 h 50"/>
                    <a:gd name="T30" fmla="*/ 17 w 20"/>
                    <a:gd name="T31" fmla="*/ 2 h 50"/>
                    <a:gd name="T32" fmla="*/ 20 w 20"/>
                    <a:gd name="T33"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50">
                      <a:moveTo>
                        <a:pt x="20" y="2"/>
                      </a:moveTo>
                      <a:cubicBezTo>
                        <a:pt x="19" y="1"/>
                        <a:pt x="19" y="1"/>
                        <a:pt x="19" y="1"/>
                      </a:cubicBezTo>
                      <a:cubicBezTo>
                        <a:pt x="19" y="0"/>
                        <a:pt x="17" y="0"/>
                        <a:pt x="17" y="1"/>
                      </a:cubicBezTo>
                      <a:cubicBezTo>
                        <a:pt x="14" y="7"/>
                        <a:pt x="12" y="14"/>
                        <a:pt x="10" y="20"/>
                      </a:cubicBezTo>
                      <a:cubicBezTo>
                        <a:pt x="9" y="25"/>
                        <a:pt x="7" y="29"/>
                        <a:pt x="6" y="33"/>
                      </a:cubicBezTo>
                      <a:cubicBezTo>
                        <a:pt x="5" y="35"/>
                        <a:pt x="2" y="46"/>
                        <a:pt x="1" y="47"/>
                      </a:cubicBezTo>
                      <a:cubicBezTo>
                        <a:pt x="1" y="47"/>
                        <a:pt x="2" y="48"/>
                        <a:pt x="3" y="48"/>
                      </a:cubicBezTo>
                      <a:cubicBezTo>
                        <a:pt x="3" y="48"/>
                        <a:pt x="3" y="48"/>
                        <a:pt x="3" y="48"/>
                      </a:cubicBezTo>
                      <a:cubicBezTo>
                        <a:pt x="3" y="46"/>
                        <a:pt x="0" y="46"/>
                        <a:pt x="0" y="48"/>
                      </a:cubicBezTo>
                      <a:cubicBezTo>
                        <a:pt x="0" y="48"/>
                        <a:pt x="0" y="48"/>
                        <a:pt x="0" y="48"/>
                      </a:cubicBezTo>
                      <a:cubicBezTo>
                        <a:pt x="0" y="49"/>
                        <a:pt x="1" y="50"/>
                        <a:pt x="2" y="49"/>
                      </a:cubicBezTo>
                      <a:cubicBezTo>
                        <a:pt x="4" y="49"/>
                        <a:pt x="4" y="46"/>
                        <a:pt x="4" y="45"/>
                      </a:cubicBezTo>
                      <a:cubicBezTo>
                        <a:pt x="6" y="40"/>
                        <a:pt x="8" y="35"/>
                        <a:pt x="10" y="30"/>
                      </a:cubicBezTo>
                      <a:cubicBezTo>
                        <a:pt x="13" y="21"/>
                        <a:pt x="16" y="11"/>
                        <a:pt x="19" y="2"/>
                      </a:cubicBezTo>
                      <a:cubicBezTo>
                        <a:pt x="18" y="2"/>
                        <a:pt x="17" y="2"/>
                        <a:pt x="17" y="2"/>
                      </a:cubicBezTo>
                      <a:cubicBezTo>
                        <a:pt x="17" y="2"/>
                        <a:pt x="17" y="2"/>
                        <a:pt x="17" y="2"/>
                      </a:cubicBezTo>
                      <a:cubicBezTo>
                        <a:pt x="17" y="4"/>
                        <a:pt x="20" y="3"/>
                        <a:pt x="2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7" name="Freeform 214"/>
                <p:cNvSpPr/>
                <p:nvPr/>
              </p:nvSpPr>
              <p:spPr bwMode="auto">
                <a:xfrm>
                  <a:off x="544" y="1510"/>
                  <a:ext cx="26" cy="40"/>
                </a:xfrm>
                <a:custGeom>
                  <a:avLst/>
                  <a:gdLst>
                    <a:gd name="T0" fmla="*/ 27 w 39"/>
                    <a:gd name="T1" fmla="*/ 57 h 60"/>
                    <a:gd name="T2" fmla="*/ 16 w 39"/>
                    <a:gd name="T3" fmla="*/ 36 h 60"/>
                    <a:gd name="T4" fmla="*/ 5 w 39"/>
                    <a:gd name="T5" fmla="*/ 22 h 60"/>
                    <a:gd name="T6" fmla="*/ 18 w 39"/>
                    <a:gd name="T7" fmla="*/ 4 h 60"/>
                    <a:gd name="T8" fmla="*/ 33 w 39"/>
                    <a:gd name="T9" fmla="*/ 30 h 60"/>
                    <a:gd name="T10" fmla="*/ 23 w 39"/>
                    <a:gd name="T11" fmla="*/ 57 h 60"/>
                    <a:gd name="T12" fmla="*/ 26 w 39"/>
                    <a:gd name="T13" fmla="*/ 57 h 60"/>
                    <a:gd name="T14" fmla="*/ 37 w 39"/>
                    <a:gd name="T15" fmla="*/ 16 h 60"/>
                    <a:gd name="T16" fmla="*/ 15 w 39"/>
                    <a:gd name="T17" fmla="*/ 1 h 60"/>
                    <a:gd name="T18" fmla="*/ 2 w 39"/>
                    <a:gd name="T19" fmla="*/ 20 h 60"/>
                    <a:gd name="T20" fmla="*/ 9 w 39"/>
                    <a:gd name="T21" fmla="*/ 34 h 60"/>
                    <a:gd name="T22" fmla="*/ 21 w 39"/>
                    <a:gd name="T23" fmla="*/ 48 h 60"/>
                    <a:gd name="T24" fmla="*/ 24 w 39"/>
                    <a:gd name="T25" fmla="*/ 59 h 60"/>
                    <a:gd name="T26" fmla="*/ 27 w 39"/>
                    <a:gd name="T27" fmla="*/ 5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 h="60">
                      <a:moveTo>
                        <a:pt x="27" y="57"/>
                      </a:moveTo>
                      <a:cubicBezTo>
                        <a:pt x="23" y="49"/>
                        <a:pt x="23" y="43"/>
                        <a:pt x="16" y="36"/>
                      </a:cubicBezTo>
                      <a:cubicBezTo>
                        <a:pt x="11" y="32"/>
                        <a:pt x="7" y="28"/>
                        <a:pt x="5" y="22"/>
                      </a:cubicBezTo>
                      <a:cubicBezTo>
                        <a:pt x="2" y="12"/>
                        <a:pt x="9" y="5"/>
                        <a:pt x="18" y="4"/>
                      </a:cubicBezTo>
                      <a:cubicBezTo>
                        <a:pt x="35" y="1"/>
                        <a:pt x="35" y="20"/>
                        <a:pt x="33" y="30"/>
                      </a:cubicBezTo>
                      <a:cubicBezTo>
                        <a:pt x="30" y="39"/>
                        <a:pt x="24" y="47"/>
                        <a:pt x="23" y="57"/>
                      </a:cubicBezTo>
                      <a:cubicBezTo>
                        <a:pt x="23" y="58"/>
                        <a:pt x="26" y="58"/>
                        <a:pt x="26" y="57"/>
                      </a:cubicBezTo>
                      <a:cubicBezTo>
                        <a:pt x="27" y="43"/>
                        <a:pt x="39" y="31"/>
                        <a:pt x="37" y="16"/>
                      </a:cubicBezTo>
                      <a:cubicBezTo>
                        <a:pt x="35" y="5"/>
                        <a:pt x="27" y="0"/>
                        <a:pt x="15" y="1"/>
                      </a:cubicBezTo>
                      <a:cubicBezTo>
                        <a:pt x="7" y="2"/>
                        <a:pt x="0" y="12"/>
                        <a:pt x="2" y="20"/>
                      </a:cubicBezTo>
                      <a:cubicBezTo>
                        <a:pt x="2" y="26"/>
                        <a:pt x="5" y="30"/>
                        <a:pt x="9" y="34"/>
                      </a:cubicBezTo>
                      <a:cubicBezTo>
                        <a:pt x="14" y="39"/>
                        <a:pt x="19" y="41"/>
                        <a:pt x="21" y="48"/>
                      </a:cubicBezTo>
                      <a:cubicBezTo>
                        <a:pt x="22" y="52"/>
                        <a:pt x="23" y="55"/>
                        <a:pt x="24" y="59"/>
                      </a:cubicBezTo>
                      <a:cubicBezTo>
                        <a:pt x="25" y="60"/>
                        <a:pt x="28" y="59"/>
                        <a:pt x="27"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8" name="Freeform 215"/>
                <p:cNvSpPr/>
                <p:nvPr/>
              </p:nvSpPr>
              <p:spPr bwMode="auto">
                <a:xfrm>
                  <a:off x="549" y="1514"/>
                  <a:ext cx="16" cy="17"/>
                </a:xfrm>
                <a:custGeom>
                  <a:avLst/>
                  <a:gdLst>
                    <a:gd name="T0" fmla="*/ 11 w 24"/>
                    <a:gd name="T1" fmla="*/ 22 h 25"/>
                    <a:gd name="T2" fmla="*/ 8 w 24"/>
                    <a:gd name="T3" fmla="*/ 5 h 25"/>
                    <a:gd name="T4" fmla="*/ 20 w 24"/>
                    <a:gd name="T5" fmla="*/ 11 h 25"/>
                    <a:gd name="T6" fmla="*/ 6 w 24"/>
                    <a:gd name="T7" fmla="*/ 19 h 25"/>
                    <a:gd name="T8" fmla="*/ 5 w 24"/>
                    <a:gd name="T9" fmla="*/ 22 h 25"/>
                    <a:gd name="T10" fmla="*/ 23 w 24"/>
                    <a:gd name="T11" fmla="*/ 13 h 25"/>
                    <a:gd name="T12" fmla="*/ 10 w 24"/>
                    <a:gd name="T13" fmla="*/ 1 h 25"/>
                    <a:gd name="T14" fmla="*/ 0 w 24"/>
                    <a:gd name="T15" fmla="*/ 13 h 25"/>
                    <a:gd name="T16" fmla="*/ 11 w 24"/>
                    <a:gd name="T17" fmla="*/ 25 h 25"/>
                    <a:gd name="T18" fmla="*/ 11 w 24"/>
                    <a:gd name="T19"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5">
                      <a:moveTo>
                        <a:pt x="11" y="22"/>
                      </a:moveTo>
                      <a:cubicBezTo>
                        <a:pt x="2" y="21"/>
                        <a:pt x="1" y="9"/>
                        <a:pt x="8" y="5"/>
                      </a:cubicBezTo>
                      <a:cubicBezTo>
                        <a:pt x="13" y="2"/>
                        <a:pt x="20" y="5"/>
                        <a:pt x="20" y="11"/>
                      </a:cubicBezTo>
                      <a:cubicBezTo>
                        <a:pt x="20" y="19"/>
                        <a:pt x="12" y="20"/>
                        <a:pt x="6" y="19"/>
                      </a:cubicBezTo>
                      <a:cubicBezTo>
                        <a:pt x="4" y="19"/>
                        <a:pt x="3" y="21"/>
                        <a:pt x="5" y="22"/>
                      </a:cubicBezTo>
                      <a:cubicBezTo>
                        <a:pt x="13" y="23"/>
                        <a:pt x="21" y="21"/>
                        <a:pt x="23" y="13"/>
                      </a:cubicBezTo>
                      <a:cubicBezTo>
                        <a:pt x="24" y="5"/>
                        <a:pt x="18" y="0"/>
                        <a:pt x="10" y="1"/>
                      </a:cubicBezTo>
                      <a:cubicBezTo>
                        <a:pt x="4" y="2"/>
                        <a:pt x="1" y="7"/>
                        <a:pt x="0" y="13"/>
                      </a:cubicBezTo>
                      <a:cubicBezTo>
                        <a:pt x="0" y="19"/>
                        <a:pt x="5" y="24"/>
                        <a:pt x="11" y="25"/>
                      </a:cubicBezTo>
                      <a:cubicBezTo>
                        <a:pt x="13" y="25"/>
                        <a:pt x="13" y="22"/>
                        <a:pt x="1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9" name="Freeform 216"/>
                <p:cNvSpPr/>
                <p:nvPr/>
              </p:nvSpPr>
              <p:spPr bwMode="auto">
                <a:xfrm>
                  <a:off x="549" y="1516"/>
                  <a:ext cx="14" cy="14"/>
                </a:xfrm>
                <a:custGeom>
                  <a:avLst/>
                  <a:gdLst>
                    <a:gd name="T0" fmla="*/ 4 w 21"/>
                    <a:gd name="T1" fmla="*/ 5 h 21"/>
                    <a:gd name="T2" fmla="*/ 7 w 21"/>
                    <a:gd name="T3" fmla="*/ 7 h 21"/>
                    <a:gd name="T4" fmla="*/ 5 w 21"/>
                    <a:gd name="T5" fmla="*/ 15 h 21"/>
                    <a:gd name="T6" fmla="*/ 4 w 21"/>
                    <a:gd name="T7" fmla="*/ 14 h 21"/>
                    <a:gd name="T8" fmla="*/ 8 w 21"/>
                    <a:gd name="T9" fmla="*/ 6 h 21"/>
                    <a:gd name="T10" fmla="*/ 12 w 21"/>
                    <a:gd name="T11" fmla="*/ 6 h 21"/>
                    <a:gd name="T12" fmla="*/ 9 w 21"/>
                    <a:gd name="T13" fmla="*/ 18 h 21"/>
                    <a:gd name="T14" fmla="*/ 8 w 21"/>
                    <a:gd name="T15" fmla="*/ 15 h 21"/>
                    <a:gd name="T16" fmla="*/ 13 w 21"/>
                    <a:gd name="T17" fmla="*/ 4 h 21"/>
                    <a:gd name="T18" fmla="*/ 17 w 21"/>
                    <a:gd name="T19" fmla="*/ 3 h 21"/>
                    <a:gd name="T20" fmla="*/ 12 w 21"/>
                    <a:gd name="T21" fmla="*/ 5 h 21"/>
                    <a:gd name="T22" fmla="*/ 11 w 21"/>
                    <a:gd name="T23" fmla="*/ 3 h 21"/>
                    <a:gd name="T24" fmla="*/ 9 w 21"/>
                    <a:gd name="T25" fmla="*/ 10 h 21"/>
                    <a:gd name="T26" fmla="*/ 9 w 21"/>
                    <a:gd name="T27" fmla="*/ 14 h 21"/>
                    <a:gd name="T28" fmla="*/ 12 w 21"/>
                    <a:gd name="T29" fmla="*/ 14 h 21"/>
                    <a:gd name="T30" fmla="*/ 13 w 21"/>
                    <a:gd name="T31" fmla="*/ 13 h 21"/>
                    <a:gd name="T32" fmla="*/ 18 w 21"/>
                    <a:gd name="T33" fmla="*/ 9 h 21"/>
                    <a:gd name="T34" fmla="*/ 17 w 21"/>
                    <a:gd name="T35" fmla="*/ 11 h 21"/>
                    <a:gd name="T36" fmla="*/ 15 w 21"/>
                    <a:gd name="T37" fmla="*/ 8 h 21"/>
                    <a:gd name="T38" fmla="*/ 7 w 21"/>
                    <a:gd name="T39" fmla="*/ 10 h 21"/>
                    <a:gd name="T40" fmla="*/ 7 w 21"/>
                    <a:gd name="T41" fmla="*/ 10 h 21"/>
                    <a:gd name="T42" fmla="*/ 8 w 21"/>
                    <a:gd name="T43" fmla="*/ 14 h 21"/>
                    <a:gd name="T44" fmla="*/ 12 w 21"/>
                    <a:gd name="T45" fmla="*/ 1 h 21"/>
                    <a:gd name="T46" fmla="*/ 17 w 21"/>
                    <a:gd name="T47" fmla="*/ 4 h 21"/>
                    <a:gd name="T48" fmla="*/ 18 w 21"/>
                    <a:gd name="T49" fmla="*/ 10 h 21"/>
                    <a:gd name="T50" fmla="*/ 20 w 21"/>
                    <a:gd name="T51" fmla="*/ 10 h 21"/>
                    <a:gd name="T52" fmla="*/ 21 w 21"/>
                    <a:gd name="T53" fmla="*/ 8 h 21"/>
                    <a:gd name="T54" fmla="*/ 18 w 21"/>
                    <a:gd name="T55" fmla="*/ 8 h 21"/>
                    <a:gd name="T56" fmla="*/ 18 w 21"/>
                    <a:gd name="T57" fmla="*/ 13 h 21"/>
                    <a:gd name="T58" fmla="*/ 15 w 21"/>
                    <a:gd name="T59" fmla="*/ 13 h 21"/>
                    <a:gd name="T60" fmla="*/ 17 w 21"/>
                    <a:gd name="T61" fmla="*/ 6 h 21"/>
                    <a:gd name="T62" fmla="*/ 16 w 21"/>
                    <a:gd name="T63" fmla="*/ 5 h 21"/>
                    <a:gd name="T64" fmla="*/ 11 w 21"/>
                    <a:gd name="T65" fmla="*/ 5 h 21"/>
                    <a:gd name="T66" fmla="*/ 10 w 21"/>
                    <a:gd name="T67" fmla="*/ 13 h 21"/>
                    <a:gd name="T68" fmla="*/ 13 w 21"/>
                    <a:gd name="T69" fmla="*/ 3 h 21"/>
                    <a:gd name="T70" fmla="*/ 14 w 21"/>
                    <a:gd name="T71" fmla="*/ 6 h 21"/>
                    <a:gd name="T72" fmla="*/ 9 w 21"/>
                    <a:gd name="T73" fmla="*/ 17 h 21"/>
                    <a:gd name="T74" fmla="*/ 5 w 21"/>
                    <a:gd name="T75" fmla="*/ 17 h 21"/>
                    <a:gd name="T76" fmla="*/ 8 w 21"/>
                    <a:gd name="T77" fmla="*/ 5 h 21"/>
                    <a:gd name="T78" fmla="*/ 10 w 21"/>
                    <a:gd name="T79" fmla="*/ 4 h 21"/>
                    <a:gd name="T80" fmla="*/ 5 w 21"/>
                    <a:gd name="T81" fmla="*/ 14 h 21"/>
                    <a:gd name="T82" fmla="*/ 1 w 21"/>
                    <a:gd name="T83" fmla="*/ 13 h 21"/>
                    <a:gd name="T84" fmla="*/ 4 w 21"/>
                    <a:gd name="T85" fmla="*/ 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 h="21">
                      <a:moveTo>
                        <a:pt x="6" y="11"/>
                      </a:moveTo>
                      <a:cubicBezTo>
                        <a:pt x="6" y="10"/>
                        <a:pt x="6" y="8"/>
                        <a:pt x="7" y="7"/>
                      </a:cubicBezTo>
                      <a:cubicBezTo>
                        <a:pt x="6" y="6"/>
                        <a:pt x="5" y="6"/>
                        <a:pt x="4" y="5"/>
                      </a:cubicBezTo>
                      <a:cubicBezTo>
                        <a:pt x="4" y="8"/>
                        <a:pt x="2" y="11"/>
                        <a:pt x="1" y="13"/>
                      </a:cubicBezTo>
                      <a:cubicBezTo>
                        <a:pt x="2" y="13"/>
                        <a:pt x="3" y="14"/>
                        <a:pt x="3" y="14"/>
                      </a:cubicBezTo>
                      <a:cubicBezTo>
                        <a:pt x="5" y="12"/>
                        <a:pt x="5" y="10"/>
                        <a:pt x="7" y="7"/>
                      </a:cubicBezTo>
                      <a:cubicBezTo>
                        <a:pt x="6" y="7"/>
                        <a:pt x="5" y="7"/>
                        <a:pt x="4" y="7"/>
                      </a:cubicBezTo>
                      <a:cubicBezTo>
                        <a:pt x="4" y="9"/>
                        <a:pt x="3" y="12"/>
                        <a:pt x="2" y="14"/>
                      </a:cubicBezTo>
                      <a:cubicBezTo>
                        <a:pt x="2" y="16"/>
                        <a:pt x="4" y="16"/>
                        <a:pt x="5" y="15"/>
                      </a:cubicBezTo>
                      <a:cubicBezTo>
                        <a:pt x="7" y="12"/>
                        <a:pt x="8" y="8"/>
                        <a:pt x="9" y="5"/>
                      </a:cubicBezTo>
                      <a:cubicBezTo>
                        <a:pt x="9" y="4"/>
                        <a:pt x="8" y="4"/>
                        <a:pt x="7" y="4"/>
                      </a:cubicBezTo>
                      <a:cubicBezTo>
                        <a:pt x="7" y="8"/>
                        <a:pt x="5" y="11"/>
                        <a:pt x="4" y="14"/>
                      </a:cubicBezTo>
                      <a:cubicBezTo>
                        <a:pt x="5" y="14"/>
                        <a:pt x="5" y="15"/>
                        <a:pt x="6" y="15"/>
                      </a:cubicBezTo>
                      <a:cubicBezTo>
                        <a:pt x="8" y="12"/>
                        <a:pt x="9" y="9"/>
                        <a:pt x="11" y="6"/>
                      </a:cubicBezTo>
                      <a:cubicBezTo>
                        <a:pt x="10" y="6"/>
                        <a:pt x="9" y="6"/>
                        <a:pt x="8" y="6"/>
                      </a:cubicBezTo>
                      <a:cubicBezTo>
                        <a:pt x="8" y="10"/>
                        <a:pt x="5" y="13"/>
                        <a:pt x="5" y="17"/>
                      </a:cubicBezTo>
                      <a:cubicBezTo>
                        <a:pt x="5" y="19"/>
                        <a:pt x="8" y="19"/>
                        <a:pt x="8" y="18"/>
                      </a:cubicBezTo>
                      <a:cubicBezTo>
                        <a:pt x="10" y="14"/>
                        <a:pt x="11" y="10"/>
                        <a:pt x="12" y="6"/>
                      </a:cubicBezTo>
                      <a:cubicBezTo>
                        <a:pt x="13" y="4"/>
                        <a:pt x="10" y="3"/>
                        <a:pt x="10" y="5"/>
                      </a:cubicBezTo>
                      <a:cubicBezTo>
                        <a:pt x="8" y="9"/>
                        <a:pt x="6" y="13"/>
                        <a:pt x="6" y="17"/>
                      </a:cubicBezTo>
                      <a:cubicBezTo>
                        <a:pt x="6" y="18"/>
                        <a:pt x="8" y="19"/>
                        <a:pt x="9" y="18"/>
                      </a:cubicBezTo>
                      <a:cubicBezTo>
                        <a:pt x="11" y="14"/>
                        <a:pt x="12" y="10"/>
                        <a:pt x="14" y="6"/>
                      </a:cubicBezTo>
                      <a:cubicBezTo>
                        <a:pt x="13" y="6"/>
                        <a:pt x="12" y="5"/>
                        <a:pt x="11" y="5"/>
                      </a:cubicBezTo>
                      <a:cubicBezTo>
                        <a:pt x="10" y="9"/>
                        <a:pt x="9" y="12"/>
                        <a:pt x="8" y="15"/>
                      </a:cubicBezTo>
                      <a:cubicBezTo>
                        <a:pt x="9" y="16"/>
                        <a:pt x="9" y="16"/>
                        <a:pt x="10" y="16"/>
                      </a:cubicBezTo>
                      <a:cubicBezTo>
                        <a:pt x="12" y="12"/>
                        <a:pt x="12" y="8"/>
                        <a:pt x="15" y="5"/>
                      </a:cubicBezTo>
                      <a:cubicBezTo>
                        <a:pt x="14" y="4"/>
                        <a:pt x="13" y="4"/>
                        <a:pt x="13" y="4"/>
                      </a:cubicBezTo>
                      <a:cubicBezTo>
                        <a:pt x="13" y="7"/>
                        <a:pt x="11" y="10"/>
                        <a:pt x="10" y="13"/>
                      </a:cubicBezTo>
                      <a:cubicBezTo>
                        <a:pt x="11" y="14"/>
                        <a:pt x="12" y="14"/>
                        <a:pt x="13" y="14"/>
                      </a:cubicBezTo>
                      <a:cubicBezTo>
                        <a:pt x="14" y="10"/>
                        <a:pt x="15" y="6"/>
                        <a:pt x="17" y="3"/>
                      </a:cubicBezTo>
                      <a:cubicBezTo>
                        <a:pt x="18" y="1"/>
                        <a:pt x="15" y="0"/>
                        <a:pt x="14" y="1"/>
                      </a:cubicBezTo>
                      <a:cubicBezTo>
                        <a:pt x="13" y="2"/>
                        <a:pt x="13" y="2"/>
                        <a:pt x="12" y="3"/>
                      </a:cubicBezTo>
                      <a:cubicBezTo>
                        <a:pt x="12" y="4"/>
                        <a:pt x="12" y="4"/>
                        <a:pt x="12" y="5"/>
                      </a:cubicBezTo>
                      <a:cubicBezTo>
                        <a:pt x="13" y="5"/>
                        <a:pt x="14" y="4"/>
                        <a:pt x="15" y="5"/>
                      </a:cubicBezTo>
                      <a:cubicBezTo>
                        <a:pt x="15" y="4"/>
                        <a:pt x="14" y="3"/>
                        <a:pt x="14" y="2"/>
                      </a:cubicBezTo>
                      <a:cubicBezTo>
                        <a:pt x="13" y="3"/>
                        <a:pt x="12" y="4"/>
                        <a:pt x="11" y="3"/>
                      </a:cubicBezTo>
                      <a:cubicBezTo>
                        <a:pt x="11" y="4"/>
                        <a:pt x="11" y="5"/>
                        <a:pt x="11" y="6"/>
                      </a:cubicBezTo>
                      <a:cubicBezTo>
                        <a:pt x="12" y="5"/>
                        <a:pt x="15" y="5"/>
                        <a:pt x="14" y="7"/>
                      </a:cubicBezTo>
                      <a:cubicBezTo>
                        <a:pt x="13" y="9"/>
                        <a:pt x="11" y="10"/>
                        <a:pt x="9" y="10"/>
                      </a:cubicBezTo>
                      <a:cubicBezTo>
                        <a:pt x="10" y="11"/>
                        <a:pt x="10" y="12"/>
                        <a:pt x="11" y="13"/>
                      </a:cubicBezTo>
                      <a:cubicBezTo>
                        <a:pt x="12" y="10"/>
                        <a:pt x="13" y="14"/>
                        <a:pt x="11" y="15"/>
                      </a:cubicBezTo>
                      <a:cubicBezTo>
                        <a:pt x="10" y="15"/>
                        <a:pt x="9" y="15"/>
                        <a:pt x="9" y="14"/>
                      </a:cubicBezTo>
                      <a:cubicBezTo>
                        <a:pt x="8" y="13"/>
                        <a:pt x="10" y="12"/>
                        <a:pt x="11" y="11"/>
                      </a:cubicBezTo>
                      <a:cubicBezTo>
                        <a:pt x="12" y="10"/>
                        <a:pt x="14" y="9"/>
                        <a:pt x="15" y="11"/>
                      </a:cubicBezTo>
                      <a:cubicBezTo>
                        <a:pt x="16" y="13"/>
                        <a:pt x="13" y="14"/>
                        <a:pt x="12" y="14"/>
                      </a:cubicBezTo>
                      <a:cubicBezTo>
                        <a:pt x="9" y="15"/>
                        <a:pt x="11" y="11"/>
                        <a:pt x="11" y="10"/>
                      </a:cubicBezTo>
                      <a:cubicBezTo>
                        <a:pt x="12" y="9"/>
                        <a:pt x="13" y="8"/>
                        <a:pt x="14" y="8"/>
                      </a:cubicBezTo>
                      <a:cubicBezTo>
                        <a:pt x="17" y="9"/>
                        <a:pt x="14" y="12"/>
                        <a:pt x="13" y="13"/>
                      </a:cubicBezTo>
                      <a:cubicBezTo>
                        <a:pt x="11" y="14"/>
                        <a:pt x="11" y="11"/>
                        <a:pt x="12" y="10"/>
                      </a:cubicBezTo>
                      <a:cubicBezTo>
                        <a:pt x="12" y="9"/>
                        <a:pt x="14" y="8"/>
                        <a:pt x="15" y="8"/>
                      </a:cubicBezTo>
                      <a:cubicBezTo>
                        <a:pt x="16" y="7"/>
                        <a:pt x="18" y="7"/>
                        <a:pt x="18" y="9"/>
                      </a:cubicBezTo>
                      <a:cubicBezTo>
                        <a:pt x="17" y="11"/>
                        <a:pt x="15" y="13"/>
                        <a:pt x="14" y="13"/>
                      </a:cubicBezTo>
                      <a:cubicBezTo>
                        <a:pt x="10" y="12"/>
                        <a:pt x="14" y="7"/>
                        <a:pt x="16" y="7"/>
                      </a:cubicBezTo>
                      <a:cubicBezTo>
                        <a:pt x="18" y="7"/>
                        <a:pt x="17" y="10"/>
                        <a:pt x="17" y="11"/>
                      </a:cubicBezTo>
                      <a:cubicBezTo>
                        <a:pt x="16" y="13"/>
                        <a:pt x="14" y="14"/>
                        <a:pt x="12" y="14"/>
                      </a:cubicBezTo>
                      <a:cubicBezTo>
                        <a:pt x="7" y="15"/>
                        <a:pt x="10" y="9"/>
                        <a:pt x="11" y="8"/>
                      </a:cubicBezTo>
                      <a:cubicBezTo>
                        <a:pt x="13" y="7"/>
                        <a:pt x="14" y="7"/>
                        <a:pt x="15" y="8"/>
                      </a:cubicBezTo>
                      <a:cubicBezTo>
                        <a:pt x="16" y="10"/>
                        <a:pt x="15" y="12"/>
                        <a:pt x="13" y="14"/>
                      </a:cubicBezTo>
                      <a:cubicBezTo>
                        <a:pt x="12" y="15"/>
                        <a:pt x="10" y="16"/>
                        <a:pt x="8" y="15"/>
                      </a:cubicBezTo>
                      <a:cubicBezTo>
                        <a:pt x="7" y="14"/>
                        <a:pt x="7" y="11"/>
                        <a:pt x="7" y="10"/>
                      </a:cubicBezTo>
                      <a:cubicBezTo>
                        <a:pt x="7" y="7"/>
                        <a:pt x="11" y="3"/>
                        <a:pt x="14" y="5"/>
                      </a:cubicBezTo>
                      <a:cubicBezTo>
                        <a:pt x="17" y="6"/>
                        <a:pt x="17" y="11"/>
                        <a:pt x="15" y="13"/>
                      </a:cubicBezTo>
                      <a:cubicBezTo>
                        <a:pt x="13" y="19"/>
                        <a:pt x="7" y="15"/>
                        <a:pt x="7" y="10"/>
                      </a:cubicBezTo>
                      <a:cubicBezTo>
                        <a:pt x="6" y="7"/>
                        <a:pt x="9" y="4"/>
                        <a:pt x="12" y="4"/>
                      </a:cubicBezTo>
                      <a:cubicBezTo>
                        <a:pt x="17" y="3"/>
                        <a:pt x="18" y="8"/>
                        <a:pt x="16" y="11"/>
                      </a:cubicBezTo>
                      <a:cubicBezTo>
                        <a:pt x="15" y="14"/>
                        <a:pt x="11" y="15"/>
                        <a:pt x="8" y="14"/>
                      </a:cubicBezTo>
                      <a:cubicBezTo>
                        <a:pt x="6" y="13"/>
                        <a:pt x="5" y="15"/>
                        <a:pt x="7" y="16"/>
                      </a:cubicBezTo>
                      <a:cubicBezTo>
                        <a:pt x="12" y="19"/>
                        <a:pt x="19" y="15"/>
                        <a:pt x="20" y="9"/>
                      </a:cubicBezTo>
                      <a:cubicBezTo>
                        <a:pt x="20" y="5"/>
                        <a:pt x="17" y="0"/>
                        <a:pt x="12" y="1"/>
                      </a:cubicBezTo>
                      <a:cubicBezTo>
                        <a:pt x="7" y="2"/>
                        <a:pt x="3" y="7"/>
                        <a:pt x="4" y="12"/>
                      </a:cubicBezTo>
                      <a:cubicBezTo>
                        <a:pt x="5" y="17"/>
                        <a:pt x="11" y="21"/>
                        <a:pt x="16" y="17"/>
                      </a:cubicBezTo>
                      <a:cubicBezTo>
                        <a:pt x="20" y="14"/>
                        <a:pt x="20" y="8"/>
                        <a:pt x="17" y="4"/>
                      </a:cubicBezTo>
                      <a:cubicBezTo>
                        <a:pt x="14" y="0"/>
                        <a:pt x="9" y="1"/>
                        <a:pt x="6" y="5"/>
                      </a:cubicBezTo>
                      <a:cubicBezTo>
                        <a:pt x="3" y="9"/>
                        <a:pt x="3" y="16"/>
                        <a:pt x="8" y="18"/>
                      </a:cubicBezTo>
                      <a:cubicBezTo>
                        <a:pt x="13" y="20"/>
                        <a:pt x="18" y="15"/>
                        <a:pt x="18" y="10"/>
                      </a:cubicBezTo>
                      <a:cubicBezTo>
                        <a:pt x="19" y="5"/>
                        <a:pt x="13" y="2"/>
                        <a:pt x="10" y="5"/>
                      </a:cubicBezTo>
                      <a:cubicBezTo>
                        <a:pt x="6" y="8"/>
                        <a:pt x="5" y="13"/>
                        <a:pt x="9" y="16"/>
                      </a:cubicBezTo>
                      <a:cubicBezTo>
                        <a:pt x="13" y="19"/>
                        <a:pt x="19" y="14"/>
                        <a:pt x="20" y="10"/>
                      </a:cubicBezTo>
                      <a:cubicBezTo>
                        <a:pt x="21" y="6"/>
                        <a:pt x="17" y="3"/>
                        <a:pt x="13" y="5"/>
                      </a:cubicBezTo>
                      <a:cubicBezTo>
                        <a:pt x="9" y="7"/>
                        <a:pt x="8" y="13"/>
                        <a:pt x="12" y="15"/>
                      </a:cubicBezTo>
                      <a:cubicBezTo>
                        <a:pt x="16" y="18"/>
                        <a:pt x="21" y="12"/>
                        <a:pt x="21" y="8"/>
                      </a:cubicBezTo>
                      <a:cubicBezTo>
                        <a:pt x="19" y="3"/>
                        <a:pt x="14" y="5"/>
                        <a:pt x="11" y="7"/>
                      </a:cubicBezTo>
                      <a:cubicBezTo>
                        <a:pt x="8" y="9"/>
                        <a:pt x="7" y="15"/>
                        <a:pt x="12" y="16"/>
                      </a:cubicBezTo>
                      <a:cubicBezTo>
                        <a:pt x="16" y="16"/>
                        <a:pt x="18" y="12"/>
                        <a:pt x="18" y="8"/>
                      </a:cubicBezTo>
                      <a:cubicBezTo>
                        <a:pt x="17" y="4"/>
                        <a:pt x="12" y="5"/>
                        <a:pt x="10" y="7"/>
                      </a:cubicBezTo>
                      <a:cubicBezTo>
                        <a:pt x="8" y="9"/>
                        <a:pt x="6" y="14"/>
                        <a:pt x="8" y="16"/>
                      </a:cubicBezTo>
                      <a:cubicBezTo>
                        <a:pt x="11" y="18"/>
                        <a:pt x="17" y="16"/>
                        <a:pt x="18" y="13"/>
                      </a:cubicBezTo>
                      <a:cubicBezTo>
                        <a:pt x="19" y="10"/>
                        <a:pt x="16" y="6"/>
                        <a:pt x="13" y="7"/>
                      </a:cubicBezTo>
                      <a:cubicBezTo>
                        <a:pt x="9" y="8"/>
                        <a:pt x="3" y="13"/>
                        <a:pt x="7" y="16"/>
                      </a:cubicBezTo>
                      <a:cubicBezTo>
                        <a:pt x="10" y="19"/>
                        <a:pt x="15" y="16"/>
                        <a:pt x="15" y="13"/>
                      </a:cubicBezTo>
                      <a:cubicBezTo>
                        <a:pt x="16" y="8"/>
                        <a:pt x="10" y="8"/>
                        <a:pt x="8" y="11"/>
                      </a:cubicBezTo>
                      <a:cubicBezTo>
                        <a:pt x="8" y="12"/>
                        <a:pt x="9" y="14"/>
                        <a:pt x="10" y="13"/>
                      </a:cubicBezTo>
                      <a:cubicBezTo>
                        <a:pt x="13" y="12"/>
                        <a:pt x="16" y="10"/>
                        <a:pt x="17" y="6"/>
                      </a:cubicBezTo>
                      <a:cubicBezTo>
                        <a:pt x="18" y="2"/>
                        <a:pt x="12" y="3"/>
                        <a:pt x="10" y="3"/>
                      </a:cubicBezTo>
                      <a:cubicBezTo>
                        <a:pt x="8" y="3"/>
                        <a:pt x="9" y="5"/>
                        <a:pt x="10" y="6"/>
                      </a:cubicBezTo>
                      <a:cubicBezTo>
                        <a:pt x="12" y="6"/>
                        <a:pt x="14" y="6"/>
                        <a:pt x="16" y="5"/>
                      </a:cubicBezTo>
                      <a:cubicBezTo>
                        <a:pt x="17" y="4"/>
                        <a:pt x="17" y="2"/>
                        <a:pt x="15" y="2"/>
                      </a:cubicBezTo>
                      <a:cubicBezTo>
                        <a:pt x="14" y="2"/>
                        <a:pt x="12" y="2"/>
                        <a:pt x="11" y="3"/>
                      </a:cubicBezTo>
                      <a:cubicBezTo>
                        <a:pt x="9" y="3"/>
                        <a:pt x="10" y="5"/>
                        <a:pt x="11" y="5"/>
                      </a:cubicBezTo>
                      <a:cubicBezTo>
                        <a:pt x="13" y="6"/>
                        <a:pt x="15" y="5"/>
                        <a:pt x="17" y="3"/>
                      </a:cubicBezTo>
                      <a:cubicBezTo>
                        <a:pt x="16" y="2"/>
                        <a:pt x="15" y="2"/>
                        <a:pt x="14" y="1"/>
                      </a:cubicBezTo>
                      <a:cubicBezTo>
                        <a:pt x="12" y="5"/>
                        <a:pt x="11" y="9"/>
                        <a:pt x="10" y="13"/>
                      </a:cubicBezTo>
                      <a:cubicBezTo>
                        <a:pt x="10" y="15"/>
                        <a:pt x="13" y="16"/>
                        <a:pt x="13" y="14"/>
                      </a:cubicBezTo>
                      <a:cubicBezTo>
                        <a:pt x="14" y="11"/>
                        <a:pt x="16" y="7"/>
                        <a:pt x="16" y="4"/>
                      </a:cubicBezTo>
                      <a:cubicBezTo>
                        <a:pt x="15" y="2"/>
                        <a:pt x="14" y="1"/>
                        <a:pt x="13" y="3"/>
                      </a:cubicBezTo>
                      <a:cubicBezTo>
                        <a:pt x="10" y="6"/>
                        <a:pt x="9" y="11"/>
                        <a:pt x="8" y="16"/>
                      </a:cubicBezTo>
                      <a:cubicBezTo>
                        <a:pt x="7" y="17"/>
                        <a:pt x="9" y="18"/>
                        <a:pt x="10" y="17"/>
                      </a:cubicBezTo>
                      <a:cubicBezTo>
                        <a:pt x="12" y="13"/>
                        <a:pt x="13" y="10"/>
                        <a:pt x="14" y="6"/>
                      </a:cubicBezTo>
                      <a:cubicBezTo>
                        <a:pt x="14" y="4"/>
                        <a:pt x="12" y="3"/>
                        <a:pt x="11" y="5"/>
                      </a:cubicBezTo>
                      <a:cubicBezTo>
                        <a:pt x="10" y="9"/>
                        <a:pt x="8" y="13"/>
                        <a:pt x="6" y="16"/>
                      </a:cubicBezTo>
                      <a:cubicBezTo>
                        <a:pt x="7" y="17"/>
                        <a:pt x="8" y="17"/>
                        <a:pt x="9" y="17"/>
                      </a:cubicBezTo>
                      <a:cubicBezTo>
                        <a:pt x="9" y="13"/>
                        <a:pt x="10" y="10"/>
                        <a:pt x="12" y="6"/>
                      </a:cubicBezTo>
                      <a:cubicBezTo>
                        <a:pt x="11" y="6"/>
                        <a:pt x="10" y="6"/>
                        <a:pt x="9" y="5"/>
                      </a:cubicBezTo>
                      <a:cubicBezTo>
                        <a:pt x="8" y="9"/>
                        <a:pt x="7" y="13"/>
                        <a:pt x="5" y="17"/>
                      </a:cubicBezTo>
                      <a:cubicBezTo>
                        <a:pt x="6" y="17"/>
                        <a:pt x="7" y="17"/>
                        <a:pt x="8" y="17"/>
                      </a:cubicBezTo>
                      <a:cubicBezTo>
                        <a:pt x="8" y="13"/>
                        <a:pt x="10" y="10"/>
                        <a:pt x="11" y="6"/>
                      </a:cubicBezTo>
                      <a:cubicBezTo>
                        <a:pt x="11" y="4"/>
                        <a:pt x="9" y="4"/>
                        <a:pt x="8" y="5"/>
                      </a:cubicBezTo>
                      <a:cubicBezTo>
                        <a:pt x="6" y="8"/>
                        <a:pt x="5" y="11"/>
                        <a:pt x="4" y="14"/>
                      </a:cubicBezTo>
                      <a:cubicBezTo>
                        <a:pt x="3" y="16"/>
                        <a:pt x="5" y="17"/>
                        <a:pt x="6" y="15"/>
                      </a:cubicBezTo>
                      <a:cubicBezTo>
                        <a:pt x="8" y="12"/>
                        <a:pt x="9" y="8"/>
                        <a:pt x="10" y="4"/>
                      </a:cubicBezTo>
                      <a:cubicBezTo>
                        <a:pt x="10" y="2"/>
                        <a:pt x="7" y="2"/>
                        <a:pt x="7" y="4"/>
                      </a:cubicBezTo>
                      <a:cubicBezTo>
                        <a:pt x="5" y="7"/>
                        <a:pt x="4" y="10"/>
                        <a:pt x="2" y="13"/>
                      </a:cubicBezTo>
                      <a:cubicBezTo>
                        <a:pt x="3" y="14"/>
                        <a:pt x="4" y="14"/>
                        <a:pt x="5" y="14"/>
                      </a:cubicBezTo>
                      <a:cubicBezTo>
                        <a:pt x="5" y="12"/>
                        <a:pt x="7" y="9"/>
                        <a:pt x="7" y="7"/>
                      </a:cubicBezTo>
                      <a:cubicBezTo>
                        <a:pt x="7" y="5"/>
                        <a:pt x="5" y="5"/>
                        <a:pt x="4" y="6"/>
                      </a:cubicBezTo>
                      <a:cubicBezTo>
                        <a:pt x="3" y="8"/>
                        <a:pt x="2" y="11"/>
                        <a:pt x="1" y="13"/>
                      </a:cubicBezTo>
                      <a:cubicBezTo>
                        <a:pt x="0" y="15"/>
                        <a:pt x="3" y="16"/>
                        <a:pt x="3" y="14"/>
                      </a:cubicBezTo>
                      <a:cubicBezTo>
                        <a:pt x="5" y="12"/>
                        <a:pt x="6" y="9"/>
                        <a:pt x="7" y="6"/>
                      </a:cubicBezTo>
                      <a:cubicBezTo>
                        <a:pt x="7" y="5"/>
                        <a:pt x="5" y="4"/>
                        <a:pt x="4" y="5"/>
                      </a:cubicBezTo>
                      <a:cubicBezTo>
                        <a:pt x="3" y="7"/>
                        <a:pt x="3" y="9"/>
                        <a:pt x="3" y="11"/>
                      </a:cubicBezTo>
                      <a:cubicBezTo>
                        <a:pt x="3" y="13"/>
                        <a:pt x="6" y="13"/>
                        <a:pt x="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0" name="Freeform 217"/>
                <p:cNvSpPr/>
                <p:nvPr/>
              </p:nvSpPr>
              <p:spPr bwMode="auto">
                <a:xfrm>
                  <a:off x="530" y="1583"/>
                  <a:ext cx="36" cy="52"/>
                </a:xfrm>
                <a:custGeom>
                  <a:avLst/>
                  <a:gdLst>
                    <a:gd name="T0" fmla="*/ 30 w 54"/>
                    <a:gd name="T1" fmla="*/ 2 h 78"/>
                    <a:gd name="T2" fmla="*/ 7 w 54"/>
                    <a:gd name="T3" fmla="*/ 11 h 78"/>
                    <a:gd name="T4" fmla="*/ 5 w 54"/>
                    <a:gd name="T5" fmla="*/ 47 h 78"/>
                    <a:gd name="T6" fmla="*/ 30 w 54"/>
                    <a:gd name="T7" fmla="*/ 74 h 78"/>
                    <a:gd name="T8" fmla="*/ 54 w 54"/>
                    <a:gd name="T9" fmla="*/ 63 h 78"/>
                    <a:gd name="T10" fmla="*/ 54 w 54"/>
                    <a:gd name="T11" fmla="*/ 61 h 78"/>
                    <a:gd name="T12" fmla="*/ 43 w 54"/>
                    <a:gd name="T13" fmla="*/ 50 h 78"/>
                    <a:gd name="T14" fmla="*/ 40 w 54"/>
                    <a:gd name="T15" fmla="*/ 51 h 78"/>
                    <a:gd name="T16" fmla="*/ 17 w 54"/>
                    <a:gd name="T17" fmla="*/ 34 h 78"/>
                    <a:gd name="T18" fmla="*/ 29 w 54"/>
                    <a:gd name="T19" fmla="*/ 20 h 78"/>
                    <a:gd name="T20" fmla="*/ 27 w 54"/>
                    <a:gd name="T21" fmla="*/ 4 h 78"/>
                    <a:gd name="T22" fmla="*/ 25 w 54"/>
                    <a:gd name="T23" fmla="*/ 4 h 78"/>
                    <a:gd name="T24" fmla="*/ 24 w 54"/>
                    <a:gd name="T25" fmla="*/ 20 h 78"/>
                    <a:gd name="T26" fmla="*/ 20 w 54"/>
                    <a:gd name="T27" fmla="*/ 22 h 78"/>
                    <a:gd name="T28" fmla="*/ 15 w 54"/>
                    <a:gd name="T29" fmla="*/ 31 h 78"/>
                    <a:gd name="T30" fmla="*/ 26 w 54"/>
                    <a:gd name="T31" fmla="*/ 55 h 78"/>
                    <a:gd name="T32" fmla="*/ 38 w 54"/>
                    <a:gd name="T33" fmla="*/ 55 h 78"/>
                    <a:gd name="T34" fmla="*/ 49 w 54"/>
                    <a:gd name="T35" fmla="*/ 60 h 78"/>
                    <a:gd name="T36" fmla="*/ 48 w 54"/>
                    <a:gd name="T37" fmla="*/ 68 h 78"/>
                    <a:gd name="T38" fmla="*/ 21 w 54"/>
                    <a:gd name="T39" fmla="*/ 67 h 78"/>
                    <a:gd name="T40" fmla="*/ 5 w 54"/>
                    <a:gd name="T41" fmla="*/ 33 h 78"/>
                    <a:gd name="T42" fmla="*/ 9 w 54"/>
                    <a:gd name="T43" fmla="*/ 12 h 78"/>
                    <a:gd name="T44" fmla="*/ 30 w 54"/>
                    <a:gd name="T45" fmla="*/ 5 h 78"/>
                    <a:gd name="T46" fmla="*/ 30 w 54"/>
                    <a:gd name="T47" fmla="*/ 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78">
                      <a:moveTo>
                        <a:pt x="30" y="2"/>
                      </a:moveTo>
                      <a:cubicBezTo>
                        <a:pt x="19" y="2"/>
                        <a:pt x="13" y="0"/>
                        <a:pt x="7" y="11"/>
                      </a:cubicBezTo>
                      <a:cubicBezTo>
                        <a:pt x="1" y="22"/>
                        <a:pt x="0" y="36"/>
                        <a:pt x="5" y="47"/>
                      </a:cubicBezTo>
                      <a:cubicBezTo>
                        <a:pt x="10" y="59"/>
                        <a:pt x="17" y="70"/>
                        <a:pt x="30" y="74"/>
                      </a:cubicBezTo>
                      <a:cubicBezTo>
                        <a:pt x="40" y="78"/>
                        <a:pt x="50" y="72"/>
                        <a:pt x="54" y="63"/>
                      </a:cubicBezTo>
                      <a:cubicBezTo>
                        <a:pt x="54" y="62"/>
                        <a:pt x="54" y="62"/>
                        <a:pt x="54" y="61"/>
                      </a:cubicBezTo>
                      <a:cubicBezTo>
                        <a:pt x="51" y="58"/>
                        <a:pt x="48" y="52"/>
                        <a:pt x="43" y="50"/>
                      </a:cubicBezTo>
                      <a:cubicBezTo>
                        <a:pt x="42" y="50"/>
                        <a:pt x="40" y="51"/>
                        <a:pt x="40" y="51"/>
                      </a:cubicBezTo>
                      <a:cubicBezTo>
                        <a:pt x="22" y="56"/>
                        <a:pt x="18" y="46"/>
                        <a:pt x="17" y="34"/>
                      </a:cubicBezTo>
                      <a:cubicBezTo>
                        <a:pt x="16" y="12"/>
                        <a:pt x="28" y="29"/>
                        <a:pt x="29" y="20"/>
                      </a:cubicBezTo>
                      <a:cubicBezTo>
                        <a:pt x="31" y="15"/>
                        <a:pt x="30" y="9"/>
                        <a:pt x="27" y="4"/>
                      </a:cubicBezTo>
                      <a:cubicBezTo>
                        <a:pt x="27" y="2"/>
                        <a:pt x="24" y="3"/>
                        <a:pt x="25" y="4"/>
                      </a:cubicBezTo>
                      <a:cubicBezTo>
                        <a:pt x="26" y="8"/>
                        <a:pt x="30" y="18"/>
                        <a:pt x="24" y="20"/>
                      </a:cubicBezTo>
                      <a:cubicBezTo>
                        <a:pt x="24" y="20"/>
                        <a:pt x="20" y="21"/>
                        <a:pt x="20" y="22"/>
                      </a:cubicBezTo>
                      <a:cubicBezTo>
                        <a:pt x="17" y="25"/>
                        <a:pt x="15" y="27"/>
                        <a:pt x="15" y="31"/>
                      </a:cubicBezTo>
                      <a:cubicBezTo>
                        <a:pt x="14" y="41"/>
                        <a:pt x="16" y="50"/>
                        <a:pt x="26" y="55"/>
                      </a:cubicBezTo>
                      <a:cubicBezTo>
                        <a:pt x="30" y="57"/>
                        <a:pt x="34" y="56"/>
                        <a:pt x="38" y="55"/>
                      </a:cubicBezTo>
                      <a:cubicBezTo>
                        <a:pt x="42" y="54"/>
                        <a:pt x="46" y="57"/>
                        <a:pt x="49" y="60"/>
                      </a:cubicBezTo>
                      <a:cubicBezTo>
                        <a:pt x="49" y="63"/>
                        <a:pt x="48" y="65"/>
                        <a:pt x="48" y="68"/>
                      </a:cubicBezTo>
                      <a:cubicBezTo>
                        <a:pt x="38" y="74"/>
                        <a:pt x="29" y="73"/>
                        <a:pt x="21" y="67"/>
                      </a:cubicBezTo>
                      <a:cubicBezTo>
                        <a:pt x="12" y="59"/>
                        <a:pt x="6" y="44"/>
                        <a:pt x="5" y="33"/>
                      </a:cubicBezTo>
                      <a:cubicBezTo>
                        <a:pt x="4" y="26"/>
                        <a:pt x="6" y="19"/>
                        <a:pt x="9" y="12"/>
                      </a:cubicBezTo>
                      <a:cubicBezTo>
                        <a:pt x="13" y="4"/>
                        <a:pt x="22" y="5"/>
                        <a:pt x="30" y="5"/>
                      </a:cubicBezTo>
                      <a:cubicBezTo>
                        <a:pt x="32" y="5"/>
                        <a:pt x="32" y="2"/>
                        <a:pt x="3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1" name="Freeform 218"/>
                <p:cNvSpPr/>
                <p:nvPr/>
              </p:nvSpPr>
              <p:spPr bwMode="auto">
                <a:xfrm>
                  <a:off x="547" y="1585"/>
                  <a:ext cx="5" cy="14"/>
                </a:xfrm>
                <a:custGeom>
                  <a:avLst/>
                  <a:gdLst>
                    <a:gd name="T0" fmla="*/ 3 w 8"/>
                    <a:gd name="T1" fmla="*/ 0 h 21"/>
                    <a:gd name="T2" fmla="*/ 3 w 8"/>
                    <a:gd name="T3" fmla="*/ 0 h 21"/>
                    <a:gd name="T4" fmla="*/ 1 w 8"/>
                    <a:gd name="T5" fmla="*/ 1 h 21"/>
                    <a:gd name="T6" fmla="*/ 1 w 8"/>
                    <a:gd name="T7" fmla="*/ 2 h 21"/>
                    <a:gd name="T8" fmla="*/ 2 w 8"/>
                    <a:gd name="T9" fmla="*/ 3 h 21"/>
                    <a:gd name="T10" fmla="*/ 5 w 8"/>
                    <a:gd name="T11" fmla="*/ 12 h 21"/>
                    <a:gd name="T12" fmla="*/ 5 w 8"/>
                    <a:gd name="T13" fmla="*/ 16 h 21"/>
                    <a:gd name="T14" fmla="*/ 2 w 8"/>
                    <a:gd name="T15" fmla="*/ 18 h 21"/>
                    <a:gd name="T16" fmla="*/ 2 w 8"/>
                    <a:gd name="T17" fmla="*/ 21 h 21"/>
                    <a:gd name="T18" fmla="*/ 8 w 8"/>
                    <a:gd name="T19" fmla="*/ 15 h 21"/>
                    <a:gd name="T20" fmla="*/ 4 w 8"/>
                    <a:gd name="T21" fmla="*/ 1 h 21"/>
                    <a:gd name="T22" fmla="*/ 4 w 8"/>
                    <a:gd name="T23" fmla="*/ 2 h 21"/>
                    <a:gd name="T24" fmla="*/ 4 w 8"/>
                    <a:gd name="T25" fmla="*/ 2 h 21"/>
                    <a:gd name="T26" fmla="*/ 2 w 8"/>
                    <a:gd name="T27" fmla="*/ 3 h 21"/>
                    <a:gd name="T28" fmla="*/ 3 w 8"/>
                    <a:gd name="T29" fmla="*/ 3 h 21"/>
                    <a:gd name="T30" fmla="*/ 3 w 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21">
                      <a:moveTo>
                        <a:pt x="3" y="0"/>
                      </a:moveTo>
                      <a:cubicBezTo>
                        <a:pt x="3" y="0"/>
                        <a:pt x="3" y="0"/>
                        <a:pt x="3" y="0"/>
                      </a:cubicBezTo>
                      <a:cubicBezTo>
                        <a:pt x="2" y="0"/>
                        <a:pt x="2" y="0"/>
                        <a:pt x="1" y="1"/>
                      </a:cubicBezTo>
                      <a:cubicBezTo>
                        <a:pt x="1" y="1"/>
                        <a:pt x="1" y="1"/>
                        <a:pt x="1" y="2"/>
                      </a:cubicBezTo>
                      <a:cubicBezTo>
                        <a:pt x="1" y="2"/>
                        <a:pt x="1" y="3"/>
                        <a:pt x="2" y="3"/>
                      </a:cubicBezTo>
                      <a:cubicBezTo>
                        <a:pt x="4" y="5"/>
                        <a:pt x="5" y="9"/>
                        <a:pt x="5" y="12"/>
                      </a:cubicBezTo>
                      <a:cubicBezTo>
                        <a:pt x="5" y="13"/>
                        <a:pt x="5" y="14"/>
                        <a:pt x="5" y="16"/>
                      </a:cubicBezTo>
                      <a:cubicBezTo>
                        <a:pt x="5" y="18"/>
                        <a:pt x="4" y="18"/>
                        <a:pt x="2" y="18"/>
                      </a:cubicBezTo>
                      <a:cubicBezTo>
                        <a:pt x="0" y="18"/>
                        <a:pt x="0" y="21"/>
                        <a:pt x="2" y="21"/>
                      </a:cubicBezTo>
                      <a:cubicBezTo>
                        <a:pt x="7" y="21"/>
                        <a:pt x="8" y="19"/>
                        <a:pt x="8" y="15"/>
                      </a:cubicBezTo>
                      <a:cubicBezTo>
                        <a:pt x="8" y="10"/>
                        <a:pt x="7" y="5"/>
                        <a:pt x="4" y="1"/>
                      </a:cubicBezTo>
                      <a:cubicBezTo>
                        <a:pt x="4" y="1"/>
                        <a:pt x="4" y="2"/>
                        <a:pt x="4" y="2"/>
                      </a:cubicBezTo>
                      <a:cubicBezTo>
                        <a:pt x="4" y="2"/>
                        <a:pt x="4" y="2"/>
                        <a:pt x="4" y="2"/>
                      </a:cubicBezTo>
                      <a:cubicBezTo>
                        <a:pt x="3" y="2"/>
                        <a:pt x="3" y="3"/>
                        <a:pt x="2" y="3"/>
                      </a:cubicBezTo>
                      <a:cubicBezTo>
                        <a:pt x="3" y="3"/>
                        <a:pt x="3" y="3"/>
                        <a:pt x="3" y="3"/>
                      </a:cubicBezTo>
                      <a:cubicBezTo>
                        <a:pt x="5" y="3"/>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2" name="Freeform 219"/>
                <p:cNvSpPr/>
                <p:nvPr/>
              </p:nvSpPr>
              <p:spPr bwMode="auto">
                <a:xfrm>
                  <a:off x="548" y="1585"/>
                  <a:ext cx="2" cy="3"/>
                </a:xfrm>
                <a:custGeom>
                  <a:avLst/>
                  <a:gdLst>
                    <a:gd name="T0" fmla="*/ 0 w 3"/>
                    <a:gd name="T1" fmla="*/ 2 h 4"/>
                    <a:gd name="T2" fmla="*/ 0 w 3"/>
                    <a:gd name="T3" fmla="*/ 2 h 4"/>
                    <a:gd name="T4" fmla="*/ 3 w 3"/>
                    <a:gd name="T5" fmla="*/ 2 h 4"/>
                    <a:gd name="T6" fmla="*/ 3 w 3"/>
                    <a:gd name="T7" fmla="*/ 2 h 4"/>
                    <a:gd name="T8" fmla="*/ 0 w 3"/>
                    <a:gd name="T9" fmla="*/ 2 h 4"/>
                    <a:gd name="T10" fmla="*/ 0 w 3"/>
                    <a:gd name="T11" fmla="*/ 2 h 4"/>
                    <a:gd name="T12" fmla="*/ 3 w 3"/>
                    <a:gd name="T13" fmla="*/ 2 h 4"/>
                    <a:gd name="T14" fmla="*/ 3 w 3"/>
                    <a:gd name="T15" fmla="*/ 2 h 4"/>
                    <a:gd name="T16" fmla="*/ 0 w 3"/>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0" y="2"/>
                      </a:moveTo>
                      <a:cubicBezTo>
                        <a:pt x="0" y="2"/>
                        <a:pt x="0" y="2"/>
                        <a:pt x="0" y="2"/>
                      </a:cubicBezTo>
                      <a:cubicBezTo>
                        <a:pt x="0" y="4"/>
                        <a:pt x="3" y="4"/>
                        <a:pt x="3" y="2"/>
                      </a:cubicBezTo>
                      <a:cubicBezTo>
                        <a:pt x="3" y="2"/>
                        <a:pt x="3" y="2"/>
                        <a:pt x="3" y="2"/>
                      </a:cubicBezTo>
                      <a:cubicBezTo>
                        <a:pt x="3" y="0"/>
                        <a:pt x="0" y="0"/>
                        <a:pt x="0" y="2"/>
                      </a:cubicBezTo>
                      <a:cubicBezTo>
                        <a:pt x="0" y="2"/>
                        <a:pt x="0" y="2"/>
                        <a:pt x="0" y="2"/>
                      </a:cubicBezTo>
                      <a:cubicBezTo>
                        <a:pt x="0" y="4"/>
                        <a:pt x="3" y="4"/>
                        <a:pt x="3" y="2"/>
                      </a:cubicBezTo>
                      <a:cubicBezTo>
                        <a:pt x="3" y="2"/>
                        <a:pt x="3" y="2"/>
                        <a:pt x="3" y="2"/>
                      </a:cubicBezTo>
                      <a:cubicBezTo>
                        <a:pt x="3" y="0"/>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3" name="Freeform 220"/>
                <p:cNvSpPr/>
                <p:nvPr/>
              </p:nvSpPr>
              <p:spPr bwMode="auto">
                <a:xfrm>
                  <a:off x="556" y="1615"/>
                  <a:ext cx="13" cy="12"/>
                </a:xfrm>
                <a:custGeom>
                  <a:avLst/>
                  <a:gdLst>
                    <a:gd name="T0" fmla="*/ 3 w 20"/>
                    <a:gd name="T1" fmla="*/ 7 h 19"/>
                    <a:gd name="T2" fmla="*/ 6 w 20"/>
                    <a:gd name="T3" fmla="*/ 2 h 19"/>
                    <a:gd name="T4" fmla="*/ 4 w 20"/>
                    <a:gd name="T5" fmla="*/ 3 h 19"/>
                    <a:gd name="T6" fmla="*/ 17 w 20"/>
                    <a:gd name="T7" fmla="*/ 13 h 19"/>
                    <a:gd name="T8" fmla="*/ 17 w 20"/>
                    <a:gd name="T9" fmla="*/ 11 h 19"/>
                    <a:gd name="T10" fmla="*/ 14 w 20"/>
                    <a:gd name="T11" fmla="*/ 16 h 19"/>
                    <a:gd name="T12" fmla="*/ 17 w 20"/>
                    <a:gd name="T13" fmla="*/ 16 h 19"/>
                    <a:gd name="T14" fmla="*/ 12 w 20"/>
                    <a:gd name="T15" fmla="*/ 11 h 19"/>
                    <a:gd name="T16" fmla="*/ 10 w 20"/>
                    <a:gd name="T17" fmla="*/ 13 h 19"/>
                    <a:gd name="T18" fmla="*/ 13 w 20"/>
                    <a:gd name="T19" fmla="*/ 14 h 19"/>
                    <a:gd name="T20" fmla="*/ 15 w 20"/>
                    <a:gd name="T21" fmla="*/ 12 h 19"/>
                    <a:gd name="T22" fmla="*/ 14 w 20"/>
                    <a:gd name="T23" fmla="*/ 10 h 19"/>
                    <a:gd name="T24" fmla="*/ 13 w 20"/>
                    <a:gd name="T25" fmla="*/ 12 h 19"/>
                    <a:gd name="T26" fmla="*/ 14 w 20"/>
                    <a:gd name="T27" fmla="*/ 13 h 19"/>
                    <a:gd name="T28" fmla="*/ 16 w 20"/>
                    <a:gd name="T29" fmla="*/ 11 h 19"/>
                    <a:gd name="T30" fmla="*/ 12 w 20"/>
                    <a:gd name="T31" fmla="*/ 9 h 19"/>
                    <a:gd name="T32" fmla="*/ 11 w 20"/>
                    <a:gd name="T33" fmla="*/ 12 h 19"/>
                    <a:gd name="T34" fmla="*/ 12 w 20"/>
                    <a:gd name="T35" fmla="*/ 13 h 19"/>
                    <a:gd name="T36" fmla="*/ 14 w 20"/>
                    <a:gd name="T37" fmla="*/ 11 h 19"/>
                    <a:gd name="T38" fmla="*/ 12 w 20"/>
                    <a:gd name="T39" fmla="*/ 10 h 19"/>
                    <a:gd name="T40" fmla="*/ 10 w 20"/>
                    <a:gd name="T41" fmla="*/ 12 h 19"/>
                    <a:gd name="T42" fmla="*/ 14 w 20"/>
                    <a:gd name="T43" fmla="*/ 18 h 19"/>
                    <a:gd name="T44" fmla="*/ 17 w 20"/>
                    <a:gd name="T45" fmla="*/ 18 h 19"/>
                    <a:gd name="T46" fmla="*/ 19 w 20"/>
                    <a:gd name="T47" fmla="*/ 13 h 19"/>
                    <a:gd name="T48" fmla="*/ 19 w 20"/>
                    <a:gd name="T49" fmla="*/ 11 h 19"/>
                    <a:gd name="T50" fmla="*/ 5 w 20"/>
                    <a:gd name="T51" fmla="*/ 0 h 19"/>
                    <a:gd name="T52" fmla="*/ 3 w 20"/>
                    <a:gd name="T53" fmla="*/ 1 h 19"/>
                    <a:gd name="T54" fmla="*/ 1 w 20"/>
                    <a:gd name="T55" fmla="*/ 5 h 19"/>
                    <a:gd name="T56" fmla="*/ 3 w 20"/>
                    <a:gd name="T57"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 h="19">
                      <a:moveTo>
                        <a:pt x="3" y="7"/>
                      </a:moveTo>
                      <a:cubicBezTo>
                        <a:pt x="5" y="5"/>
                        <a:pt x="5" y="4"/>
                        <a:pt x="6" y="2"/>
                      </a:cubicBezTo>
                      <a:cubicBezTo>
                        <a:pt x="5" y="2"/>
                        <a:pt x="4" y="2"/>
                        <a:pt x="4" y="3"/>
                      </a:cubicBezTo>
                      <a:cubicBezTo>
                        <a:pt x="8" y="6"/>
                        <a:pt x="13" y="9"/>
                        <a:pt x="17" y="13"/>
                      </a:cubicBezTo>
                      <a:cubicBezTo>
                        <a:pt x="17" y="12"/>
                        <a:pt x="17" y="12"/>
                        <a:pt x="17" y="11"/>
                      </a:cubicBezTo>
                      <a:cubicBezTo>
                        <a:pt x="16" y="13"/>
                        <a:pt x="15" y="15"/>
                        <a:pt x="14" y="16"/>
                      </a:cubicBezTo>
                      <a:cubicBezTo>
                        <a:pt x="15" y="16"/>
                        <a:pt x="16" y="16"/>
                        <a:pt x="17" y="16"/>
                      </a:cubicBezTo>
                      <a:cubicBezTo>
                        <a:pt x="16" y="14"/>
                        <a:pt x="14" y="13"/>
                        <a:pt x="12" y="11"/>
                      </a:cubicBezTo>
                      <a:cubicBezTo>
                        <a:pt x="12" y="11"/>
                        <a:pt x="11" y="12"/>
                        <a:pt x="10" y="13"/>
                      </a:cubicBezTo>
                      <a:cubicBezTo>
                        <a:pt x="11" y="13"/>
                        <a:pt x="12" y="13"/>
                        <a:pt x="13" y="14"/>
                      </a:cubicBezTo>
                      <a:cubicBezTo>
                        <a:pt x="14" y="14"/>
                        <a:pt x="16" y="13"/>
                        <a:pt x="15" y="12"/>
                      </a:cubicBezTo>
                      <a:cubicBezTo>
                        <a:pt x="15" y="11"/>
                        <a:pt x="14" y="11"/>
                        <a:pt x="14" y="10"/>
                      </a:cubicBezTo>
                      <a:cubicBezTo>
                        <a:pt x="14" y="11"/>
                        <a:pt x="13" y="11"/>
                        <a:pt x="13" y="12"/>
                      </a:cubicBezTo>
                      <a:cubicBezTo>
                        <a:pt x="13" y="12"/>
                        <a:pt x="13" y="12"/>
                        <a:pt x="14" y="13"/>
                      </a:cubicBezTo>
                      <a:cubicBezTo>
                        <a:pt x="15" y="14"/>
                        <a:pt x="17" y="12"/>
                        <a:pt x="16" y="11"/>
                      </a:cubicBezTo>
                      <a:cubicBezTo>
                        <a:pt x="15" y="9"/>
                        <a:pt x="14" y="9"/>
                        <a:pt x="12" y="9"/>
                      </a:cubicBezTo>
                      <a:cubicBezTo>
                        <a:pt x="11" y="10"/>
                        <a:pt x="11" y="11"/>
                        <a:pt x="11" y="12"/>
                      </a:cubicBezTo>
                      <a:cubicBezTo>
                        <a:pt x="12" y="12"/>
                        <a:pt x="12" y="13"/>
                        <a:pt x="12" y="13"/>
                      </a:cubicBezTo>
                      <a:cubicBezTo>
                        <a:pt x="13" y="13"/>
                        <a:pt x="14" y="12"/>
                        <a:pt x="14" y="11"/>
                      </a:cubicBezTo>
                      <a:cubicBezTo>
                        <a:pt x="14" y="11"/>
                        <a:pt x="13" y="11"/>
                        <a:pt x="12" y="10"/>
                      </a:cubicBezTo>
                      <a:cubicBezTo>
                        <a:pt x="11" y="10"/>
                        <a:pt x="9" y="11"/>
                        <a:pt x="10" y="12"/>
                      </a:cubicBezTo>
                      <a:cubicBezTo>
                        <a:pt x="11" y="14"/>
                        <a:pt x="13" y="16"/>
                        <a:pt x="14" y="18"/>
                      </a:cubicBezTo>
                      <a:cubicBezTo>
                        <a:pt x="15" y="19"/>
                        <a:pt x="16" y="19"/>
                        <a:pt x="17" y="18"/>
                      </a:cubicBezTo>
                      <a:cubicBezTo>
                        <a:pt x="17" y="16"/>
                        <a:pt x="18" y="14"/>
                        <a:pt x="19" y="13"/>
                      </a:cubicBezTo>
                      <a:cubicBezTo>
                        <a:pt x="20" y="12"/>
                        <a:pt x="20" y="11"/>
                        <a:pt x="19" y="11"/>
                      </a:cubicBezTo>
                      <a:cubicBezTo>
                        <a:pt x="15" y="7"/>
                        <a:pt x="10" y="4"/>
                        <a:pt x="5" y="0"/>
                      </a:cubicBezTo>
                      <a:cubicBezTo>
                        <a:pt x="4" y="0"/>
                        <a:pt x="3" y="0"/>
                        <a:pt x="3" y="1"/>
                      </a:cubicBezTo>
                      <a:cubicBezTo>
                        <a:pt x="3" y="3"/>
                        <a:pt x="2" y="4"/>
                        <a:pt x="1" y="5"/>
                      </a:cubicBezTo>
                      <a:cubicBezTo>
                        <a:pt x="0" y="6"/>
                        <a:pt x="2" y="8"/>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4" name="Freeform 221"/>
                <p:cNvSpPr/>
                <p:nvPr/>
              </p:nvSpPr>
              <p:spPr bwMode="auto">
                <a:xfrm>
                  <a:off x="564" y="1622"/>
                  <a:ext cx="3" cy="3"/>
                </a:xfrm>
                <a:custGeom>
                  <a:avLst/>
                  <a:gdLst>
                    <a:gd name="T0" fmla="*/ 3 w 5"/>
                    <a:gd name="T1" fmla="*/ 4 h 5"/>
                    <a:gd name="T2" fmla="*/ 3 w 5"/>
                    <a:gd name="T3" fmla="*/ 3 h 5"/>
                    <a:gd name="T4" fmla="*/ 1 w 5"/>
                    <a:gd name="T5" fmla="*/ 2 h 5"/>
                    <a:gd name="T6" fmla="*/ 1 w 5"/>
                    <a:gd name="T7" fmla="*/ 2 h 5"/>
                    <a:gd name="T8" fmla="*/ 4 w 5"/>
                    <a:gd name="T9" fmla="*/ 3 h 5"/>
                    <a:gd name="T10" fmla="*/ 4 w 5"/>
                    <a:gd name="T11" fmla="*/ 2 h 5"/>
                    <a:gd name="T12" fmla="*/ 2 w 5"/>
                    <a:gd name="T13" fmla="*/ 2 h 5"/>
                    <a:gd name="T14" fmla="*/ 2 w 5"/>
                    <a:gd name="T15" fmla="*/ 2 h 5"/>
                    <a:gd name="T16" fmla="*/ 5 w 5"/>
                    <a:gd name="T17" fmla="*/ 2 h 5"/>
                    <a:gd name="T18" fmla="*/ 5 w 5"/>
                    <a:gd name="T19" fmla="*/ 0 h 5"/>
                    <a:gd name="T20" fmla="*/ 3 w 5"/>
                    <a:gd name="T21" fmla="*/ 0 h 5"/>
                    <a:gd name="T22" fmla="*/ 1 w 5"/>
                    <a:gd name="T23" fmla="*/ 1 h 5"/>
                    <a:gd name="T24" fmla="*/ 4 w 5"/>
                    <a:gd name="T25" fmla="*/ 2 h 5"/>
                    <a:gd name="T26" fmla="*/ 4 w 5"/>
                    <a:gd name="T27" fmla="*/ 1 h 5"/>
                    <a:gd name="T28" fmla="*/ 2 w 5"/>
                    <a:gd name="T29" fmla="*/ 0 h 5"/>
                    <a:gd name="T30" fmla="*/ 0 w 5"/>
                    <a:gd name="T31" fmla="*/ 3 h 5"/>
                    <a:gd name="T32" fmla="*/ 3 w 5"/>
                    <a:gd name="T33"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5">
                      <a:moveTo>
                        <a:pt x="3" y="4"/>
                      </a:moveTo>
                      <a:cubicBezTo>
                        <a:pt x="3" y="3"/>
                        <a:pt x="3" y="3"/>
                        <a:pt x="3" y="3"/>
                      </a:cubicBezTo>
                      <a:cubicBezTo>
                        <a:pt x="2" y="2"/>
                        <a:pt x="2" y="2"/>
                        <a:pt x="1" y="2"/>
                      </a:cubicBezTo>
                      <a:cubicBezTo>
                        <a:pt x="1" y="2"/>
                        <a:pt x="1" y="2"/>
                        <a:pt x="1" y="2"/>
                      </a:cubicBezTo>
                      <a:cubicBezTo>
                        <a:pt x="2" y="4"/>
                        <a:pt x="3" y="4"/>
                        <a:pt x="4" y="3"/>
                      </a:cubicBezTo>
                      <a:cubicBezTo>
                        <a:pt x="4" y="3"/>
                        <a:pt x="4" y="2"/>
                        <a:pt x="4" y="2"/>
                      </a:cubicBezTo>
                      <a:cubicBezTo>
                        <a:pt x="4" y="2"/>
                        <a:pt x="3" y="2"/>
                        <a:pt x="2" y="2"/>
                      </a:cubicBezTo>
                      <a:cubicBezTo>
                        <a:pt x="2" y="2"/>
                        <a:pt x="2" y="2"/>
                        <a:pt x="2" y="2"/>
                      </a:cubicBezTo>
                      <a:cubicBezTo>
                        <a:pt x="3" y="4"/>
                        <a:pt x="5" y="3"/>
                        <a:pt x="5" y="2"/>
                      </a:cubicBezTo>
                      <a:cubicBezTo>
                        <a:pt x="5" y="1"/>
                        <a:pt x="5" y="1"/>
                        <a:pt x="5" y="0"/>
                      </a:cubicBezTo>
                      <a:cubicBezTo>
                        <a:pt x="4" y="0"/>
                        <a:pt x="3" y="0"/>
                        <a:pt x="3" y="0"/>
                      </a:cubicBezTo>
                      <a:cubicBezTo>
                        <a:pt x="2" y="0"/>
                        <a:pt x="2" y="1"/>
                        <a:pt x="1" y="1"/>
                      </a:cubicBezTo>
                      <a:cubicBezTo>
                        <a:pt x="2" y="1"/>
                        <a:pt x="3" y="1"/>
                        <a:pt x="4" y="2"/>
                      </a:cubicBezTo>
                      <a:cubicBezTo>
                        <a:pt x="4" y="1"/>
                        <a:pt x="4" y="1"/>
                        <a:pt x="4" y="1"/>
                      </a:cubicBezTo>
                      <a:cubicBezTo>
                        <a:pt x="4" y="0"/>
                        <a:pt x="3" y="0"/>
                        <a:pt x="2" y="0"/>
                      </a:cubicBezTo>
                      <a:cubicBezTo>
                        <a:pt x="1" y="1"/>
                        <a:pt x="0" y="2"/>
                        <a:pt x="0" y="3"/>
                      </a:cubicBezTo>
                      <a:cubicBezTo>
                        <a:pt x="0" y="5"/>
                        <a:pt x="2" y="5"/>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5" name="Freeform 222"/>
                <p:cNvSpPr/>
                <p:nvPr/>
              </p:nvSpPr>
              <p:spPr bwMode="auto">
                <a:xfrm>
                  <a:off x="553" y="1618"/>
                  <a:ext cx="13" cy="13"/>
                </a:xfrm>
                <a:custGeom>
                  <a:avLst/>
                  <a:gdLst>
                    <a:gd name="T0" fmla="*/ 1 w 20"/>
                    <a:gd name="T1" fmla="*/ 3 h 19"/>
                    <a:gd name="T2" fmla="*/ 17 w 20"/>
                    <a:gd name="T3" fmla="*/ 17 h 19"/>
                    <a:gd name="T4" fmla="*/ 18 w 20"/>
                    <a:gd name="T5" fmla="*/ 15 h 19"/>
                    <a:gd name="T6" fmla="*/ 3 w 20"/>
                    <a:gd name="T7" fmla="*/ 1 h 19"/>
                    <a:gd name="T8" fmla="*/ 1 w 20"/>
                    <a:gd name="T9" fmla="*/ 3 h 19"/>
                  </a:gdLst>
                  <a:ahLst/>
                  <a:cxnLst>
                    <a:cxn ang="0">
                      <a:pos x="T0" y="T1"/>
                    </a:cxn>
                    <a:cxn ang="0">
                      <a:pos x="T2" y="T3"/>
                    </a:cxn>
                    <a:cxn ang="0">
                      <a:pos x="T4" y="T5"/>
                    </a:cxn>
                    <a:cxn ang="0">
                      <a:pos x="T6" y="T7"/>
                    </a:cxn>
                    <a:cxn ang="0">
                      <a:pos x="T8" y="T9"/>
                    </a:cxn>
                  </a:cxnLst>
                  <a:rect l="0" t="0" r="r" b="b"/>
                  <a:pathLst>
                    <a:path w="20" h="19">
                      <a:moveTo>
                        <a:pt x="1" y="3"/>
                      </a:moveTo>
                      <a:cubicBezTo>
                        <a:pt x="6" y="8"/>
                        <a:pt x="11" y="13"/>
                        <a:pt x="17" y="17"/>
                      </a:cubicBezTo>
                      <a:cubicBezTo>
                        <a:pt x="19" y="19"/>
                        <a:pt x="20" y="16"/>
                        <a:pt x="18" y="15"/>
                      </a:cubicBezTo>
                      <a:cubicBezTo>
                        <a:pt x="13" y="11"/>
                        <a:pt x="8" y="6"/>
                        <a:pt x="3" y="1"/>
                      </a:cubicBezTo>
                      <a:cubicBezTo>
                        <a:pt x="2"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6" name="Freeform 223"/>
                <p:cNvSpPr/>
                <p:nvPr/>
              </p:nvSpPr>
              <p:spPr bwMode="auto">
                <a:xfrm>
                  <a:off x="542" y="1585"/>
                  <a:ext cx="6" cy="14"/>
                </a:xfrm>
                <a:custGeom>
                  <a:avLst/>
                  <a:gdLst>
                    <a:gd name="T0" fmla="*/ 8 w 8"/>
                    <a:gd name="T1" fmla="*/ 19 h 21"/>
                    <a:gd name="T2" fmla="*/ 6 w 8"/>
                    <a:gd name="T3" fmla="*/ 11 h 21"/>
                    <a:gd name="T4" fmla="*/ 3 w 8"/>
                    <a:gd name="T5" fmla="*/ 2 h 21"/>
                    <a:gd name="T6" fmla="*/ 0 w 8"/>
                    <a:gd name="T7" fmla="*/ 2 h 21"/>
                    <a:gd name="T8" fmla="*/ 3 w 8"/>
                    <a:gd name="T9" fmla="*/ 10 h 21"/>
                    <a:gd name="T10" fmla="*/ 5 w 8"/>
                    <a:gd name="T11" fmla="*/ 20 h 21"/>
                    <a:gd name="T12" fmla="*/ 8 w 8"/>
                    <a:gd name="T13" fmla="*/ 19 h 21"/>
                  </a:gdLst>
                  <a:ahLst/>
                  <a:cxnLst>
                    <a:cxn ang="0">
                      <a:pos x="T0" y="T1"/>
                    </a:cxn>
                    <a:cxn ang="0">
                      <a:pos x="T2" y="T3"/>
                    </a:cxn>
                    <a:cxn ang="0">
                      <a:pos x="T4" y="T5"/>
                    </a:cxn>
                    <a:cxn ang="0">
                      <a:pos x="T6" y="T7"/>
                    </a:cxn>
                    <a:cxn ang="0">
                      <a:pos x="T8" y="T9"/>
                    </a:cxn>
                    <a:cxn ang="0">
                      <a:pos x="T10" y="T11"/>
                    </a:cxn>
                    <a:cxn ang="0">
                      <a:pos x="T12" y="T13"/>
                    </a:cxn>
                  </a:cxnLst>
                  <a:rect l="0" t="0" r="r" b="b"/>
                  <a:pathLst>
                    <a:path w="8" h="21">
                      <a:moveTo>
                        <a:pt x="8" y="19"/>
                      </a:moveTo>
                      <a:cubicBezTo>
                        <a:pt x="7" y="16"/>
                        <a:pt x="6" y="14"/>
                        <a:pt x="6" y="11"/>
                      </a:cubicBezTo>
                      <a:cubicBezTo>
                        <a:pt x="5" y="8"/>
                        <a:pt x="3" y="5"/>
                        <a:pt x="3" y="2"/>
                      </a:cubicBezTo>
                      <a:cubicBezTo>
                        <a:pt x="3" y="0"/>
                        <a:pt x="0" y="0"/>
                        <a:pt x="0" y="2"/>
                      </a:cubicBezTo>
                      <a:cubicBezTo>
                        <a:pt x="0" y="5"/>
                        <a:pt x="2" y="8"/>
                        <a:pt x="3" y="10"/>
                      </a:cubicBezTo>
                      <a:cubicBezTo>
                        <a:pt x="4" y="13"/>
                        <a:pt x="4" y="17"/>
                        <a:pt x="5" y="20"/>
                      </a:cubicBezTo>
                      <a:cubicBezTo>
                        <a:pt x="6" y="21"/>
                        <a:pt x="8" y="21"/>
                        <a:pt x="8"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7" name="Freeform 224"/>
                <p:cNvSpPr/>
                <p:nvPr/>
              </p:nvSpPr>
              <p:spPr bwMode="auto">
                <a:xfrm>
                  <a:off x="936" y="1544"/>
                  <a:ext cx="43" cy="44"/>
                </a:xfrm>
                <a:custGeom>
                  <a:avLst/>
                  <a:gdLst>
                    <a:gd name="T0" fmla="*/ 42 w 65"/>
                    <a:gd name="T1" fmla="*/ 16 h 65"/>
                    <a:gd name="T2" fmla="*/ 22 w 65"/>
                    <a:gd name="T3" fmla="*/ 24 h 65"/>
                    <a:gd name="T4" fmla="*/ 19 w 65"/>
                    <a:gd name="T5" fmla="*/ 40 h 65"/>
                    <a:gd name="T6" fmla="*/ 32 w 65"/>
                    <a:gd name="T7" fmla="*/ 41 h 65"/>
                    <a:gd name="T8" fmla="*/ 43 w 65"/>
                    <a:gd name="T9" fmla="*/ 16 h 65"/>
                    <a:gd name="T10" fmla="*/ 40 w 65"/>
                    <a:gd name="T11" fmla="*/ 16 h 65"/>
                    <a:gd name="T12" fmla="*/ 50 w 65"/>
                    <a:gd name="T13" fmla="*/ 43 h 65"/>
                    <a:gd name="T14" fmla="*/ 63 w 65"/>
                    <a:gd name="T15" fmla="*/ 22 h 65"/>
                    <a:gd name="T16" fmla="*/ 46 w 65"/>
                    <a:gd name="T17" fmla="*/ 4 h 65"/>
                    <a:gd name="T18" fmla="*/ 4 w 65"/>
                    <a:gd name="T19" fmla="*/ 33 h 65"/>
                    <a:gd name="T20" fmla="*/ 52 w 65"/>
                    <a:gd name="T21" fmla="*/ 49 h 65"/>
                    <a:gd name="T22" fmla="*/ 50 w 65"/>
                    <a:gd name="T23" fmla="*/ 47 h 65"/>
                    <a:gd name="T24" fmla="*/ 10 w 65"/>
                    <a:gd name="T25" fmla="*/ 40 h 65"/>
                    <a:gd name="T26" fmla="*/ 33 w 65"/>
                    <a:gd name="T27" fmla="*/ 6 h 65"/>
                    <a:gd name="T28" fmla="*/ 56 w 65"/>
                    <a:gd name="T29" fmla="*/ 12 h 65"/>
                    <a:gd name="T30" fmla="*/ 49 w 65"/>
                    <a:gd name="T31" fmla="*/ 40 h 65"/>
                    <a:gd name="T32" fmla="*/ 43 w 65"/>
                    <a:gd name="T33" fmla="*/ 16 h 65"/>
                    <a:gd name="T34" fmla="*/ 40 w 65"/>
                    <a:gd name="T35" fmla="*/ 16 h 65"/>
                    <a:gd name="T36" fmla="*/ 32 w 65"/>
                    <a:gd name="T37" fmla="*/ 37 h 65"/>
                    <a:gd name="T38" fmla="*/ 28 w 65"/>
                    <a:gd name="T39" fmla="*/ 40 h 65"/>
                    <a:gd name="T40" fmla="*/ 26 w 65"/>
                    <a:gd name="T41" fmla="*/ 23 h 65"/>
                    <a:gd name="T42" fmla="*/ 42 w 65"/>
                    <a:gd name="T43" fmla="*/ 18 h 65"/>
                    <a:gd name="T44" fmla="*/ 42 w 65"/>
                    <a:gd name="T45" fmla="*/ 1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5" h="65">
                      <a:moveTo>
                        <a:pt x="42" y="16"/>
                      </a:moveTo>
                      <a:cubicBezTo>
                        <a:pt x="33" y="15"/>
                        <a:pt x="27" y="17"/>
                        <a:pt x="22" y="24"/>
                      </a:cubicBezTo>
                      <a:cubicBezTo>
                        <a:pt x="18" y="29"/>
                        <a:pt x="16" y="34"/>
                        <a:pt x="19" y="40"/>
                      </a:cubicBezTo>
                      <a:cubicBezTo>
                        <a:pt x="22" y="45"/>
                        <a:pt x="28" y="43"/>
                        <a:pt x="32" y="41"/>
                      </a:cubicBezTo>
                      <a:cubicBezTo>
                        <a:pt x="39" y="35"/>
                        <a:pt x="39" y="24"/>
                        <a:pt x="43" y="16"/>
                      </a:cubicBezTo>
                      <a:cubicBezTo>
                        <a:pt x="42" y="16"/>
                        <a:pt x="41" y="16"/>
                        <a:pt x="40" y="16"/>
                      </a:cubicBezTo>
                      <a:cubicBezTo>
                        <a:pt x="39" y="23"/>
                        <a:pt x="37" y="46"/>
                        <a:pt x="50" y="43"/>
                      </a:cubicBezTo>
                      <a:cubicBezTo>
                        <a:pt x="59" y="41"/>
                        <a:pt x="63" y="30"/>
                        <a:pt x="63" y="22"/>
                      </a:cubicBezTo>
                      <a:cubicBezTo>
                        <a:pt x="63" y="12"/>
                        <a:pt x="55" y="6"/>
                        <a:pt x="46" y="4"/>
                      </a:cubicBezTo>
                      <a:cubicBezTo>
                        <a:pt x="29" y="0"/>
                        <a:pt x="0" y="14"/>
                        <a:pt x="4" y="33"/>
                      </a:cubicBezTo>
                      <a:cubicBezTo>
                        <a:pt x="9" y="54"/>
                        <a:pt x="36" y="65"/>
                        <a:pt x="52" y="49"/>
                      </a:cubicBezTo>
                      <a:cubicBezTo>
                        <a:pt x="53" y="48"/>
                        <a:pt x="51" y="46"/>
                        <a:pt x="50" y="47"/>
                      </a:cubicBezTo>
                      <a:cubicBezTo>
                        <a:pt x="37" y="60"/>
                        <a:pt x="19" y="54"/>
                        <a:pt x="10" y="40"/>
                      </a:cubicBezTo>
                      <a:cubicBezTo>
                        <a:pt x="0" y="23"/>
                        <a:pt x="19" y="10"/>
                        <a:pt x="33" y="6"/>
                      </a:cubicBezTo>
                      <a:cubicBezTo>
                        <a:pt x="41" y="5"/>
                        <a:pt x="50" y="7"/>
                        <a:pt x="56" y="12"/>
                      </a:cubicBezTo>
                      <a:cubicBezTo>
                        <a:pt x="65" y="20"/>
                        <a:pt x="59" y="36"/>
                        <a:pt x="49" y="40"/>
                      </a:cubicBezTo>
                      <a:cubicBezTo>
                        <a:pt x="40" y="44"/>
                        <a:pt x="42" y="20"/>
                        <a:pt x="43" y="16"/>
                      </a:cubicBezTo>
                      <a:cubicBezTo>
                        <a:pt x="43" y="14"/>
                        <a:pt x="40" y="14"/>
                        <a:pt x="40" y="16"/>
                      </a:cubicBezTo>
                      <a:cubicBezTo>
                        <a:pt x="37" y="23"/>
                        <a:pt x="37" y="30"/>
                        <a:pt x="32" y="37"/>
                      </a:cubicBezTo>
                      <a:cubicBezTo>
                        <a:pt x="30" y="38"/>
                        <a:pt x="29" y="39"/>
                        <a:pt x="28" y="40"/>
                      </a:cubicBezTo>
                      <a:cubicBezTo>
                        <a:pt x="21" y="34"/>
                        <a:pt x="20" y="28"/>
                        <a:pt x="26" y="23"/>
                      </a:cubicBezTo>
                      <a:cubicBezTo>
                        <a:pt x="30" y="18"/>
                        <a:pt x="36" y="18"/>
                        <a:pt x="42" y="18"/>
                      </a:cubicBezTo>
                      <a:cubicBezTo>
                        <a:pt x="44" y="19"/>
                        <a:pt x="44" y="16"/>
                        <a:pt x="4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8" name="Freeform 225"/>
                <p:cNvSpPr/>
                <p:nvPr/>
              </p:nvSpPr>
              <p:spPr bwMode="auto">
                <a:xfrm>
                  <a:off x="960" y="1515"/>
                  <a:ext cx="35" cy="20"/>
                </a:xfrm>
                <a:custGeom>
                  <a:avLst/>
                  <a:gdLst>
                    <a:gd name="T0" fmla="*/ 4 w 52"/>
                    <a:gd name="T1" fmla="*/ 6 h 30"/>
                    <a:gd name="T2" fmla="*/ 31 w 52"/>
                    <a:gd name="T3" fmla="*/ 6 h 30"/>
                    <a:gd name="T4" fmla="*/ 42 w 52"/>
                    <a:gd name="T5" fmla="*/ 5 h 30"/>
                    <a:gd name="T6" fmla="*/ 40 w 52"/>
                    <a:gd name="T7" fmla="*/ 13 h 30"/>
                    <a:gd name="T8" fmla="*/ 32 w 52"/>
                    <a:gd name="T9" fmla="*/ 22 h 30"/>
                    <a:gd name="T10" fmla="*/ 29 w 52"/>
                    <a:gd name="T11" fmla="*/ 25 h 30"/>
                    <a:gd name="T12" fmla="*/ 19 w 52"/>
                    <a:gd name="T13" fmla="*/ 21 h 30"/>
                    <a:gd name="T14" fmla="*/ 2 w 52"/>
                    <a:gd name="T15" fmla="*/ 6 h 30"/>
                    <a:gd name="T16" fmla="*/ 0 w 52"/>
                    <a:gd name="T17" fmla="*/ 7 h 30"/>
                    <a:gd name="T18" fmla="*/ 24 w 52"/>
                    <a:gd name="T19" fmla="*/ 28 h 30"/>
                    <a:gd name="T20" fmla="*/ 32 w 52"/>
                    <a:gd name="T21" fmla="*/ 25 h 30"/>
                    <a:gd name="T22" fmla="*/ 51 w 52"/>
                    <a:gd name="T23" fmla="*/ 6 h 30"/>
                    <a:gd name="T24" fmla="*/ 50 w 52"/>
                    <a:gd name="T25" fmla="*/ 5 h 30"/>
                    <a:gd name="T26" fmla="*/ 3 w 52"/>
                    <a:gd name="T27" fmla="*/ 5 h 30"/>
                    <a:gd name="T28" fmla="*/ 3 w 52"/>
                    <a:gd name="T29" fmla="*/ 7 h 30"/>
                    <a:gd name="T30" fmla="*/ 4 w 52"/>
                    <a:gd name="T31" fmla="*/ 7 h 30"/>
                    <a:gd name="T32" fmla="*/ 4 w 52"/>
                    <a:gd name="T33"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30">
                      <a:moveTo>
                        <a:pt x="4" y="6"/>
                      </a:moveTo>
                      <a:cubicBezTo>
                        <a:pt x="12" y="9"/>
                        <a:pt x="23" y="7"/>
                        <a:pt x="31" y="6"/>
                      </a:cubicBezTo>
                      <a:cubicBezTo>
                        <a:pt x="35" y="5"/>
                        <a:pt x="39" y="5"/>
                        <a:pt x="42" y="5"/>
                      </a:cubicBezTo>
                      <a:cubicBezTo>
                        <a:pt x="52" y="5"/>
                        <a:pt x="43" y="10"/>
                        <a:pt x="40" y="13"/>
                      </a:cubicBezTo>
                      <a:cubicBezTo>
                        <a:pt x="37" y="16"/>
                        <a:pt x="35" y="19"/>
                        <a:pt x="32" y="22"/>
                      </a:cubicBezTo>
                      <a:cubicBezTo>
                        <a:pt x="31" y="23"/>
                        <a:pt x="30" y="24"/>
                        <a:pt x="29" y="25"/>
                      </a:cubicBezTo>
                      <a:cubicBezTo>
                        <a:pt x="26" y="28"/>
                        <a:pt x="21" y="23"/>
                        <a:pt x="19" y="21"/>
                      </a:cubicBezTo>
                      <a:cubicBezTo>
                        <a:pt x="13" y="17"/>
                        <a:pt x="5" y="13"/>
                        <a:pt x="2" y="6"/>
                      </a:cubicBezTo>
                      <a:cubicBezTo>
                        <a:pt x="2" y="5"/>
                        <a:pt x="0" y="5"/>
                        <a:pt x="0" y="7"/>
                      </a:cubicBezTo>
                      <a:cubicBezTo>
                        <a:pt x="4" y="16"/>
                        <a:pt x="17" y="23"/>
                        <a:pt x="24" y="28"/>
                      </a:cubicBezTo>
                      <a:cubicBezTo>
                        <a:pt x="28" y="30"/>
                        <a:pt x="30" y="27"/>
                        <a:pt x="32" y="25"/>
                      </a:cubicBezTo>
                      <a:cubicBezTo>
                        <a:pt x="38" y="18"/>
                        <a:pt x="44" y="12"/>
                        <a:pt x="51" y="6"/>
                      </a:cubicBezTo>
                      <a:cubicBezTo>
                        <a:pt x="51" y="6"/>
                        <a:pt x="51" y="5"/>
                        <a:pt x="50" y="5"/>
                      </a:cubicBezTo>
                      <a:cubicBezTo>
                        <a:pt x="36" y="0"/>
                        <a:pt x="18" y="5"/>
                        <a:pt x="3" y="5"/>
                      </a:cubicBezTo>
                      <a:cubicBezTo>
                        <a:pt x="2" y="5"/>
                        <a:pt x="2" y="7"/>
                        <a:pt x="3" y="7"/>
                      </a:cubicBezTo>
                      <a:cubicBezTo>
                        <a:pt x="3" y="7"/>
                        <a:pt x="3" y="7"/>
                        <a:pt x="4" y="7"/>
                      </a:cubicBezTo>
                      <a:cubicBezTo>
                        <a:pt x="5" y="8"/>
                        <a:pt x="5"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9" name="Freeform 226"/>
                <p:cNvSpPr/>
                <p:nvPr/>
              </p:nvSpPr>
              <p:spPr bwMode="auto">
                <a:xfrm>
                  <a:off x="960" y="1516"/>
                  <a:ext cx="37" cy="27"/>
                </a:xfrm>
                <a:custGeom>
                  <a:avLst/>
                  <a:gdLst>
                    <a:gd name="T0" fmla="*/ 3 w 55"/>
                    <a:gd name="T1" fmla="*/ 5 h 40"/>
                    <a:gd name="T2" fmla="*/ 2 w 55"/>
                    <a:gd name="T3" fmla="*/ 4 h 40"/>
                    <a:gd name="T4" fmla="*/ 0 w 55"/>
                    <a:gd name="T5" fmla="*/ 5 h 40"/>
                    <a:gd name="T6" fmla="*/ 2 w 55"/>
                    <a:gd name="T7" fmla="*/ 37 h 40"/>
                    <a:gd name="T8" fmla="*/ 3 w 55"/>
                    <a:gd name="T9" fmla="*/ 38 h 40"/>
                    <a:gd name="T10" fmla="*/ 34 w 55"/>
                    <a:gd name="T11" fmla="*/ 38 h 40"/>
                    <a:gd name="T12" fmla="*/ 51 w 55"/>
                    <a:gd name="T13" fmla="*/ 36 h 40"/>
                    <a:gd name="T14" fmla="*/ 53 w 55"/>
                    <a:gd name="T15" fmla="*/ 23 h 40"/>
                    <a:gd name="T16" fmla="*/ 50 w 55"/>
                    <a:gd name="T17" fmla="*/ 1 h 40"/>
                    <a:gd name="T18" fmla="*/ 48 w 55"/>
                    <a:gd name="T19" fmla="*/ 2 h 40"/>
                    <a:gd name="T20" fmla="*/ 50 w 55"/>
                    <a:gd name="T21" fmla="*/ 13 h 40"/>
                    <a:gd name="T22" fmla="*/ 51 w 55"/>
                    <a:gd name="T23" fmla="*/ 26 h 40"/>
                    <a:gd name="T24" fmla="*/ 47 w 55"/>
                    <a:gd name="T25" fmla="*/ 36 h 40"/>
                    <a:gd name="T26" fmla="*/ 30 w 55"/>
                    <a:gd name="T27" fmla="*/ 36 h 40"/>
                    <a:gd name="T28" fmla="*/ 4 w 55"/>
                    <a:gd name="T29" fmla="*/ 33 h 40"/>
                    <a:gd name="T30" fmla="*/ 3 w 55"/>
                    <a:gd name="T31" fmla="*/ 19 h 40"/>
                    <a:gd name="T32" fmla="*/ 2 w 55"/>
                    <a:gd name="T33" fmla="*/ 6 h 40"/>
                    <a:gd name="T34" fmla="*/ 3 w 55"/>
                    <a:gd name="T35" fmla="*/ 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40">
                      <a:moveTo>
                        <a:pt x="3" y="5"/>
                      </a:moveTo>
                      <a:cubicBezTo>
                        <a:pt x="2" y="5"/>
                        <a:pt x="2" y="4"/>
                        <a:pt x="2" y="4"/>
                      </a:cubicBezTo>
                      <a:cubicBezTo>
                        <a:pt x="1" y="4"/>
                        <a:pt x="0" y="4"/>
                        <a:pt x="0" y="5"/>
                      </a:cubicBezTo>
                      <a:cubicBezTo>
                        <a:pt x="0" y="16"/>
                        <a:pt x="2" y="26"/>
                        <a:pt x="2" y="37"/>
                      </a:cubicBezTo>
                      <a:cubicBezTo>
                        <a:pt x="2" y="37"/>
                        <a:pt x="2" y="38"/>
                        <a:pt x="3" y="38"/>
                      </a:cubicBezTo>
                      <a:cubicBezTo>
                        <a:pt x="13" y="37"/>
                        <a:pt x="23" y="37"/>
                        <a:pt x="34" y="38"/>
                      </a:cubicBezTo>
                      <a:cubicBezTo>
                        <a:pt x="38" y="38"/>
                        <a:pt x="47" y="40"/>
                        <a:pt x="51" y="36"/>
                      </a:cubicBezTo>
                      <a:cubicBezTo>
                        <a:pt x="55" y="34"/>
                        <a:pt x="53" y="27"/>
                        <a:pt x="53" y="23"/>
                      </a:cubicBezTo>
                      <a:cubicBezTo>
                        <a:pt x="53" y="17"/>
                        <a:pt x="53" y="6"/>
                        <a:pt x="50" y="1"/>
                      </a:cubicBezTo>
                      <a:cubicBezTo>
                        <a:pt x="49" y="0"/>
                        <a:pt x="48" y="1"/>
                        <a:pt x="48" y="2"/>
                      </a:cubicBezTo>
                      <a:cubicBezTo>
                        <a:pt x="50" y="5"/>
                        <a:pt x="50" y="10"/>
                        <a:pt x="50" y="13"/>
                      </a:cubicBezTo>
                      <a:cubicBezTo>
                        <a:pt x="50" y="17"/>
                        <a:pt x="51" y="22"/>
                        <a:pt x="51" y="26"/>
                      </a:cubicBezTo>
                      <a:cubicBezTo>
                        <a:pt x="51" y="30"/>
                        <a:pt x="52" y="35"/>
                        <a:pt x="47" y="36"/>
                      </a:cubicBezTo>
                      <a:cubicBezTo>
                        <a:pt x="42" y="37"/>
                        <a:pt x="36" y="36"/>
                        <a:pt x="30" y="36"/>
                      </a:cubicBezTo>
                      <a:cubicBezTo>
                        <a:pt x="28" y="35"/>
                        <a:pt x="4" y="36"/>
                        <a:pt x="4" y="33"/>
                      </a:cubicBezTo>
                      <a:cubicBezTo>
                        <a:pt x="4" y="28"/>
                        <a:pt x="4" y="24"/>
                        <a:pt x="3" y="19"/>
                      </a:cubicBezTo>
                      <a:cubicBezTo>
                        <a:pt x="3" y="17"/>
                        <a:pt x="3" y="7"/>
                        <a:pt x="2" y="6"/>
                      </a:cubicBezTo>
                      <a:cubicBezTo>
                        <a:pt x="3" y="7"/>
                        <a:pt x="4" y="5"/>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0" name="Freeform 227"/>
                <p:cNvSpPr/>
                <p:nvPr/>
              </p:nvSpPr>
              <p:spPr bwMode="auto">
                <a:xfrm>
                  <a:off x="959" y="1504"/>
                  <a:ext cx="36" cy="17"/>
                </a:xfrm>
                <a:custGeom>
                  <a:avLst/>
                  <a:gdLst>
                    <a:gd name="T0" fmla="*/ 3 w 53"/>
                    <a:gd name="T1" fmla="*/ 25 h 26"/>
                    <a:gd name="T2" fmla="*/ 11 w 53"/>
                    <a:gd name="T3" fmla="*/ 17 h 26"/>
                    <a:gd name="T4" fmla="*/ 22 w 53"/>
                    <a:gd name="T5" fmla="*/ 7 h 26"/>
                    <a:gd name="T6" fmla="*/ 34 w 53"/>
                    <a:gd name="T7" fmla="*/ 7 h 26"/>
                    <a:gd name="T8" fmla="*/ 51 w 53"/>
                    <a:gd name="T9" fmla="*/ 22 h 26"/>
                    <a:gd name="T10" fmla="*/ 52 w 53"/>
                    <a:gd name="T11" fmla="*/ 21 h 26"/>
                    <a:gd name="T12" fmla="*/ 39 w 53"/>
                    <a:gd name="T13" fmla="*/ 9 h 26"/>
                    <a:gd name="T14" fmla="*/ 26 w 53"/>
                    <a:gd name="T15" fmla="*/ 0 h 26"/>
                    <a:gd name="T16" fmla="*/ 20 w 53"/>
                    <a:gd name="T17" fmla="*/ 6 h 26"/>
                    <a:gd name="T18" fmla="*/ 12 w 53"/>
                    <a:gd name="T19" fmla="*/ 14 h 26"/>
                    <a:gd name="T20" fmla="*/ 2 w 53"/>
                    <a:gd name="T21" fmla="*/ 24 h 26"/>
                    <a:gd name="T22" fmla="*/ 3 w 53"/>
                    <a:gd name="T23"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26">
                      <a:moveTo>
                        <a:pt x="3" y="25"/>
                      </a:moveTo>
                      <a:cubicBezTo>
                        <a:pt x="6" y="23"/>
                        <a:pt x="8" y="20"/>
                        <a:pt x="11" y="17"/>
                      </a:cubicBezTo>
                      <a:cubicBezTo>
                        <a:pt x="15" y="14"/>
                        <a:pt x="19" y="11"/>
                        <a:pt x="22" y="7"/>
                      </a:cubicBezTo>
                      <a:cubicBezTo>
                        <a:pt x="26" y="1"/>
                        <a:pt x="29" y="4"/>
                        <a:pt x="34" y="7"/>
                      </a:cubicBezTo>
                      <a:cubicBezTo>
                        <a:pt x="40" y="12"/>
                        <a:pt x="47" y="16"/>
                        <a:pt x="51" y="22"/>
                      </a:cubicBezTo>
                      <a:cubicBezTo>
                        <a:pt x="51" y="23"/>
                        <a:pt x="53" y="22"/>
                        <a:pt x="52" y="21"/>
                      </a:cubicBezTo>
                      <a:cubicBezTo>
                        <a:pt x="49" y="16"/>
                        <a:pt x="44" y="12"/>
                        <a:pt x="39" y="9"/>
                      </a:cubicBezTo>
                      <a:cubicBezTo>
                        <a:pt x="36" y="6"/>
                        <a:pt x="31" y="1"/>
                        <a:pt x="26" y="0"/>
                      </a:cubicBezTo>
                      <a:cubicBezTo>
                        <a:pt x="24" y="0"/>
                        <a:pt x="21" y="4"/>
                        <a:pt x="20" y="6"/>
                      </a:cubicBezTo>
                      <a:cubicBezTo>
                        <a:pt x="18" y="9"/>
                        <a:pt x="15" y="11"/>
                        <a:pt x="12" y="14"/>
                      </a:cubicBezTo>
                      <a:cubicBezTo>
                        <a:pt x="8" y="17"/>
                        <a:pt x="6" y="21"/>
                        <a:pt x="2" y="24"/>
                      </a:cubicBezTo>
                      <a:cubicBezTo>
                        <a:pt x="0" y="24"/>
                        <a:pt x="1" y="26"/>
                        <a:pt x="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1" name="Freeform 228"/>
                <p:cNvSpPr/>
                <p:nvPr/>
              </p:nvSpPr>
              <p:spPr bwMode="auto">
                <a:xfrm>
                  <a:off x="911" y="1456"/>
                  <a:ext cx="8" cy="58"/>
                </a:xfrm>
                <a:custGeom>
                  <a:avLst/>
                  <a:gdLst>
                    <a:gd name="T0" fmla="*/ 3 w 13"/>
                    <a:gd name="T1" fmla="*/ 2 h 87"/>
                    <a:gd name="T2" fmla="*/ 2 w 13"/>
                    <a:gd name="T3" fmla="*/ 40 h 87"/>
                    <a:gd name="T4" fmla="*/ 4 w 13"/>
                    <a:gd name="T5" fmla="*/ 82 h 87"/>
                    <a:gd name="T6" fmla="*/ 6 w 13"/>
                    <a:gd name="T7" fmla="*/ 83 h 87"/>
                    <a:gd name="T8" fmla="*/ 11 w 13"/>
                    <a:gd name="T9" fmla="*/ 76 h 87"/>
                    <a:gd name="T10" fmla="*/ 8 w 13"/>
                    <a:gd name="T11" fmla="*/ 32 h 87"/>
                    <a:gd name="T12" fmla="*/ 2 w 13"/>
                    <a:gd name="T13" fmla="*/ 2 h 87"/>
                    <a:gd name="T14" fmla="*/ 1 w 13"/>
                    <a:gd name="T15" fmla="*/ 4 h 87"/>
                    <a:gd name="T16" fmla="*/ 3 w 13"/>
                    <a:gd name="T17" fmla="*/ 6 h 87"/>
                    <a:gd name="T18" fmla="*/ 5 w 13"/>
                    <a:gd name="T19" fmla="*/ 4 h 87"/>
                    <a:gd name="T20" fmla="*/ 6 w 13"/>
                    <a:gd name="T21" fmla="*/ 32 h 87"/>
                    <a:gd name="T22" fmla="*/ 8 w 13"/>
                    <a:gd name="T23" fmla="*/ 59 h 87"/>
                    <a:gd name="T24" fmla="*/ 8 w 13"/>
                    <a:gd name="T25" fmla="*/ 71 h 87"/>
                    <a:gd name="T26" fmla="*/ 8 w 13"/>
                    <a:gd name="T27" fmla="*/ 69 h 87"/>
                    <a:gd name="T28" fmla="*/ 7 w 13"/>
                    <a:gd name="T29" fmla="*/ 39 h 87"/>
                    <a:gd name="T30" fmla="*/ 4 w 13"/>
                    <a:gd name="T31" fmla="*/ 38 h 87"/>
                    <a:gd name="T32" fmla="*/ 3 w 13"/>
                    <a:gd name="T33" fmla="*/ 63 h 87"/>
                    <a:gd name="T34" fmla="*/ 6 w 13"/>
                    <a:gd name="T35" fmla="*/ 63 h 87"/>
                    <a:gd name="T36" fmla="*/ 6 w 13"/>
                    <a:gd name="T37" fmla="*/ 51 h 87"/>
                    <a:gd name="T38" fmla="*/ 5 w 13"/>
                    <a:gd name="T39" fmla="*/ 49 h 87"/>
                    <a:gd name="T40" fmla="*/ 5 w 13"/>
                    <a:gd name="T41" fmla="*/ 81 h 87"/>
                    <a:gd name="T42" fmla="*/ 8 w 13"/>
                    <a:gd name="T43" fmla="*/ 81 h 87"/>
                    <a:gd name="T44" fmla="*/ 10 w 13"/>
                    <a:gd name="T45" fmla="*/ 52 h 87"/>
                    <a:gd name="T46" fmla="*/ 8 w 13"/>
                    <a:gd name="T47" fmla="*/ 2 h 87"/>
                    <a:gd name="T48" fmla="*/ 6 w 13"/>
                    <a:gd name="T49" fmla="*/ 1 h 87"/>
                    <a:gd name="T50" fmla="*/ 3 w 13"/>
                    <a:gd name="T51" fmla="*/ 1 h 87"/>
                    <a:gd name="T52" fmla="*/ 1 w 13"/>
                    <a:gd name="T53" fmla="*/ 3 h 87"/>
                    <a:gd name="T54" fmla="*/ 7 w 13"/>
                    <a:gd name="T55" fmla="*/ 56 h 87"/>
                    <a:gd name="T56" fmla="*/ 8 w 13"/>
                    <a:gd name="T57" fmla="*/ 76 h 87"/>
                    <a:gd name="T58" fmla="*/ 6 w 13"/>
                    <a:gd name="T59" fmla="*/ 67 h 87"/>
                    <a:gd name="T60" fmla="*/ 6 w 13"/>
                    <a:gd name="T61" fmla="*/ 58 h 87"/>
                    <a:gd name="T62" fmla="*/ 5 w 13"/>
                    <a:gd name="T63" fmla="*/ 3 h 87"/>
                    <a:gd name="T64" fmla="*/ 3 w 13"/>
                    <a:gd name="T65" fmla="*/ 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 h="87">
                      <a:moveTo>
                        <a:pt x="3" y="2"/>
                      </a:moveTo>
                      <a:cubicBezTo>
                        <a:pt x="1" y="14"/>
                        <a:pt x="2" y="28"/>
                        <a:pt x="2" y="40"/>
                      </a:cubicBezTo>
                      <a:cubicBezTo>
                        <a:pt x="3" y="54"/>
                        <a:pt x="2" y="69"/>
                        <a:pt x="4" y="82"/>
                      </a:cubicBezTo>
                      <a:cubicBezTo>
                        <a:pt x="4" y="83"/>
                        <a:pt x="5" y="83"/>
                        <a:pt x="6" y="83"/>
                      </a:cubicBezTo>
                      <a:cubicBezTo>
                        <a:pt x="10" y="82"/>
                        <a:pt x="11" y="80"/>
                        <a:pt x="11" y="76"/>
                      </a:cubicBezTo>
                      <a:cubicBezTo>
                        <a:pt x="11" y="61"/>
                        <a:pt x="9" y="46"/>
                        <a:pt x="8" y="32"/>
                      </a:cubicBezTo>
                      <a:cubicBezTo>
                        <a:pt x="7" y="26"/>
                        <a:pt x="10" y="3"/>
                        <a:pt x="2" y="2"/>
                      </a:cubicBezTo>
                      <a:cubicBezTo>
                        <a:pt x="1" y="1"/>
                        <a:pt x="0" y="3"/>
                        <a:pt x="1" y="4"/>
                      </a:cubicBezTo>
                      <a:cubicBezTo>
                        <a:pt x="1" y="5"/>
                        <a:pt x="2" y="5"/>
                        <a:pt x="3" y="6"/>
                      </a:cubicBezTo>
                      <a:cubicBezTo>
                        <a:pt x="4" y="7"/>
                        <a:pt x="6" y="6"/>
                        <a:pt x="5" y="4"/>
                      </a:cubicBezTo>
                      <a:cubicBezTo>
                        <a:pt x="9" y="10"/>
                        <a:pt x="6" y="25"/>
                        <a:pt x="6" y="32"/>
                      </a:cubicBezTo>
                      <a:cubicBezTo>
                        <a:pt x="6" y="41"/>
                        <a:pt x="7" y="50"/>
                        <a:pt x="8" y="59"/>
                      </a:cubicBezTo>
                      <a:cubicBezTo>
                        <a:pt x="8" y="63"/>
                        <a:pt x="8" y="67"/>
                        <a:pt x="8" y="71"/>
                      </a:cubicBezTo>
                      <a:cubicBezTo>
                        <a:pt x="8" y="87"/>
                        <a:pt x="8" y="71"/>
                        <a:pt x="8" y="69"/>
                      </a:cubicBezTo>
                      <a:cubicBezTo>
                        <a:pt x="8" y="59"/>
                        <a:pt x="7" y="49"/>
                        <a:pt x="7" y="39"/>
                      </a:cubicBezTo>
                      <a:cubicBezTo>
                        <a:pt x="7" y="37"/>
                        <a:pt x="4" y="37"/>
                        <a:pt x="4" y="38"/>
                      </a:cubicBezTo>
                      <a:cubicBezTo>
                        <a:pt x="2" y="46"/>
                        <a:pt x="3" y="55"/>
                        <a:pt x="3" y="63"/>
                      </a:cubicBezTo>
                      <a:cubicBezTo>
                        <a:pt x="3" y="65"/>
                        <a:pt x="6" y="65"/>
                        <a:pt x="6" y="63"/>
                      </a:cubicBezTo>
                      <a:cubicBezTo>
                        <a:pt x="6" y="59"/>
                        <a:pt x="6" y="55"/>
                        <a:pt x="6" y="51"/>
                      </a:cubicBezTo>
                      <a:cubicBezTo>
                        <a:pt x="6" y="49"/>
                        <a:pt x="4" y="37"/>
                        <a:pt x="5" y="49"/>
                      </a:cubicBezTo>
                      <a:cubicBezTo>
                        <a:pt x="5" y="59"/>
                        <a:pt x="4" y="70"/>
                        <a:pt x="5" y="81"/>
                      </a:cubicBezTo>
                      <a:cubicBezTo>
                        <a:pt x="5" y="82"/>
                        <a:pt x="7" y="83"/>
                        <a:pt x="8" y="81"/>
                      </a:cubicBezTo>
                      <a:cubicBezTo>
                        <a:pt x="13" y="73"/>
                        <a:pt x="11" y="62"/>
                        <a:pt x="10" y="52"/>
                      </a:cubicBezTo>
                      <a:cubicBezTo>
                        <a:pt x="8" y="36"/>
                        <a:pt x="11" y="18"/>
                        <a:pt x="8" y="2"/>
                      </a:cubicBezTo>
                      <a:cubicBezTo>
                        <a:pt x="8" y="1"/>
                        <a:pt x="7" y="1"/>
                        <a:pt x="6" y="1"/>
                      </a:cubicBezTo>
                      <a:cubicBezTo>
                        <a:pt x="5" y="1"/>
                        <a:pt x="4" y="1"/>
                        <a:pt x="3" y="1"/>
                      </a:cubicBezTo>
                      <a:cubicBezTo>
                        <a:pt x="2" y="1"/>
                        <a:pt x="1" y="2"/>
                        <a:pt x="1" y="3"/>
                      </a:cubicBezTo>
                      <a:cubicBezTo>
                        <a:pt x="4" y="20"/>
                        <a:pt x="6" y="38"/>
                        <a:pt x="7" y="56"/>
                      </a:cubicBezTo>
                      <a:cubicBezTo>
                        <a:pt x="8" y="62"/>
                        <a:pt x="7" y="69"/>
                        <a:pt x="8" y="76"/>
                      </a:cubicBezTo>
                      <a:cubicBezTo>
                        <a:pt x="5" y="74"/>
                        <a:pt x="5" y="71"/>
                        <a:pt x="6" y="67"/>
                      </a:cubicBezTo>
                      <a:cubicBezTo>
                        <a:pt x="6" y="64"/>
                        <a:pt x="6" y="61"/>
                        <a:pt x="6" y="58"/>
                      </a:cubicBezTo>
                      <a:cubicBezTo>
                        <a:pt x="6" y="39"/>
                        <a:pt x="3" y="21"/>
                        <a:pt x="5" y="3"/>
                      </a:cubicBezTo>
                      <a:cubicBezTo>
                        <a:pt x="6" y="1"/>
                        <a:pt x="3"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2" name="Freeform 229"/>
                <p:cNvSpPr/>
                <p:nvPr/>
              </p:nvSpPr>
              <p:spPr bwMode="auto">
                <a:xfrm>
                  <a:off x="913" y="1457"/>
                  <a:ext cx="31" cy="8"/>
                </a:xfrm>
                <a:custGeom>
                  <a:avLst/>
                  <a:gdLst>
                    <a:gd name="T0" fmla="*/ 1 w 47"/>
                    <a:gd name="T1" fmla="*/ 7 h 12"/>
                    <a:gd name="T2" fmla="*/ 15 w 47"/>
                    <a:gd name="T3" fmla="*/ 7 h 12"/>
                    <a:gd name="T4" fmla="*/ 30 w 47"/>
                    <a:gd name="T5" fmla="*/ 11 h 12"/>
                    <a:gd name="T6" fmla="*/ 46 w 47"/>
                    <a:gd name="T7" fmla="*/ 3 h 12"/>
                    <a:gd name="T8" fmla="*/ 44 w 47"/>
                    <a:gd name="T9" fmla="*/ 2 h 12"/>
                    <a:gd name="T10" fmla="*/ 18 w 47"/>
                    <a:gd name="T11" fmla="*/ 5 h 12"/>
                    <a:gd name="T12" fmla="*/ 2 w 47"/>
                    <a:gd name="T13" fmla="*/ 4 h 12"/>
                    <a:gd name="T14" fmla="*/ 1 w 47"/>
                    <a:gd name="T15" fmla="*/ 7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12">
                      <a:moveTo>
                        <a:pt x="1" y="7"/>
                      </a:moveTo>
                      <a:cubicBezTo>
                        <a:pt x="6" y="8"/>
                        <a:pt x="10" y="6"/>
                        <a:pt x="15" y="7"/>
                      </a:cubicBezTo>
                      <a:cubicBezTo>
                        <a:pt x="20" y="8"/>
                        <a:pt x="24" y="11"/>
                        <a:pt x="30" y="11"/>
                      </a:cubicBezTo>
                      <a:cubicBezTo>
                        <a:pt x="36" y="11"/>
                        <a:pt x="44" y="9"/>
                        <a:pt x="46" y="3"/>
                      </a:cubicBezTo>
                      <a:cubicBezTo>
                        <a:pt x="47" y="1"/>
                        <a:pt x="44" y="0"/>
                        <a:pt x="44" y="2"/>
                      </a:cubicBezTo>
                      <a:cubicBezTo>
                        <a:pt x="40" y="12"/>
                        <a:pt x="25" y="8"/>
                        <a:pt x="18" y="5"/>
                      </a:cubicBezTo>
                      <a:cubicBezTo>
                        <a:pt x="12" y="3"/>
                        <a:pt x="8" y="6"/>
                        <a:pt x="2" y="4"/>
                      </a:cubicBezTo>
                      <a:cubicBezTo>
                        <a:pt x="0" y="4"/>
                        <a:pt x="0" y="6"/>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3" name="Freeform 230"/>
                <p:cNvSpPr/>
                <p:nvPr/>
              </p:nvSpPr>
              <p:spPr bwMode="auto">
                <a:xfrm>
                  <a:off x="912" y="1474"/>
                  <a:ext cx="32" cy="8"/>
                </a:xfrm>
                <a:custGeom>
                  <a:avLst/>
                  <a:gdLst>
                    <a:gd name="T0" fmla="*/ 3 w 48"/>
                    <a:gd name="T1" fmla="*/ 10 h 11"/>
                    <a:gd name="T2" fmla="*/ 34 w 48"/>
                    <a:gd name="T3" fmla="*/ 10 h 11"/>
                    <a:gd name="T4" fmla="*/ 47 w 48"/>
                    <a:gd name="T5" fmla="*/ 2 h 11"/>
                    <a:gd name="T6" fmla="*/ 44 w 48"/>
                    <a:gd name="T7" fmla="*/ 2 h 11"/>
                    <a:gd name="T8" fmla="*/ 19 w 48"/>
                    <a:gd name="T9" fmla="*/ 5 h 11"/>
                    <a:gd name="T10" fmla="*/ 2 w 48"/>
                    <a:gd name="T11" fmla="*/ 8 h 11"/>
                    <a:gd name="T12" fmla="*/ 3 w 48"/>
                    <a:gd name="T13" fmla="*/ 10 h 11"/>
                  </a:gdLst>
                  <a:ahLst/>
                  <a:cxnLst>
                    <a:cxn ang="0">
                      <a:pos x="T0" y="T1"/>
                    </a:cxn>
                    <a:cxn ang="0">
                      <a:pos x="T2" y="T3"/>
                    </a:cxn>
                    <a:cxn ang="0">
                      <a:pos x="T4" y="T5"/>
                    </a:cxn>
                    <a:cxn ang="0">
                      <a:pos x="T6" y="T7"/>
                    </a:cxn>
                    <a:cxn ang="0">
                      <a:pos x="T8" y="T9"/>
                    </a:cxn>
                    <a:cxn ang="0">
                      <a:pos x="T10" y="T11"/>
                    </a:cxn>
                    <a:cxn ang="0">
                      <a:pos x="T12" y="T13"/>
                    </a:cxn>
                  </a:cxnLst>
                  <a:rect l="0" t="0" r="r" b="b"/>
                  <a:pathLst>
                    <a:path w="48" h="11">
                      <a:moveTo>
                        <a:pt x="3" y="10"/>
                      </a:moveTo>
                      <a:cubicBezTo>
                        <a:pt x="14" y="3"/>
                        <a:pt x="23" y="11"/>
                        <a:pt x="34" y="10"/>
                      </a:cubicBezTo>
                      <a:cubicBezTo>
                        <a:pt x="39" y="9"/>
                        <a:pt x="45" y="8"/>
                        <a:pt x="47" y="2"/>
                      </a:cubicBezTo>
                      <a:cubicBezTo>
                        <a:pt x="48" y="1"/>
                        <a:pt x="45" y="0"/>
                        <a:pt x="44" y="2"/>
                      </a:cubicBezTo>
                      <a:cubicBezTo>
                        <a:pt x="42" y="10"/>
                        <a:pt x="25" y="7"/>
                        <a:pt x="19" y="5"/>
                      </a:cubicBezTo>
                      <a:cubicBezTo>
                        <a:pt x="13" y="4"/>
                        <a:pt x="8" y="4"/>
                        <a:pt x="2" y="8"/>
                      </a:cubicBezTo>
                      <a:cubicBezTo>
                        <a:pt x="0" y="9"/>
                        <a:pt x="2" y="11"/>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4" name="Freeform 231"/>
                <p:cNvSpPr/>
                <p:nvPr/>
              </p:nvSpPr>
              <p:spPr bwMode="auto">
                <a:xfrm>
                  <a:off x="941" y="1458"/>
                  <a:ext cx="3" cy="20"/>
                </a:xfrm>
                <a:custGeom>
                  <a:avLst/>
                  <a:gdLst>
                    <a:gd name="T0" fmla="*/ 1 w 5"/>
                    <a:gd name="T1" fmla="*/ 2 h 30"/>
                    <a:gd name="T2" fmla="*/ 1 w 5"/>
                    <a:gd name="T3" fmla="*/ 14 h 30"/>
                    <a:gd name="T4" fmla="*/ 1 w 5"/>
                    <a:gd name="T5" fmla="*/ 28 h 30"/>
                    <a:gd name="T6" fmla="*/ 4 w 5"/>
                    <a:gd name="T7" fmla="*/ 28 h 30"/>
                    <a:gd name="T8" fmla="*/ 4 w 5"/>
                    <a:gd name="T9" fmla="*/ 15 h 30"/>
                    <a:gd name="T10" fmla="*/ 4 w 5"/>
                    <a:gd name="T11" fmla="*/ 3 h 30"/>
                    <a:gd name="T12" fmla="*/ 1 w 5"/>
                    <a:gd name="T13" fmla="*/ 2 h 30"/>
                  </a:gdLst>
                  <a:ahLst/>
                  <a:cxnLst>
                    <a:cxn ang="0">
                      <a:pos x="T0" y="T1"/>
                    </a:cxn>
                    <a:cxn ang="0">
                      <a:pos x="T2" y="T3"/>
                    </a:cxn>
                    <a:cxn ang="0">
                      <a:pos x="T4" y="T5"/>
                    </a:cxn>
                    <a:cxn ang="0">
                      <a:pos x="T6" y="T7"/>
                    </a:cxn>
                    <a:cxn ang="0">
                      <a:pos x="T8" y="T9"/>
                    </a:cxn>
                    <a:cxn ang="0">
                      <a:pos x="T10" y="T11"/>
                    </a:cxn>
                    <a:cxn ang="0">
                      <a:pos x="T12" y="T13"/>
                    </a:cxn>
                  </a:cxnLst>
                  <a:rect l="0" t="0" r="r" b="b"/>
                  <a:pathLst>
                    <a:path w="5" h="30">
                      <a:moveTo>
                        <a:pt x="1" y="2"/>
                      </a:moveTo>
                      <a:cubicBezTo>
                        <a:pt x="0" y="6"/>
                        <a:pt x="0" y="10"/>
                        <a:pt x="1" y="14"/>
                      </a:cubicBezTo>
                      <a:cubicBezTo>
                        <a:pt x="1" y="19"/>
                        <a:pt x="1" y="23"/>
                        <a:pt x="1" y="28"/>
                      </a:cubicBezTo>
                      <a:cubicBezTo>
                        <a:pt x="1" y="30"/>
                        <a:pt x="4" y="30"/>
                        <a:pt x="4" y="28"/>
                      </a:cubicBezTo>
                      <a:cubicBezTo>
                        <a:pt x="4" y="24"/>
                        <a:pt x="4" y="19"/>
                        <a:pt x="4" y="15"/>
                      </a:cubicBezTo>
                      <a:cubicBezTo>
                        <a:pt x="3" y="11"/>
                        <a:pt x="3" y="7"/>
                        <a:pt x="4" y="3"/>
                      </a:cubicBezTo>
                      <a:cubicBezTo>
                        <a:pt x="5" y="1"/>
                        <a:pt x="2"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5" name="Freeform 232"/>
                <p:cNvSpPr/>
                <p:nvPr/>
              </p:nvSpPr>
              <p:spPr bwMode="auto">
                <a:xfrm>
                  <a:off x="914" y="1460"/>
                  <a:ext cx="8" cy="4"/>
                </a:xfrm>
                <a:custGeom>
                  <a:avLst/>
                  <a:gdLst>
                    <a:gd name="T0" fmla="*/ 2 w 12"/>
                    <a:gd name="T1" fmla="*/ 6 h 7"/>
                    <a:gd name="T2" fmla="*/ 5 w 12"/>
                    <a:gd name="T3" fmla="*/ 6 h 7"/>
                    <a:gd name="T4" fmla="*/ 10 w 12"/>
                    <a:gd name="T5" fmla="*/ 3 h 7"/>
                    <a:gd name="T6" fmla="*/ 9 w 12"/>
                    <a:gd name="T7" fmla="*/ 1 h 7"/>
                    <a:gd name="T8" fmla="*/ 6 w 12"/>
                    <a:gd name="T9" fmla="*/ 3 h 7"/>
                    <a:gd name="T10" fmla="*/ 4 w 12"/>
                    <a:gd name="T11" fmla="*/ 3 h 7"/>
                    <a:gd name="T12" fmla="*/ 3 w 12"/>
                    <a:gd name="T13" fmla="*/ 4 h 7"/>
                    <a:gd name="T14" fmla="*/ 2 w 12"/>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7">
                      <a:moveTo>
                        <a:pt x="2" y="6"/>
                      </a:moveTo>
                      <a:cubicBezTo>
                        <a:pt x="3" y="7"/>
                        <a:pt x="4" y="6"/>
                        <a:pt x="5" y="6"/>
                      </a:cubicBezTo>
                      <a:cubicBezTo>
                        <a:pt x="7" y="5"/>
                        <a:pt x="9" y="4"/>
                        <a:pt x="10" y="3"/>
                      </a:cubicBezTo>
                      <a:cubicBezTo>
                        <a:pt x="12" y="3"/>
                        <a:pt x="11" y="0"/>
                        <a:pt x="9" y="1"/>
                      </a:cubicBezTo>
                      <a:cubicBezTo>
                        <a:pt x="8" y="1"/>
                        <a:pt x="7" y="2"/>
                        <a:pt x="6" y="3"/>
                      </a:cubicBezTo>
                      <a:cubicBezTo>
                        <a:pt x="5" y="3"/>
                        <a:pt x="4" y="3"/>
                        <a:pt x="4" y="3"/>
                      </a:cubicBezTo>
                      <a:cubicBezTo>
                        <a:pt x="3" y="3"/>
                        <a:pt x="3" y="3"/>
                        <a:pt x="3" y="4"/>
                      </a:cubicBezTo>
                      <a:cubicBezTo>
                        <a:pt x="2" y="3"/>
                        <a:pt x="0" y="5"/>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6" name="Freeform 233"/>
                <p:cNvSpPr/>
                <p:nvPr/>
              </p:nvSpPr>
              <p:spPr bwMode="auto">
                <a:xfrm>
                  <a:off x="913" y="1462"/>
                  <a:ext cx="10" cy="6"/>
                </a:xfrm>
                <a:custGeom>
                  <a:avLst/>
                  <a:gdLst>
                    <a:gd name="T0" fmla="*/ 3 w 14"/>
                    <a:gd name="T1" fmla="*/ 9 h 9"/>
                    <a:gd name="T2" fmla="*/ 12 w 14"/>
                    <a:gd name="T3" fmla="*/ 3 h 9"/>
                    <a:gd name="T4" fmla="*/ 11 w 14"/>
                    <a:gd name="T5" fmla="*/ 1 h 9"/>
                    <a:gd name="T6" fmla="*/ 1 w 14"/>
                    <a:gd name="T7" fmla="*/ 6 h 9"/>
                    <a:gd name="T8" fmla="*/ 3 w 14"/>
                    <a:gd name="T9" fmla="*/ 9 h 9"/>
                  </a:gdLst>
                  <a:ahLst/>
                  <a:cxnLst>
                    <a:cxn ang="0">
                      <a:pos x="T0" y="T1"/>
                    </a:cxn>
                    <a:cxn ang="0">
                      <a:pos x="T2" y="T3"/>
                    </a:cxn>
                    <a:cxn ang="0">
                      <a:pos x="T4" y="T5"/>
                    </a:cxn>
                    <a:cxn ang="0">
                      <a:pos x="T6" y="T7"/>
                    </a:cxn>
                    <a:cxn ang="0">
                      <a:pos x="T8" y="T9"/>
                    </a:cxn>
                  </a:cxnLst>
                  <a:rect l="0" t="0" r="r" b="b"/>
                  <a:pathLst>
                    <a:path w="14" h="9">
                      <a:moveTo>
                        <a:pt x="3" y="9"/>
                      </a:moveTo>
                      <a:cubicBezTo>
                        <a:pt x="6" y="7"/>
                        <a:pt x="9" y="5"/>
                        <a:pt x="12" y="3"/>
                      </a:cubicBezTo>
                      <a:cubicBezTo>
                        <a:pt x="14" y="2"/>
                        <a:pt x="12" y="0"/>
                        <a:pt x="11" y="1"/>
                      </a:cubicBezTo>
                      <a:cubicBezTo>
                        <a:pt x="7" y="2"/>
                        <a:pt x="4" y="4"/>
                        <a:pt x="1" y="6"/>
                      </a:cubicBezTo>
                      <a:cubicBezTo>
                        <a:pt x="0" y="7"/>
                        <a:pt x="1" y="9"/>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7" name="Freeform 234"/>
                <p:cNvSpPr/>
                <p:nvPr/>
              </p:nvSpPr>
              <p:spPr bwMode="auto">
                <a:xfrm>
                  <a:off x="914" y="1463"/>
                  <a:ext cx="10" cy="5"/>
                </a:xfrm>
                <a:custGeom>
                  <a:avLst/>
                  <a:gdLst>
                    <a:gd name="T0" fmla="*/ 3 w 15"/>
                    <a:gd name="T1" fmla="*/ 8 h 8"/>
                    <a:gd name="T2" fmla="*/ 13 w 15"/>
                    <a:gd name="T3" fmla="*/ 4 h 8"/>
                    <a:gd name="T4" fmla="*/ 12 w 15"/>
                    <a:gd name="T5" fmla="*/ 1 h 8"/>
                    <a:gd name="T6" fmla="*/ 2 w 15"/>
                    <a:gd name="T7" fmla="*/ 5 h 8"/>
                    <a:gd name="T8" fmla="*/ 3 w 15"/>
                    <a:gd name="T9" fmla="*/ 8 h 8"/>
                  </a:gdLst>
                  <a:ahLst/>
                  <a:cxnLst>
                    <a:cxn ang="0">
                      <a:pos x="T0" y="T1"/>
                    </a:cxn>
                    <a:cxn ang="0">
                      <a:pos x="T2" y="T3"/>
                    </a:cxn>
                    <a:cxn ang="0">
                      <a:pos x="T4" y="T5"/>
                    </a:cxn>
                    <a:cxn ang="0">
                      <a:pos x="T6" y="T7"/>
                    </a:cxn>
                    <a:cxn ang="0">
                      <a:pos x="T8" y="T9"/>
                    </a:cxn>
                  </a:cxnLst>
                  <a:rect l="0" t="0" r="r" b="b"/>
                  <a:pathLst>
                    <a:path w="15" h="8">
                      <a:moveTo>
                        <a:pt x="3" y="8"/>
                      </a:moveTo>
                      <a:cubicBezTo>
                        <a:pt x="6" y="7"/>
                        <a:pt x="10" y="5"/>
                        <a:pt x="13" y="4"/>
                      </a:cubicBezTo>
                      <a:cubicBezTo>
                        <a:pt x="15" y="3"/>
                        <a:pt x="14" y="0"/>
                        <a:pt x="12" y="1"/>
                      </a:cubicBezTo>
                      <a:cubicBezTo>
                        <a:pt x="9" y="2"/>
                        <a:pt x="5" y="4"/>
                        <a:pt x="2" y="5"/>
                      </a:cubicBezTo>
                      <a:cubicBezTo>
                        <a:pt x="0" y="6"/>
                        <a:pt x="1" y="8"/>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8" name="Freeform 235"/>
                <p:cNvSpPr/>
                <p:nvPr/>
              </p:nvSpPr>
              <p:spPr bwMode="auto">
                <a:xfrm>
                  <a:off x="913" y="1464"/>
                  <a:ext cx="14" cy="9"/>
                </a:xfrm>
                <a:custGeom>
                  <a:avLst/>
                  <a:gdLst>
                    <a:gd name="T0" fmla="*/ 3 w 21"/>
                    <a:gd name="T1" fmla="*/ 13 h 14"/>
                    <a:gd name="T2" fmla="*/ 19 w 21"/>
                    <a:gd name="T3" fmla="*/ 3 h 14"/>
                    <a:gd name="T4" fmla="*/ 18 w 21"/>
                    <a:gd name="T5" fmla="*/ 1 h 14"/>
                    <a:gd name="T6" fmla="*/ 2 w 21"/>
                    <a:gd name="T7" fmla="*/ 10 h 14"/>
                    <a:gd name="T8" fmla="*/ 3 w 21"/>
                    <a:gd name="T9" fmla="*/ 13 h 14"/>
                  </a:gdLst>
                  <a:ahLst/>
                  <a:cxnLst>
                    <a:cxn ang="0">
                      <a:pos x="T0" y="T1"/>
                    </a:cxn>
                    <a:cxn ang="0">
                      <a:pos x="T2" y="T3"/>
                    </a:cxn>
                    <a:cxn ang="0">
                      <a:pos x="T4" y="T5"/>
                    </a:cxn>
                    <a:cxn ang="0">
                      <a:pos x="T6" y="T7"/>
                    </a:cxn>
                    <a:cxn ang="0">
                      <a:pos x="T8" y="T9"/>
                    </a:cxn>
                  </a:cxnLst>
                  <a:rect l="0" t="0" r="r" b="b"/>
                  <a:pathLst>
                    <a:path w="21" h="14">
                      <a:moveTo>
                        <a:pt x="3" y="13"/>
                      </a:moveTo>
                      <a:cubicBezTo>
                        <a:pt x="8" y="9"/>
                        <a:pt x="14" y="6"/>
                        <a:pt x="19" y="3"/>
                      </a:cubicBezTo>
                      <a:cubicBezTo>
                        <a:pt x="21" y="2"/>
                        <a:pt x="19" y="0"/>
                        <a:pt x="18" y="1"/>
                      </a:cubicBezTo>
                      <a:cubicBezTo>
                        <a:pt x="12" y="4"/>
                        <a:pt x="7" y="7"/>
                        <a:pt x="2" y="10"/>
                      </a:cubicBezTo>
                      <a:cubicBezTo>
                        <a:pt x="0" y="11"/>
                        <a:pt x="2" y="14"/>
                        <a:pt x="3"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9" name="Freeform 236"/>
                <p:cNvSpPr/>
                <p:nvPr/>
              </p:nvSpPr>
              <p:spPr bwMode="auto">
                <a:xfrm>
                  <a:off x="914" y="1464"/>
                  <a:ext cx="15" cy="10"/>
                </a:xfrm>
                <a:custGeom>
                  <a:avLst/>
                  <a:gdLst>
                    <a:gd name="T0" fmla="*/ 3 w 23"/>
                    <a:gd name="T1" fmla="*/ 14 h 15"/>
                    <a:gd name="T2" fmla="*/ 22 w 23"/>
                    <a:gd name="T3" fmla="*/ 4 h 15"/>
                    <a:gd name="T4" fmla="*/ 20 w 23"/>
                    <a:gd name="T5" fmla="*/ 1 h 15"/>
                    <a:gd name="T6" fmla="*/ 2 w 23"/>
                    <a:gd name="T7" fmla="*/ 12 h 15"/>
                    <a:gd name="T8" fmla="*/ 3 w 23"/>
                    <a:gd name="T9" fmla="*/ 14 h 15"/>
                  </a:gdLst>
                  <a:ahLst/>
                  <a:cxnLst>
                    <a:cxn ang="0">
                      <a:pos x="T0" y="T1"/>
                    </a:cxn>
                    <a:cxn ang="0">
                      <a:pos x="T2" y="T3"/>
                    </a:cxn>
                    <a:cxn ang="0">
                      <a:pos x="T4" y="T5"/>
                    </a:cxn>
                    <a:cxn ang="0">
                      <a:pos x="T6" y="T7"/>
                    </a:cxn>
                    <a:cxn ang="0">
                      <a:pos x="T8" y="T9"/>
                    </a:cxn>
                  </a:cxnLst>
                  <a:rect l="0" t="0" r="r" b="b"/>
                  <a:pathLst>
                    <a:path w="23" h="15">
                      <a:moveTo>
                        <a:pt x="3" y="14"/>
                      </a:moveTo>
                      <a:cubicBezTo>
                        <a:pt x="10" y="12"/>
                        <a:pt x="16" y="7"/>
                        <a:pt x="22" y="4"/>
                      </a:cubicBezTo>
                      <a:cubicBezTo>
                        <a:pt x="23" y="3"/>
                        <a:pt x="22" y="0"/>
                        <a:pt x="20" y="1"/>
                      </a:cubicBezTo>
                      <a:cubicBezTo>
                        <a:pt x="14" y="5"/>
                        <a:pt x="8" y="9"/>
                        <a:pt x="2" y="12"/>
                      </a:cubicBezTo>
                      <a:cubicBezTo>
                        <a:pt x="0" y="13"/>
                        <a:pt x="2" y="15"/>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0" name="Freeform 237"/>
                <p:cNvSpPr/>
                <p:nvPr/>
              </p:nvSpPr>
              <p:spPr bwMode="auto">
                <a:xfrm>
                  <a:off x="915" y="1464"/>
                  <a:ext cx="19" cy="12"/>
                </a:xfrm>
                <a:custGeom>
                  <a:avLst/>
                  <a:gdLst>
                    <a:gd name="T0" fmla="*/ 3 w 28"/>
                    <a:gd name="T1" fmla="*/ 16 h 17"/>
                    <a:gd name="T2" fmla="*/ 26 w 28"/>
                    <a:gd name="T3" fmla="*/ 3 h 17"/>
                    <a:gd name="T4" fmla="*/ 24 w 28"/>
                    <a:gd name="T5" fmla="*/ 1 h 17"/>
                    <a:gd name="T6" fmla="*/ 2 w 28"/>
                    <a:gd name="T7" fmla="*/ 14 h 17"/>
                    <a:gd name="T8" fmla="*/ 3 w 28"/>
                    <a:gd name="T9" fmla="*/ 16 h 17"/>
                  </a:gdLst>
                  <a:ahLst/>
                  <a:cxnLst>
                    <a:cxn ang="0">
                      <a:pos x="T0" y="T1"/>
                    </a:cxn>
                    <a:cxn ang="0">
                      <a:pos x="T2" y="T3"/>
                    </a:cxn>
                    <a:cxn ang="0">
                      <a:pos x="T4" y="T5"/>
                    </a:cxn>
                    <a:cxn ang="0">
                      <a:pos x="T6" y="T7"/>
                    </a:cxn>
                    <a:cxn ang="0">
                      <a:pos x="T8" y="T9"/>
                    </a:cxn>
                  </a:cxnLst>
                  <a:rect l="0" t="0" r="r" b="b"/>
                  <a:pathLst>
                    <a:path w="28" h="17">
                      <a:moveTo>
                        <a:pt x="3" y="16"/>
                      </a:moveTo>
                      <a:cubicBezTo>
                        <a:pt x="11" y="12"/>
                        <a:pt x="18" y="7"/>
                        <a:pt x="26" y="3"/>
                      </a:cubicBezTo>
                      <a:cubicBezTo>
                        <a:pt x="28" y="2"/>
                        <a:pt x="26" y="0"/>
                        <a:pt x="24" y="1"/>
                      </a:cubicBezTo>
                      <a:cubicBezTo>
                        <a:pt x="16" y="4"/>
                        <a:pt x="10" y="10"/>
                        <a:pt x="2" y="14"/>
                      </a:cubicBezTo>
                      <a:cubicBezTo>
                        <a:pt x="0" y="15"/>
                        <a:pt x="2" y="17"/>
                        <a:pt x="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1" name="Freeform 238"/>
                <p:cNvSpPr/>
                <p:nvPr/>
              </p:nvSpPr>
              <p:spPr bwMode="auto">
                <a:xfrm>
                  <a:off x="915" y="1468"/>
                  <a:ext cx="19" cy="12"/>
                </a:xfrm>
                <a:custGeom>
                  <a:avLst/>
                  <a:gdLst>
                    <a:gd name="T0" fmla="*/ 3 w 29"/>
                    <a:gd name="T1" fmla="*/ 18 h 19"/>
                    <a:gd name="T2" fmla="*/ 27 w 29"/>
                    <a:gd name="T3" fmla="*/ 3 h 19"/>
                    <a:gd name="T4" fmla="*/ 26 w 29"/>
                    <a:gd name="T5" fmla="*/ 1 h 19"/>
                    <a:gd name="T6" fmla="*/ 2 w 29"/>
                    <a:gd name="T7" fmla="*/ 15 h 19"/>
                    <a:gd name="T8" fmla="*/ 3 w 29"/>
                    <a:gd name="T9" fmla="*/ 18 h 19"/>
                  </a:gdLst>
                  <a:ahLst/>
                  <a:cxnLst>
                    <a:cxn ang="0">
                      <a:pos x="T0" y="T1"/>
                    </a:cxn>
                    <a:cxn ang="0">
                      <a:pos x="T2" y="T3"/>
                    </a:cxn>
                    <a:cxn ang="0">
                      <a:pos x="T4" y="T5"/>
                    </a:cxn>
                    <a:cxn ang="0">
                      <a:pos x="T6" y="T7"/>
                    </a:cxn>
                    <a:cxn ang="0">
                      <a:pos x="T8" y="T9"/>
                    </a:cxn>
                  </a:cxnLst>
                  <a:rect l="0" t="0" r="r" b="b"/>
                  <a:pathLst>
                    <a:path w="29" h="19">
                      <a:moveTo>
                        <a:pt x="3" y="18"/>
                      </a:moveTo>
                      <a:cubicBezTo>
                        <a:pt x="11" y="13"/>
                        <a:pt x="19" y="8"/>
                        <a:pt x="27" y="3"/>
                      </a:cubicBezTo>
                      <a:cubicBezTo>
                        <a:pt x="29" y="2"/>
                        <a:pt x="27" y="0"/>
                        <a:pt x="26" y="1"/>
                      </a:cubicBezTo>
                      <a:cubicBezTo>
                        <a:pt x="18" y="6"/>
                        <a:pt x="10" y="11"/>
                        <a:pt x="2" y="15"/>
                      </a:cubicBezTo>
                      <a:cubicBezTo>
                        <a:pt x="0" y="16"/>
                        <a:pt x="1" y="19"/>
                        <a:pt x="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2" name="Freeform 239"/>
                <p:cNvSpPr/>
                <p:nvPr/>
              </p:nvSpPr>
              <p:spPr bwMode="auto">
                <a:xfrm>
                  <a:off x="920" y="1468"/>
                  <a:ext cx="16" cy="11"/>
                </a:xfrm>
                <a:custGeom>
                  <a:avLst/>
                  <a:gdLst>
                    <a:gd name="T0" fmla="*/ 3 w 24"/>
                    <a:gd name="T1" fmla="*/ 16 h 17"/>
                    <a:gd name="T2" fmla="*/ 22 w 24"/>
                    <a:gd name="T3" fmla="*/ 3 h 17"/>
                    <a:gd name="T4" fmla="*/ 21 w 24"/>
                    <a:gd name="T5" fmla="*/ 1 h 17"/>
                    <a:gd name="T6" fmla="*/ 2 w 24"/>
                    <a:gd name="T7" fmla="*/ 13 h 17"/>
                    <a:gd name="T8" fmla="*/ 3 w 24"/>
                    <a:gd name="T9" fmla="*/ 16 h 17"/>
                  </a:gdLst>
                  <a:ahLst/>
                  <a:cxnLst>
                    <a:cxn ang="0">
                      <a:pos x="T0" y="T1"/>
                    </a:cxn>
                    <a:cxn ang="0">
                      <a:pos x="T2" y="T3"/>
                    </a:cxn>
                    <a:cxn ang="0">
                      <a:pos x="T4" y="T5"/>
                    </a:cxn>
                    <a:cxn ang="0">
                      <a:pos x="T6" y="T7"/>
                    </a:cxn>
                    <a:cxn ang="0">
                      <a:pos x="T8" y="T9"/>
                    </a:cxn>
                  </a:cxnLst>
                  <a:rect l="0" t="0" r="r" b="b"/>
                  <a:pathLst>
                    <a:path w="24" h="17">
                      <a:moveTo>
                        <a:pt x="3" y="16"/>
                      </a:moveTo>
                      <a:cubicBezTo>
                        <a:pt x="10" y="12"/>
                        <a:pt x="16" y="8"/>
                        <a:pt x="22" y="3"/>
                      </a:cubicBezTo>
                      <a:cubicBezTo>
                        <a:pt x="24" y="2"/>
                        <a:pt x="23" y="0"/>
                        <a:pt x="21" y="1"/>
                      </a:cubicBezTo>
                      <a:cubicBezTo>
                        <a:pt x="15" y="5"/>
                        <a:pt x="8" y="9"/>
                        <a:pt x="2" y="13"/>
                      </a:cubicBezTo>
                      <a:cubicBezTo>
                        <a:pt x="0" y="14"/>
                        <a:pt x="2" y="17"/>
                        <a:pt x="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3" name="Freeform 240"/>
                <p:cNvSpPr/>
                <p:nvPr/>
              </p:nvSpPr>
              <p:spPr bwMode="auto">
                <a:xfrm>
                  <a:off x="922" y="1470"/>
                  <a:ext cx="14" cy="10"/>
                </a:xfrm>
                <a:custGeom>
                  <a:avLst/>
                  <a:gdLst>
                    <a:gd name="T0" fmla="*/ 3 w 21"/>
                    <a:gd name="T1" fmla="*/ 14 h 15"/>
                    <a:gd name="T2" fmla="*/ 19 w 21"/>
                    <a:gd name="T3" fmla="*/ 4 h 15"/>
                    <a:gd name="T4" fmla="*/ 18 w 21"/>
                    <a:gd name="T5" fmla="*/ 1 h 15"/>
                    <a:gd name="T6" fmla="*/ 2 w 21"/>
                    <a:gd name="T7" fmla="*/ 12 h 15"/>
                    <a:gd name="T8" fmla="*/ 3 w 21"/>
                    <a:gd name="T9" fmla="*/ 14 h 15"/>
                  </a:gdLst>
                  <a:ahLst/>
                  <a:cxnLst>
                    <a:cxn ang="0">
                      <a:pos x="T0" y="T1"/>
                    </a:cxn>
                    <a:cxn ang="0">
                      <a:pos x="T2" y="T3"/>
                    </a:cxn>
                    <a:cxn ang="0">
                      <a:pos x="T4" y="T5"/>
                    </a:cxn>
                    <a:cxn ang="0">
                      <a:pos x="T6" y="T7"/>
                    </a:cxn>
                    <a:cxn ang="0">
                      <a:pos x="T8" y="T9"/>
                    </a:cxn>
                  </a:cxnLst>
                  <a:rect l="0" t="0" r="r" b="b"/>
                  <a:pathLst>
                    <a:path w="21" h="15">
                      <a:moveTo>
                        <a:pt x="3" y="14"/>
                      </a:moveTo>
                      <a:cubicBezTo>
                        <a:pt x="8" y="11"/>
                        <a:pt x="14" y="7"/>
                        <a:pt x="19" y="4"/>
                      </a:cubicBezTo>
                      <a:cubicBezTo>
                        <a:pt x="21" y="3"/>
                        <a:pt x="19" y="0"/>
                        <a:pt x="18" y="1"/>
                      </a:cubicBezTo>
                      <a:cubicBezTo>
                        <a:pt x="12" y="4"/>
                        <a:pt x="7" y="8"/>
                        <a:pt x="2" y="12"/>
                      </a:cubicBezTo>
                      <a:cubicBezTo>
                        <a:pt x="0" y="13"/>
                        <a:pt x="2" y="15"/>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4" name="Freeform 241"/>
                <p:cNvSpPr/>
                <p:nvPr/>
              </p:nvSpPr>
              <p:spPr bwMode="auto">
                <a:xfrm>
                  <a:off x="926" y="1472"/>
                  <a:ext cx="11" cy="8"/>
                </a:xfrm>
                <a:custGeom>
                  <a:avLst/>
                  <a:gdLst>
                    <a:gd name="T0" fmla="*/ 3 w 17"/>
                    <a:gd name="T1" fmla="*/ 12 h 13"/>
                    <a:gd name="T2" fmla="*/ 15 w 17"/>
                    <a:gd name="T3" fmla="*/ 4 h 13"/>
                    <a:gd name="T4" fmla="*/ 14 w 17"/>
                    <a:gd name="T5" fmla="*/ 1 h 13"/>
                    <a:gd name="T6" fmla="*/ 1 w 17"/>
                    <a:gd name="T7" fmla="*/ 10 h 13"/>
                    <a:gd name="T8" fmla="*/ 3 w 17"/>
                    <a:gd name="T9" fmla="*/ 12 h 13"/>
                  </a:gdLst>
                  <a:ahLst/>
                  <a:cxnLst>
                    <a:cxn ang="0">
                      <a:pos x="T0" y="T1"/>
                    </a:cxn>
                    <a:cxn ang="0">
                      <a:pos x="T2" y="T3"/>
                    </a:cxn>
                    <a:cxn ang="0">
                      <a:pos x="T4" y="T5"/>
                    </a:cxn>
                    <a:cxn ang="0">
                      <a:pos x="T6" y="T7"/>
                    </a:cxn>
                    <a:cxn ang="0">
                      <a:pos x="T8" y="T9"/>
                    </a:cxn>
                  </a:cxnLst>
                  <a:rect l="0" t="0" r="r" b="b"/>
                  <a:pathLst>
                    <a:path w="17" h="13">
                      <a:moveTo>
                        <a:pt x="3" y="12"/>
                      </a:moveTo>
                      <a:cubicBezTo>
                        <a:pt x="7" y="9"/>
                        <a:pt x="11" y="6"/>
                        <a:pt x="15" y="4"/>
                      </a:cubicBezTo>
                      <a:cubicBezTo>
                        <a:pt x="17" y="3"/>
                        <a:pt x="15" y="0"/>
                        <a:pt x="14" y="1"/>
                      </a:cubicBezTo>
                      <a:cubicBezTo>
                        <a:pt x="9" y="4"/>
                        <a:pt x="5" y="6"/>
                        <a:pt x="1" y="10"/>
                      </a:cubicBezTo>
                      <a:cubicBezTo>
                        <a:pt x="0" y="11"/>
                        <a:pt x="2" y="13"/>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5" name="Freeform 242"/>
                <p:cNvSpPr/>
                <p:nvPr/>
              </p:nvSpPr>
              <p:spPr bwMode="auto">
                <a:xfrm>
                  <a:off x="929" y="1472"/>
                  <a:ext cx="11" cy="8"/>
                </a:xfrm>
                <a:custGeom>
                  <a:avLst/>
                  <a:gdLst>
                    <a:gd name="T0" fmla="*/ 3 w 17"/>
                    <a:gd name="T1" fmla="*/ 11 h 11"/>
                    <a:gd name="T2" fmla="*/ 15 w 17"/>
                    <a:gd name="T3" fmla="*/ 3 h 11"/>
                    <a:gd name="T4" fmla="*/ 14 w 17"/>
                    <a:gd name="T5" fmla="*/ 1 h 11"/>
                    <a:gd name="T6" fmla="*/ 2 w 17"/>
                    <a:gd name="T7" fmla="*/ 8 h 11"/>
                    <a:gd name="T8" fmla="*/ 3 w 17"/>
                    <a:gd name="T9" fmla="*/ 11 h 11"/>
                  </a:gdLst>
                  <a:ahLst/>
                  <a:cxnLst>
                    <a:cxn ang="0">
                      <a:pos x="T0" y="T1"/>
                    </a:cxn>
                    <a:cxn ang="0">
                      <a:pos x="T2" y="T3"/>
                    </a:cxn>
                    <a:cxn ang="0">
                      <a:pos x="T4" y="T5"/>
                    </a:cxn>
                    <a:cxn ang="0">
                      <a:pos x="T6" y="T7"/>
                    </a:cxn>
                    <a:cxn ang="0">
                      <a:pos x="T8" y="T9"/>
                    </a:cxn>
                  </a:cxnLst>
                  <a:rect l="0" t="0" r="r" b="b"/>
                  <a:pathLst>
                    <a:path w="17" h="11">
                      <a:moveTo>
                        <a:pt x="3" y="11"/>
                      </a:moveTo>
                      <a:cubicBezTo>
                        <a:pt x="8" y="9"/>
                        <a:pt x="11" y="6"/>
                        <a:pt x="15" y="3"/>
                      </a:cubicBezTo>
                      <a:cubicBezTo>
                        <a:pt x="17" y="2"/>
                        <a:pt x="15" y="0"/>
                        <a:pt x="14" y="1"/>
                      </a:cubicBezTo>
                      <a:cubicBezTo>
                        <a:pt x="10" y="3"/>
                        <a:pt x="6" y="6"/>
                        <a:pt x="2" y="8"/>
                      </a:cubicBezTo>
                      <a:cubicBezTo>
                        <a:pt x="0" y="9"/>
                        <a:pt x="1" y="11"/>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6" name="Freeform 243"/>
                <p:cNvSpPr/>
                <p:nvPr/>
              </p:nvSpPr>
              <p:spPr bwMode="auto">
                <a:xfrm>
                  <a:off x="931" y="1472"/>
                  <a:ext cx="10" cy="8"/>
                </a:xfrm>
                <a:custGeom>
                  <a:avLst/>
                  <a:gdLst>
                    <a:gd name="T0" fmla="*/ 4 w 14"/>
                    <a:gd name="T1" fmla="*/ 10 h 11"/>
                    <a:gd name="T2" fmla="*/ 13 w 14"/>
                    <a:gd name="T3" fmla="*/ 4 h 11"/>
                    <a:gd name="T4" fmla="*/ 11 w 14"/>
                    <a:gd name="T5" fmla="*/ 1 h 11"/>
                    <a:gd name="T6" fmla="*/ 2 w 14"/>
                    <a:gd name="T7" fmla="*/ 8 h 11"/>
                    <a:gd name="T8" fmla="*/ 4 w 14"/>
                    <a:gd name="T9" fmla="*/ 10 h 11"/>
                  </a:gdLst>
                  <a:ahLst/>
                  <a:cxnLst>
                    <a:cxn ang="0">
                      <a:pos x="T0" y="T1"/>
                    </a:cxn>
                    <a:cxn ang="0">
                      <a:pos x="T2" y="T3"/>
                    </a:cxn>
                    <a:cxn ang="0">
                      <a:pos x="T4" y="T5"/>
                    </a:cxn>
                    <a:cxn ang="0">
                      <a:pos x="T6" y="T7"/>
                    </a:cxn>
                    <a:cxn ang="0">
                      <a:pos x="T8" y="T9"/>
                    </a:cxn>
                  </a:cxnLst>
                  <a:rect l="0" t="0" r="r" b="b"/>
                  <a:pathLst>
                    <a:path w="14" h="11">
                      <a:moveTo>
                        <a:pt x="4" y="10"/>
                      </a:moveTo>
                      <a:cubicBezTo>
                        <a:pt x="6" y="7"/>
                        <a:pt x="10" y="6"/>
                        <a:pt x="13" y="4"/>
                      </a:cubicBezTo>
                      <a:cubicBezTo>
                        <a:pt x="14" y="3"/>
                        <a:pt x="13" y="0"/>
                        <a:pt x="11" y="1"/>
                      </a:cubicBezTo>
                      <a:cubicBezTo>
                        <a:pt x="8" y="3"/>
                        <a:pt x="4" y="5"/>
                        <a:pt x="2" y="8"/>
                      </a:cubicBezTo>
                      <a:cubicBezTo>
                        <a:pt x="0" y="9"/>
                        <a:pt x="2" y="11"/>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7" name="Freeform 244"/>
                <p:cNvSpPr/>
                <p:nvPr/>
              </p:nvSpPr>
              <p:spPr bwMode="auto">
                <a:xfrm>
                  <a:off x="932" y="1474"/>
                  <a:ext cx="11" cy="6"/>
                </a:xfrm>
                <a:custGeom>
                  <a:avLst/>
                  <a:gdLst>
                    <a:gd name="T0" fmla="*/ 3 w 16"/>
                    <a:gd name="T1" fmla="*/ 9 h 10"/>
                    <a:gd name="T2" fmla="*/ 15 w 16"/>
                    <a:gd name="T3" fmla="*/ 3 h 10"/>
                    <a:gd name="T4" fmla="*/ 13 w 16"/>
                    <a:gd name="T5" fmla="*/ 1 h 10"/>
                    <a:gd name="T6" fmla="*/ 2 w 16"/>
                    <a:gd name="T7" fmla="*/ 7 h 10"/>
                    <a:gd name="T8" fmla="*/ 3 w 16"/>
                    <a:gd name="T9" fmla="*/ 9 h 10"/>
                  </a:gdLst>
                  <a:ahLst/>
                  <a:cxnLst>
                    <a:cxn ang="0">
                      <a:pos x="T0" y="T1"/>
                    </a:cxn>
                    <a:cxn ang="0">
                      <a:pos x="T2" y="T3"/>
                    </a:cxn>
                    <a:cxn ang="0">
                      <a:pos x="T4" y="T5"/>
                    </a:cxn>
                    <a:cxn ang="0">
                      <a:pos x="T6" y="T7"/>
                    </a:cxn>
                    <a:cxn ang="0">
                      <a:pos x="T8" y="T9"/>
                    </a:cxn>
                  </a:cxnLst>
                  <a:rect l="0" t="0" r="r" b="b"/>
                  <a:pathLst>
                    <a:path w="16" h="10">
                      <a:moveTo>
                        <a:pt x="3" y="9"/>
                      </a:moveTo>
                      <a:cubicBezTo>
                        <a:pt x="7" y="7"/>
                        <a:pt x="11" y="6"/>
                        <a:pt x="15" y="3"/>
                      </a:cubicBezTo>
                      <a:cubicBezTo>
                        <a:pt x="16" y="2"/>
                        <a:pt x="14" y="0"/>
                        <a:pt x="13" y="1"/>
                      </a:cubicBezTo>
                      <a:cubicBezTo>
                        <a:pt x="9" y="3"/>
                        <a:pt x="6" y="5"/>
                        <a:pt x="2" y="7"/>
                      </a:cubicBezTo>
                      <a:cubicBezTo>
                        <a:pt x="0" y="7"/>
                        <a:pt x="2" y="10"/>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8" name="Freeform 245"/>
                <p:cNvSpPr/>
                <p:nvPr/>
              </p:nvSpPr>
              <p:spPr bwMode="auto">
                <a:xfrm>
                  <a:off x="935" y="1476"/>
                  <a:ext cx="5" cy="4"/>
                </a:xfrm>
                <a:custGeom>
                  <a:avLst/>
                  <a:gdLst>
                    <a:gd name="T0" fmla="*/ 3 w 8"/>
                    <a:gd name="T1" fmla="*/ 6 h 7"/>
                    <a:gd name="T2" fmla="*/ 7 w 8"/>
                    <a:gd name="T3" fmla="*/ 3 h 7"/>
                    <a:gd name="T4" fmla="*/ 5 w 8"/>
                    <a:gd name="T5" fmla="*/ 1 h 7"/>
                    <a:gd name="T6" fmla="*/ 2 w 8"/>
                    <a:gd name="T7" fmla="*/ 3 h 7"/>
                    <a:gd name="T8" fmla="*/ 3 w 8"/>
                    <a:gd name="T9" fmla="*/ 6 h 7"/>
                  </a:gdLst>
                  <a:ahLst/>
                  <a:cxnLst>
                    <a:cxn ang="0">
                      <a:pos x="T0" y="T1"/>
                    </a:cxn>
                    <a:cxn ang="0">
                      <a:pos x="T2" y="T3"/>
                    </a:cxn>
                    <a:cxn ang="0">
                      <a:pos x="T4" y="T5"/>
                    </a:cxn>
                    <a:cxn ang="0">
                      <a:pos x="T6" y="T7"/>
                    </a:cxn>
                    <a:cxn ang="0">
                      <a:pos x="T8" y="T9"/>
                    </a:cxn>
                  </a:cxnLst>
                  <a:rect l="0" t="0" r="r" b="b"/>
                  <a:pathLst>
                    <a:path w="8" h="7">
                      <a:moveTo>
                        <a:pt x="3" y="6"/>
                      </a:moveTo>
                      <a:cubicBezTo>
                        <a:pt x="5" y="5"/>
                        <a:pt x="6" y="4"/>
                        <a:pt x="7" y="3"/>
                      </a:cubicBezTo>
                      <a:cubicBezTo>
                        <a:pt x="8" y="2"/>
                        <a:pt x="6" y="0"/>
                        <a:pt x="5" y="1"/>
                      </a:cubicBezTo>
                      <a:cubicBezTo>
                        <a:pt x="4" y="2"/>
                        <a:pt x="3" y="3"/>
                        <a:pt x="2" y="3"/>
                      </a:cubicBezTo>
                      <a:cubicBezTo>
                        <a:pt x="0" y="4"/>
                        <a:pt x="2" y="7"/>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9" name="Freeform 246"/>
                <p:cNvSpPr/>
                <p:nvPr/>
              </p:nvSpPr>
              <p:spPr bwMode="auto">
                <a:xfrm>
                  <a:off x="935" y="1468"/>
                  <a:ext cx="8" cy="8"/>
                </a:xfrm>
                <a:custGeom>
                  <a:avLst/>
                  <a:gdLst>
                    <a:gd name="T0" fmla="*/ 4 w 12"/>
                    <a:gd name="T1" fmla="*/ 10 h 12"/>
                    <a:gd name="T2" fmla="*/ 10 w 12"/>
                    <a:gd name="T3" fmla="*/ 4 h 12"/>
                    <a:gd name="T4" fmla="*/ 9 w 12"/>
                    <a:gd name="T5" fmla="*/ 1 h 12"/>
                    <a:gd name="T6" fmla="*/ 1 w 12"/>
                    <a:gd name="T7" fmla="*/ 9 h 12"/>
                    <a:gd name="T8" fmla="*/ 4 w 12"/>
                    <a:gd name="T9" fmla="*/ 10 h 12"/>
                  </a:gdLst>
                  <a:ahLst/>
                  <a:cxnLst>
                    <a:cxn ang="0">
                      <a:pos x="T0" y="T1"/>
                    </a:cxn>
                    <a:cxn ang="0">
                      <a:pos x="T2" y="T3"/>
                    </a:cxn>
                    <a:cxn ang="0">
                      <a:pos x="T4" y="T5"/>
                    </a:cxn>
                    <a:cxn ang="0">
                      <a:pos x="T6" y="T7"/>
                    </a:cxn>
                    <a:cxn ang="0">
                      <a:pos x="T8" y="T9"/>
                    </a:cxn>
                  </a:cxnLst>
                  <a:rect l="0" t="0" r="r" b="b"/>
                  <a:pathLst>
                    <a:path w="12" h="12">
                      <a:moveTo>
                        <a:pt x="4" y="10"/>
                      </a:moveTo>
                      <a:cubicBezTo>
                        <a:pt x="6" y="8"/>
                        <a:pt x="8" y="5"/>
                        <a:pt x="10" y="4"/>
                      </a:cubicBezTo>
                      <a:cubicBezTo>
                        <a:pt x="12" y="3"/>
                        <a:pt x="10" y="0"/>
                        <a:pt x="9" y="1"/>
                      </a:cubicBezTo>
                      <a:cubicBezTo>
                        <a:pt x="6" y="3"/>
                        <a:pt x="3" y="6"/>
                        <a:pt x="1" y="9"/>
                      </a:cubicBezTo>
                      <a:cubicBezTo>
                        <a:pt x="0" y="10"/>
                        <a:pt x="3" y="12"/>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0" name="Freeform 247"/>
                <p:cNvSpPr/>
                <p:nvPr/>
              </p:nvSpPr>
              <p:spPr bwMode="auto">
                <a:xfrm>
                  <a:off x="933" y="1466"/>
                  <a:ext cx="8" cy="9"/>
                </a:xfrm>
                <a:custGeom>
                  <a:avLst/>
                  <a:gdLst>
                    <a:gd name="T0" fmla="*/ 3 w 13"/>
                    <a:gd name="T1" fmla="*/ 12 h 13"/>
                    <a:gd name="T2" fmla="*/ 12 w 13"/>
                    <a:gd name="T3" fmla="*/ 3 h 13"/>
                    <a:gd name="T4" fmla="*/ 9 w 13"/>
                    <a:gd name="T5" fmla="*/ 2 h 13"/>
                    <a:gd name="T6" fmla="*/ 1 w 13"/>
                    <a:gd name="T7" fmla="*/ 10 h 13"/>
                    <a:gd name="T8" fmla="*/ 3 w 13"/>
                    <a:gd name="T9" fmla="*/ 12 h 13"/>
                  </a:gdLst>
                  <a:ahLst/>
                  <a:cxnLst>
                    <a:cxn ang="0">
                      <a:pos x="T0" y="T1"/>
                    </a:cxn>
                    <a:cxn ang="0">
                      <a:pos x="T2" y="T3"/>
                    </a:cxn>
                    <a:cxn ang="0">
                      <a:pos x="T4" y="T5"/>
                    </a:cxn>
                    <a:cxn ang="0">
                      <a:pos x="T6" y="T7"/>
                    </a:cxn>
                    <a:cxn ang="0">
                      <a:pos x="T8" y="T9"/>
                    </a:cxn>
                  </a:cxnLst>
                  <a:rect l="0" t="0" r="r" b="b"/>
                  <a:pathLst>
                    <a:path w="13" h="13">
                      <a:moveTo>
                        <a:pt x="3" y="12"/>
                      </a:moveTo>
                      <a:cubicBezTo>
                        <a:pt x="6" y="9"/>
                        <a:pt x="10" y="7"/>
                        <a:pt x="12" y="3"/>
                      </a:cubicBezTo>
                      <a:cubicBezTo>
                        <a:pt x="13" y="2"/>
                        <a:pt x="10" y="0"/>
                        <a:pt x="9" y="2"/>
                      </a:cubicBezTo>
                      <a:cubicBezTo>
                        <a:pt x="8" y="5"/>
                        <a:pt x="4" y="7"/>
                        <a:pt x="1" y="10"/>
                      </a:cubicBezTo>
                      <a:cubicBezTo>
                        <a:pt x="0" y="11"/>
                        <a:pt x="2" y="13"/>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1" name="Freeform 248"/>
                <p:cNvSpPr/>
                <p:nvPr/>
              </p:nvSpPr>
              <p:spPr bwMode="auto">
                <a:xfrm>
                  <a:off x="930" y="1465"/>
                  <a:ext cx="9" cy="9"/>
                </a:xfrm>
                <a:custGeom>
                  <a:avLst/>
                  <a:gdLst>
                    <a:gd name="T0" fmla="*/ 4 w 14"/>
                    <a:gd name="T1" fmla="*/ 12 h 13"/>
                    <a:gd name="T2" fmla="*/ 13 w 14"/>
                    <a:gd name="T3" fmla="*/ 3 h 13"/>
                    <a:gd name="T4" fmla="*/ 11 w 14"/>
                    <a:gd name="T5" fmla="*/ 1 h 13"/>
                    <a:gd name="T6" fmla="*/ 1 w 14"/>
                    <a:gd name="T7" fmla="*/ 11 h 13"/>
                    <a:gd name="T8" fmla="*/ 4 w 14"/>
                    <a:gd name="T9" fmla="*/ 12 h 13"/>
                  </a:gdLst>
                  <a:ahLst/>
                  <a:cxnLst>
                    <a:cxn ang="0">
                      <a:pos x="T0" y="T1"/>
                    </a:cxn>
                    <a:cxn ang="0">
                      <a:pos x="T2" y="T3"/>
                    </a:cxn>
                    <a:cxn ang="0">
                      <a:pos x="T4" y="T5"/>
                    </a:cxn>
                    <a:cxn ang="0">
                      <a:pos x="T6" y="T7"/>
                    </a:cxn>
                    <a:cxn ang="0">
                      <a:pos x="T8" y="T9"/>
                    </a:cxn>
                  </a:cxnLst>
                  <a:rect l="0" t="0" r="r" b="b"/>
                  <a:pathLst>
                    <a:path w="14" h="13">
                      <a:moveTo>
                        <a:pt x="4" y="12"/>
                      </a:moveTo>
                      <a:cubicBezTo>
                        <a:pt x="6" y="8"/>
                        <a:pt x="10" y="6"/>
                        <a:pt x="13" y="3"/>
                      </a:cubicBezTo>
                      <a:cubicBezTo>
                        <a:pt x="14" y="2"/>
                        <a:pt x="12" y="0"/>
                        <a:pt x="11" y="1"/>
                      </a:cubicBezTo>
                      <a:cubicBezTo>
                        <a:pt x="8" y="4"/>
                        <a:pt x="4" y="7"/>
                        <a:pt x="1" y="11"/>
                      </a:cubicBezTo>
                      <a:cubicBezTo>
                        <a:pt x="0" y="12"/>
                        <a:pt x="3" y="13"/>
                        <a:pt x="4"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2" name="Freeform 249"/>
                <p:cNvSpPr/>
                <p:nvPr/>
              </p:nvSpPr>
              <p:spPr bwMode="auto">
                <a:xfrm>
                  <a:off x="931" y="1464"/>
                  <a:ext cx="10" cy="8"/>
                </a:xfrm>
                <a:custGeom>
                  <a:avLst/>
                  <a:gdLst>
                    <a:gd name="T0" fmla="*/ 3 w 15"/>
                    <a:gd name="T1" fmla="*/ 12 h 13"/>
                    <a:gd name="T2" fmla="*/ 14 w 15"/>
                    <a:gd name="T3" fmla="*/ 3 h 13"/>
                    <a:gd name="T4" fmla="*/ 12 w 15"/>
                    <a:gd name="T5" fmla="*/ 1 h 13"/>
                    <a:gd name="T6" fmla="*/ 1 w 15"/>
                    <a:gd name="T7" fmla="*/ 11 h 13"/>
                    <a:gd name="T8" fmla="*/ 3 w 15"/>
                    <a:gd name="T9" fmla="*/ 12 h 13"/>
                  </a:gdLst>
                  <a:ahLst/>
                  <a:cxnLst>
                    <a:cxn ang="0">
                      <a:pos x="T0" y="T1"/>
                    </a:cxn>
                    <a:cxn ang="0">
                      <a:pos x="T2" y="T3"/>
                    </a:cxn>
                    <a:cxn ang="0">
                      <a:pos x="T4" y="T5"/>
                    </a:cxn>
                    <a:cxn ang="0">
                      <a:pos x="T6" y="T7"/>
                    </a:cxn>
                    <a:cxn ang="0">
                      <a:pos x="T8" y="T9"/>
                    </a:cxn>
                  </a:cxnLst>
                  <a:rect l="0" t="0" r="r" b="b"/>
                  <a:pathLst>
                    <a:path w="15" h="13">
                      <a:moveTo>
                        <a:pt x="3" y="12"/>
                      </a:moveTo>
                      <a:cubicBezTo>
                        <a:pt x="6" y="8"/>
                        <a:pt x="11" y="6"/>
                        <a:pt x="14" y="3"/>
                      </a:cubicBezTo>
                      <a:cubicBezTo>
                        <a:pt x="15" y="2"/>
                        <a:pt x="13" y="0"/>
                        <a:pt x="12" y="1"/>
                      </a:cubicBezTo>
                      <a:cubicBezTo>
                        <a:pt x="8" y="5"/>
                        <a:pt x="4" y="7"/>
                        <a:pt x="1" y="11"/>
                      </a:cubicBezTo>
                      <a:cubicBezTo>
                        <a:pt x="0" y="12"/>
                        <a:pt x="2" y="13"/>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3" name="Freeform 250"/>
                <p:cNvSpPr/>
                <p:nvPr/>
              </p:nvSpPr>
              <p:spPr bwMode="auto">
                <a:xfrm>
                  <a:off x="934" y="1463"/>
                  <a:ext cx="6" cy="4"/>
                </a:xfrm>
                <a:custGeom>
                  <a:avLst/>
                  <a:gdLst>
                    <a:gd name="T0" fmla="*/ 3 w 9"/>
                    <a:gd name="T1" fmla="*/ 5 h 6"/>
                    <a:gd name="T2" fmla="*/ 7 w 9"/>
                    <a:gd name="T3" fmla="*/ 3 h 6"/>
                    <a:gd name="T4" fmla="*/ 7 w 9"/>
                    <a:gd name="T5" fmla="*/ 0 h 6"/>
                    <a:gd name="T6" fmla="*/ 2 w 9"/>
                    <a:gd name="T7" fmla="*/ 3 h 6"/>
                    <a:gd name="T8" fmla="*/ 3 w 9"/>
                    <a:gd name="T9" fmla="*/ 5 h 6"/>
                  </a:gdLst>
                  <a:ahLst/>
                  <a:cxnLst>
                    <a:cxn ang="0">
                      <a:pos x="T0" y="T1"/>
                    </a:cxn>
                    <a:cxn ang="0">
                      <a:pos x="T2" y="T3"/>
                    </a:cxn>
                    <a:cxn ang="0">
                      <a:pos x="T4" y="T5"/>
                    </a:cxn>
                    <a:cxn ang="0">
                      <a:pos x="T6" y="T7"/>
                    </a:cxn>
                    <a:cxn ang="0">
                      <a:pos x="T8" y="T9"/>
                    </a:cxn>
                  </a:cxnLst>
                  <a:rect l="0" t="0" r="r" b="b"/>
                  <a:pathLst>
                    <a:path w="9" h="6">
                      <a:moveTo>
                        <a:pt x="3" y="5"/>
                      </a:moveTo>
                      <a:cubicBezTo>
                        <a:pt x="5" y="4"/>
                        <a:pt x="6" y="4"/>
                        <a:pt x="7" y="3"/>
                      </a:cubicBezTo>
                      <a:cubicBezTo>
                        <a:pt x="9" y="3"/>
                        <a:pt x="8" y="0"/>
                        <a:pt x="7" y="0"/>
                      </a:cubicBezTo>
                      <a:cubicBezTo>
                        <a:pt x="5" y="1"/>
                        <a:pt x="4" y="2"/>
                        <a:pt x="2" y="3"/>
                      </a:cubicBezTo>
                      <a:cubicBezTo>
                        <a:pt x="0" y="3"/>
                        <a:pt x="2" y="6"/>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4" name="Freeform 251"/>
                <p:cNvSpPr/>
                <p:nvPr/>
              </p:nvSpPr>
              <p:spPr bwMode="auto">
                <a:xfrm>
                  <a:off x="925" y="1465"/>
                  <a:ext cx="10" cy="8"/>
                </a:xfrm>
                <a:custGeom>
                  <a:avLst/>
                  <a:gdLst>
                    <a:gd name="T0" fmla="*/ 4 w 14"/>
                    <a:gd name="T1" fmla="*/ 10 h 12"/>
                    <a:gd name="T2" fmla="*/ 12 w 14"/>
                    <a:gd name="T3" fmla="*/ 4 h 12"/>
                    <a:gd name="T4" fmla="*/ 11 w 14"/>
                    <a:gd name="T5" fmla="*/ 1 h 12"/>
                    <a:gd name="T6" fmla="*/ 2 w 14"/>
                    <a:gd name="T7" fmla="*/ 8 h 12"/>
                    <a:gd name="T8" fmla="*/ 4 w 14"/>
                    <a:gd name="T9" fmla="*/ 10 h 12"/>
                  </a:gdLst>
                  <a:ahLst/>
                  <a:cxnLst>
                    <a:cxn ang="0">
                      <a:pos x="T0" y="T1"/>
                    </a:cxn>
                    <a:cxn ang="0">
                      <a:pos x="T2" y="T3"/>
                    </a:cxn>
                    <a:cxn ang="0">
                      <a:pos x="T4" y="T5"/>
                    </a:cxn>
                    <a:cxn ang="0">
                      <a:pos x="T6" y="T7"/>
                    </a:cxn>
                    <a:cxn ang="0">
                      <a:pos x="T8" y="T9"/>
                    </a:cxn>
                  </a:cxnLst>
                  <a:rect l="0" t="0" r="r" b="b"/>
                  <a:pathLst>
                    <a:path w="14" h="12">
                      <a:moveTo>
                        <a:pt x="4" y="10"/>
                      </a:moveTo>
                      <a:cubicBezTo>
                        <a:pt x="6" y="8"/>
                        <a:pt x="9" y="6"/>
                        <a:pt x="12" y="4"/>
                      </a:cubicBezTo>
                      <a:cubicBezTo>
                        <a:pt x="14" y="2"/>
                        <a:pt x="13" y="0"/>
                        <a:pt x="11" y="1"/>
                      </a:cubicBezTo>
                      <a:cubicBezTo>
                        <a:pt x="8" y="3"/>
                        <a:pt x="4" y="5"/>
                        <a:pt x="2" y="8"/>
                      </a:cubicBezTo>
                      <a:cubicBezTo>
                        <a:pt x="0" y="10"/>
                        <a:pt x="2" y="12"/>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5" name="Freeform 252"/>
                <p:cNvSpPr/>
                <p:nvPr/>
              </p:nvSpPr>
              <p:spPr bwMode="auto">
                <a:xfrm>
                  <a:off x="922" y="1467"/>
                  <a:ext cx="9" cy="7"/>
                </a:xfrm>
                <a:custGeom>
                  <a:avLst/>
                  <a:gdLst>
                    <a:gd name="T0" fmla="*/ 3 w 14"/>
                    <a:gd name="T1" fmla="*/ 10 h 11"/>
                    <a:gd name="T2" fmla="*/ 13 w 14"/>
                    <a:gd name="T3" fmla="*/ 3 h 11"/>
                    <a:gd name="T4" fmla="*/ 11 w 14"/>
                    <a:gd name="T5" fmla="*/ 1 h 11"/>
                    <a:gd name="T6" fmla="*/ 2 w 14"/>
                    <a:gd name="T7" fmla="*/ 7 h 11"/>
                    <a:gd name="T8" fmla="*/ 3 w 14"/>
                    <a:gd name="T9" fmla="*/ 10 h 11"/>
                  </a:gdLst>
                  <a:ahLst/>
                  <a:cxnLst>
                    <a:cxn ang="0">
                      <a:pos x="T0" y="T1"/>
                    </a:cxn>
                    <a:cxn ang="0">
                      <a:pos x="T2" y="T3"/>
                    </a:cxn>
                    <a:cxn ang="0">
                      <a:pos x="T4" y="T5"/>
                    </a:cxn>
                    <a:cxn ang="0">
                      <a:pos x="T6" y="T7"/>
                    </a:cxn>
                    <a:cxn ang="0">
                      <a:pos x="T8" y="T9"/>
                    </a:cxn>
                  </a:cxnLst>
                  <a:rect l="0" t="0" r="r" b="b"/>
                  <a:pathLst>
                    <a:path w="14" h="11">
                      <a:moveTo>
                        <a:pt x="3" y="10"/>
                      </a:moveTo>
                      <a:cubicBezTo>
                        <a:pt x="6" y="8"/>
                        <a:pt x="10" y="6"/>
                        <a:pt x="13" y="3"/>
                      </a:cubicBezTo>
                      <a:cubicBezTo>
                        <a:pt x="14" y="2"/>
                        <a:pt x="13" y="0"/>
                        <a:pt x="11" y="1"/>
                      </a:cubicBezTo>
                      <a:cubicBezTo>
                        <a:pt x="8" y="3"/>
                        <a:pt x="5" y="5"/>
                        <a:pt x="2" y="7"/>
                      </a:cubicBezTo>
                      <a:cubicBezTo>
                        <a:pt x="0" y="8"/>
                        <a:pt x="2" y="11"/>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6" name="Freeform 253"/>
                <p:cNvSpPr/>
                <p:nvPr/>
              </p:nvSpPr>
              <p:spPr bwMode="auto">
                <a:xfrm>
                  <a:off x="921" y="1461"/>
                  <a:ext cx="6" cy="5"/>
                </a:xfrm>
                <a:custGeom>
                  <a:avLst/>
                  <a:gdLst>
                    <a:gd name="T0" fmla="*/ 3 w 9"/>
                    <a:gd name="T1" fmla="*/ 6 h 7"/>
                    <a:gd name="T2" fmla="*/ 7 w 9"/>
                    <a:gd name="T3" fmla="*/ 4 h 7"/>
                    <a:gd name="T4" fmla="*/ 7 w 9"/>
                    <a:gd name="T5" fmla="*/ 1 h 7"/>
                    <a:gd name="T6" fmla="*/ 1 w 9"/>
                    <a:gd name="T7" fmla="*/ 3 h 7"/>
                    <a:gd name="T8" fmla="*/ 3 w 9"/>
                    <a:gd name="T9" fmla="*/ 6 h 7"/>
                  </a:gdLst>
                  <a:ahLst/>
                  <a:cxnLst>
                    <a:cxn ang="0">
                      <a:pos x="T0" y="T1"/>
                    </a:cxn>
                    <a:cxn ang="0">
                      <a:pos x="T2" y="T3"/>
                    </a:cxn>
                    <a:cxn ang="0">
                      <a:pos x="T4" y="T5"/>
                    </a:cxn>
                    <a:cxn ang="0">
                      <a:pos x="T6" y="T7"/>
                    </a:cxn>
                    <a:cxn ang="0">
                      <a:pos x="T8" y="T9"/>
                    </a:cxn>
                  </a:cxnLst>
                  <a:rect l="0" t="0" r="r" b="b"/>
                  <a:pathLst>
                    <a:path w="9" h="7">
                      <a:moveTo>
                        <a:pt x="3" y="6"/>
                      </a:moveTo>
                      <a:cubicBezTo>
                        <a:pt x="4" y="5"/>
                        <a:pt x="6" y="4"/>
                        <a:pt x="7" y="4"/>
                      </a:cubicBezTo>
                      <a:cubicBezTo>
                        <a:pt x="9" y="3"/>
                        <a:pt x="8" y="0"/>
                        <a:pt x="7" y="1"/>
                      </a:cubicBezTo>
                      <a:cubicBezTo>
                        <a:pt x="5" y="2"/>
                        <a:pt x="3" y="2"/>
                        <a:pt x="1" y="3"/>
                      </a:cubicBezTo>
                      <a:cubicBezTo>
                        <a:pt x="0" y="4"/>
                        <a:pt x="1" y="7"/>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7" name="Freeform 254"/>
                <p:cNvSpPr/>
                <p:nvPr/>
              </p:nvSpPr>
              <p:spPr bwMode="auto">
                <a:xfrm>
                  <a:off x="726" y="1379"/>
                  <a:ext cx="40" cy="25"/>
                </a:xfrm>
                <a:custGeom>
                  <a:avLst/>
                  <a:gdLst>
                    <a:gd name="T0" fmla="*/ 2 w 59"/>
                    <a:gd name="T1" fmla="*/ 5 h 37"/>
                    <a:gd name="T2" fmla="*/ 3 w 59"/>
                    <a:gd name="T3" fmla="*/ 34 h 37"/>
                    <a:gd name="T4" fmla="*/ 4 w 59"/>
                    <a:gd name="T5" fmla="*/ 35 h 37"/>
                    <a:gd name="T6" fmla="*/ 36 w 59"/>
                    <a:gd name="T7" fmla="*/ 34 h 37"/>
                    <a:gd name="T8" fmla="*/ 57 w 59"/>
                    <a:gd name="T9" fmla="*/ 35 h 37"/>
                    <a:gd name="T10" fmla="*/ 58 w 59"/>
                    <a:gd name="T11" fmla="*/ 34 h 37"/>
                    <a:gd name="T12" fmla="*/ 57 w 59"/>
                    <a:gd name="T13" fmla="*/ 7 h 37"/>
                    <a:gd name="T14" fmla="*/ 54 w 59"/>
                    <a:gd name="T15" fmla="*/ 1 h 37"/>
                    <a:gd name="T16" fmla="*/ 33 w 59"/>
                    <a:gd name="T17" fmla="*/ 4 h 37"/>
                    <a:gd name="T18" fmla="*/ 2 w 59"/>
                    <a:gd name="T19" fmla="*/ 2 h 37"/>
                    <a:gd name="T20" fmla="*/ 2 w 59"/>
                    <a:gd name="T21" fmla="*/ 5 h 37"/>
                    <a:gd name="T22" fmla="*/ 41 w 59"/>
                    <a:gd name="T23" fmla="*/ 6 h 37"/>
                    <a:gd name="T24" fmla="*/ 54 w 59"/>
                    <a:gd name="T25" fmla="*/ 7 h 37"/>
                    <a:gd name="T26" fmla="*/ 56 w 59"/>
                    <a:gd name="T27" fmla="*/ 26 h 37"/>
                    <a:gd name="T28" fmla="*/ 24 w 59"/>
                    <a:gd name="T29" fmla="*/ 32 h 37"/>
                    <a:gd name="T30" fmla="*/ 5 w 59"/>
                    <a:gd name="T31" fmla="*/ 30 h 37"/>
                    <a:gd name="T32" fmla="*/ 5 w 59"/>
                    <a:gd name="T33" fmla="*/ 5 h 37"/>
                    <a:gd name="T34" fmla="*/ 2 w 59"/>
                    <a:gd name="T35" fmla="*/ 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 h="37">
                      <a:moveTo>
                        <a:pt x="2" y="5"/>
                      </a:moveTo>
                      <a:cubicBezTo>
                        <a:pt x="2" y="15"/>
                        <a:pt x="2" y="24"/>
                        <a:pt x="3" y="34"/>
                      </a:cubicBezTo>
                      <a:cubicBezTo>
                        <a:pt x="3" y="34"/>
                        <a:pt x="3" y="35"/>
                        <a:pt x="4" y="35"/>
                      </a:cubicBezTo>
                      <a:cubicBezTo>
                        <a:pt x="15" y="35"/>
                        <a:pt x="25" y="34"/>
                        <a:pt x="36" y="34"/>
                      </a:cubicBezTo>
                      <a:cubicBezTo>
                        <a:pt x="43" y="35"/>
                        <a:pt x="50" y="36"/>
                        <a:pt x="57" y="35"/>
                      </a:cubicBezTo>
                      <a:cubicBezTo>
                        <a:pt x="58" y="35"/>
                        <a:pt x="58" y="34"/>
                        <a:pt x="58" y="34"/>
                      </a:cubicBezTo>
                      <a:cubicBezTo>
                        <a:pt x="59" y="25"/>
                        <a:pt x="58" y="16"/>
                        <a:pt x="57" y="7"/>
                      </a:cubicBezTo>
                      <a:cubicBezTo>
                        <a:pt x="57" y="5"/>
                        <a:pt x="57" y="2"/>
                        <a:pt x="54" y="1"/>
                      </a:cubicBezTo>
                      <a:cubicBezTo>
                        <a:pt x="48" y="0"/>
                        <a:pt x="39" y="3"/>
                        <a:pt x="33" y="4"/>
                      </a:cubicBezTo>
                      <a:cubicBezTo>
                        <a:pt x="23" y="4"/>
                        <a:pt x="12" y="3"/>
                        <a:pt x="2" y="2"/>
                      </a:cubicBezTo>
                      <a:cubicBezTo>
                        <a:pt x="0" y="2"/>
                        <a:pt x="0" y="5"/>
                        <a:pt x="2" y="5"/>
                      </a:cubicBezTo>
                      <a:cubicBezTo>
                        <a:pt x="15" y="6"/>
                        <a:pt x="28" y="7"/>
                        <a:pt x="41" y="6"/>
                      </a:cubicBezTo>
                      <a:cubicBezTo>
                        <a:pt x="45" y="5"/>
                        <a:pt x="53" y="1"/>
                        <a:pt x="54" y="7"/>
                      </a:cubicBezTo>
                      <a:cubicBezTo>
                        <a:pt x="55" y="14"/>
                        <a:pt x="56" y="20"/>
                        <a:pt x="56" y="26"/>
                      </a:cubicBezTo>
                      <a:cubicBezTo>
                        <a:pt x="56" y="37"/>
                        <a:pt x="32" y="31"/>
                        <a:pt x="24" y="32"/>
                      </a:cubicBezTo>
                      <a:cubicBezTo>
                        <a:pt x="21" y="32"/>
                        <a:pt x="5" y="35"/>
                        <a:pt x="5" y="30"/>
                      </a:cubicBezTo>
                      <a:cubicBezTo>
                        <a:pt x="5" y="22"/>
                        <a:pt x="5" y="14"/>
                        <a:pt x="5" y="5"/>
                      </a:cubicBezTo>
                      <a:cubicBezTo>
                        <a:pt x="5" y="4"/>
                        <a:pt x="2" y="4"/>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8" name="Freeform 255"/>
                <p:cNvSpPr/>
                <p:nvPr/>
              </p:nvSpPr>
              <p:spPr bwMode="auto">
                <a:xfrm>
                  <a:off x="738" y="1400"/>
                  <a:ext cx="4" cy="8"/>
                </a:xfrm>
                <a:custGeom>
                  <a:avLst/>
                  <a:gdLst>
                    <a:gd name="T0" fmla="*/ 3 w 6"/>
                    <a:gd name="T1" fmla="*/ 3 h 12"/>
                    <a:gd name="T2" fmla="*/ 3 w 6"/>
                    <a:gd name="T3" fmla="*/ 4 h 12"/>
                    <a:gd name="T4" fmla="*/ 3 w 6"/>
                    <a:gd name="T5" fmla="*/ 6 h 12"/>
                    <a:gd name="T6" fmla="*/ 2 w 6"/>
                    <a:gd name="T7" fmla="*/ 9 h 12"/>
                    <a:gd name="T8" fmla="*/ 4 w 6"/>
                    <a:gd name="T9" fmla="*/ 11 h 12"/>
                    <a:gd name="T10" fmla="*/ 6 w 6"/>
                    <a:gd name="T11" fmla="*/ 6 h 12"/>
                    <a:gd name="T12" fmla="*/ 4 w 6"/>
                    <a:gd name="T13" fmla="*/ 1 h 12"/>
                    <a:gd name="T14" fmla="*/ 3 w 6"/>
                    <a:gd name="T15" fmla="*/ 3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3" y="3"/>
                      </a:moveTo>
                      <a:cubicBezTo>
                        <a:pt x="2" y="3"/>
                        <a:pt x="3" y="3"/>
                        <a:pt x="3" y="4"/>
                      </a:cubicBezTo>
                      <a:cubicBezTo>
                        <a:pt x="3" y="5"/>
                        <a:pt x="3" y="5"/>
                        <a:pt x="3" y="6"/>
                      </a:cubicBezTo>
                      <a:cubicBezTo>
                        <a:pt x="3" y="7"/>
                        <a:pt x="3" y="9"/>
                        <a:pt x="2" y="9"/>
                      </a:cubicBezTo>
                      <a:cubicBezTo>
                        <a:pt x="0" y="10"/>
                        <a:pt x="2" y="12"/>
                        <a:pt x="4" y="11"/>
                      </a:cubicBezTo>
                      <a:cubicBezTo>
                        <a:pt x="6" y="11"/>
                        <a:pt x="6" y="8"/>
                        <a:pt x="6" y="6"/>
                      </a:cubicBezTo>
                      <a:cubicBezTo>
                        <a:pt x="6" y="4"/>
                        <a:pt x="6" y="2"/>
                        <a:pt x="4" y="1"/>
                      </a:cubicBezTo>
                      <a:cubicBezTo>
                        <a:pt x="3" y="0"/>
                        <a:pt x="1" y="2"/>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9" name="Freeform 256"/>
                <p:cNvSpPr/>
                <p:nvPr/>
              </p:nvSpPr>
              <p:spPr bwMode="auto">
                <a:xfrm>
                  <a:off x="749" y="1400"/>
                  <a:ext cx="5" cy="8"/>
                </a:xfrm>
                <a:custGeom>
                  <a:avLst/>
                  <a:gdLst>
                    <a:gd name="T0" fmla="*/ 1 w 8"/>
                    <a:gd name="T1" fmla="*/ 2 h 12"/>
                    <a:gd name="T2" fmla="*/ 5 w 8"/>
                    <a:gd name="T3" fmla="*/ 11 h 12"/>
                    <a:gd name="T4" fmla="*/ 6 w 8"/>
                    <a:gd name="T5" fmla="*/ 8 h 12"/>
                    <a:gd name="T6" fmla="*/ 4 w 8"/>
                    <a:gd name="T7" fmla="*/ 2 h 12"/>
                    <a:gd name="T8" fmla="*/ 1 w 8"/>
                    <a:gd name="T9" fmla="*/ 2 h 12"/>
                  </a:gdLst>
                  <a:ahLst/>
                  <a:cxnLst>
                    <a:cxn ang="0">
                      <a:pos x="T0" y="T1"/>
                    </a:cxn>
                    <a:cxn ang="0">
                      <a:pos x="T2" y="T3"/>
                    </a:cxn>
                    <a:cxn ang="0">
                      <a:pos x="T4" y="T5"/>
                    </a:cxn>
                    <a:cxn ang="0">
                      <a:pos x="T6" y="T7"/>
                    </a:cxn>
                    <a:cxn ang="0">
                      <a:pos x="T8" y="T9"/>
                    </a:cxn>
                  </a:cxnLst>
                  <a:rect l="0" t="0" r="r" b="b"/>
                  <a:pathLst>
                    <a:path w="8" h="12">
                      <a:moveTo>
                        <a:pt x="1" y="2"/>
                      </a:moveTo>
                      <a:cubicBezTo>
                        <a:pt x="1" y="6"/>
                        <a:pt x="0" y="10"/>
                        <a:pt x="5" y="11"/>
                      </a:cubicBezTo>
                      <a:cubicBezTo>
                        <a:pt x="7" y="12"/>
                        <a:pt x="8" y="9"/>
                        <a:pt x="6" y="8"/>
                      </a:cubicBezTo>
                      <a:cubicBezTo>
                        <a:pt x="3" y="8"/>
                        <a:pt x="4" y="4"/>
                        <a:pt x="4" y="2"/>
                      </a:cubicBezTo>
                      <a:cubicBezTo>
                        <a:pt x="4" y="0"/>
                        <a:pt x="1"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0" name="Freeform 257"/>
                <p:cNvSpPr/>
                <p:nvPr/>
              </p:nvSpPr>
              <p:spPr bwMode="auto">
                <a:xfrm>
                  <a:off x="738" y="1407"/>
                  <a:ext cx="16" cy="3"/>
                </a:xfrm>
                <a:custGeom>
                  <a:avLst/>
                  <a:gdLst>
                    <a:gd name="T0" fmla="*/ 3 w 23"/>
                    <a:gd name="T1" fmla="*/ 4 h 5"/>
                    <a:gd name="T2" fmla="*/ 11 w 23"/>
                    <a:gd name="T3" fmla="*/ 3 h 5"/>
                    <a:gd name="T4" fmla="*/ 21 w 23"/>
                    <a:gd name="T5" fmla="*/ 4 h 5"/>
                    <a:gd name="T6" fmla="*/ 21 w 23"/>
                    <a:gd name="T7" fmla="*/ 1 h 5"/>
                    <a:gd name="T8" fmla="*/ 10 w 23"/>
                    <a:gd name="T9" fmla="*/ 0 h 5"/>
                    <a:gd name="T10" fmla="*/ 1 w 23"/>
                    <a:gd name="T11" fmla="*/ 1 h 5"/>
                    <a:gd name="T12" fmla="*/ 3 w 23"/>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3" y="4"/>
                      </a:moveTo>
                      <a:cubicBezTo>
                        <a:pt x="5" y="2"/>
                        <a:pt x="9" y="3"/>
                        <a:pt x="11" y="3"/>
                      </a:cubicBezTo>
                      <a:cubicBezTo>
                        <a:pt x="15" y="3"/>
                        <a:pt x="18" y="4"/>
                        <a:pt x="21" y="4"/>
                      </a:cubicBezTo>
                      <a:cubicBezTo>
                        <a:pt x="23" y="4"/>
                        <a:pt x="23" y="1"/>
                        <a:pt x="21" y="1"/>
                      </a:cubicBezTo>
                      <a:cubicBezTo>
                        <a:pt x="18" y="1"/>
                        <a:pt x="14" y="0"/>
                        <a:pt x="10" y="0"/>
                      </a:cubicBezTo>
                      <a:cubicBezTo>
                        <a:pt x="7" y="0"/>
                        <a:pt x="4" y="0"/>
                        <a:pt x="1" y="1"/>
                      </a:cubicBezTo>
                      <a:cubicBezTo>
                        <a:pt x="0" y="2"/>
                        <a:pt x="1" y="5"/>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1" name="Freeform 258"/>
                <p:cNvSpPr/>
                <p:nvPr/>
              </p:nvSpPr>
              <p:spPr bwMode="auto">
                <a:xfrm>
                  <a:off x="951" y="1465"/>
                  <a:ext cx="35" cy="35"/>
                </a:xfrm>
                <a:custGeom>
                  <a:avLst/>
                  <a:gdLst>
                    <a:gd name="T0" fmla="*/ 29 w 53"/>
                    <a:gd name="T1" fmla="*/ 8 h 53"/>
                    <a:gd name="T2" fmla="*/ 3 w 53"/>
                    <a:gd name="T3" fmla="*/ 28 h 53"/>
                    <a:gd name="T4" fmla="*/ 30 w 53"/>
                    <a:gd name="T5" fmla="*/ 51 h 53"/>
                    <a:gd name="T6" fmla="*/ 50 w 53"/>
                    <a:gd name="T7" fmla="*/ 25 h 53"/>
                    <a:gd name="T8" fmla="*/ 24 w 53"/>
                    <a:gd name="T9" fmla="*/ 10 h 53"/>
                    <a:gd name="T10" fmla="*/ 25 w 53"/>
                    <a:gd name="T11" fmla="*/ 11 h 53"/>
                    <a:gd name="T12" fmla="*/ 38 w 53"/>
                    <a:gd name="T13" fmla="*/ 12 h 53"/>
                    <a:gd name="T14" fmla="*/ 49 w 53"/>
                    <a:gd name="T15" fmla="*/ 29 h 53"/>
                    <a:gd name="T16" fmla="*/ 27 w 53"/>
                    <a:gd name="T17" fmla="*/ 49 h 53"/>
                    <a:gd name="T18" fmla="*/ 6 w 53"/>
                    <a:gd name="T19" fmla="*/ 23 h 53"/>
                    <a:gd name="T20" fmla="*/ 29 w 53"/>
                    <a:gd name="T21" fmla="*/ 10 h 53"/>
                    <a:gd name="T22" fmla="*/ 29 w 53"/>
                    <a:gd name="T23" fmla="*/ 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53">
                      <a:moveTo>
                        <a:pt x="29" y="8"/>
                      </a:moveTo>
                      <a:cubicBezTo>
                        <a:pt x="18" y="9"/>
                        <a:pt x="4" y="17"/>
                        <a:pt x="3" y="28"/>
                      </a:cubicBezTo>
                      <a:cubicBezTo>
                        <a:pt x="2" y="41"/>
                        <a:pt x="17" y="53"/>
                        <a:pt x="30" y="51"/>
                      </a:cubicBezTo>
                      <a:cubicBezTo>
                        <a:pt x="43" y="49"/>
                        <a:pt x="53" y="38"/>
                        <a:pt x="50" y="25"/>
                      </a:cubicBezTo>
                      <a:cubicBezTo>
                        <a:pt x="48" y="17"/>
                        <a:pt x="33" y="0"/>
                        <a:pt x="24" y="10"/>
                      </a:cubicBezTo>
                      <a:cubicBezTo>
                        <a:pt x="23" y="11"/>
                        <a:pt x="25" y="12"/>
                        <a:pt x="25" y="11"/>
                      </a:cubicBezTo>
                      <a:cubicBezTo>
                        <a:pt x="29" y="7"/>
                        <a:pt x="35" y="10"/>
                        <a:pt x="38" y="12"/>
                      </a:cubicBezTo>
                      <a:cubicBezTo>
                        <a:pt x="45" y="15"/>
                        <a:pt x="48" y="23"/>
                        <a:pt x="49" y="29"/>
                      </a:cubicBezTo>
                      <a:cubicBezTo>
                        <a:pt x="50" y="41"/>
                        <a:pt x="37" y="49"/>
                        <a:pt x="27" y="49"/>
                      </a:cubicBezTo>
                      <a:cubicBezTo>
                        <a:pt x="13" y="50"/>
                        <a:pt x="0" y="36"/>
                        <a:pt x="6" y="23"/>
                      </a:cubicBezTo>
                      <a:cubicBezTo>
                        <a:pt x="10" y="15"/>
                        <a:pt x="20" y="11"/>
                        <a:pt x="29" y="10"/>
                      </a:cubicBezTo>
                      <a:cubicBezTo>
                        <a:pt x="30" y="10"/>
                        <a:pt x="30" y="8"/>
                        <a:pt x="2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2" name="Freeform 259"/>
                <p:cNvSpPr/>
                <p:nvPr/>
              </p:nvSpPr>
              <p:spPr bwMode="auto">
                <a:xfrm>
                  <a:off x="965" y="1474"/>
                  <a:ext cx="4" cy="4"/>
                </a:xfrm>
                <a:custGeom>
                  <a:avLst/>
                  <a:gdLst>
                    <a:gd name="T0" fmla="*/ 4 w 6"/>
                    <a:gd name="T1" fmla="*/ 0 h 6"/>
                    <a:gd name="T2" fmla="*/ 1 w 6"/>
                    <a:gd name="T3" fmla="*/ 4 h 6"/>
                    <a:gd name="T4" fmla="*/ 2 w 6"/>
                    <a:gd name="T5" fmla="*/ 5 h 6"/>
                    <a:gd name="T6" fmla="*/ 5 w 6"/>
                    <a:gd name="T7" fmla="*/ 2 h 6"/>
                    <a:gd name="T8" fmla="*/ 4 w 6"/>
                    <a:gd name="T9" fmla="*/ 0 h 6"/>
                  </a:gdLst>
                  <a:ahLst/>
                  <a:cxnLst>
                    <a:cxn ang="0">
                      <a:pos x="T0" y="T1"/>
                    </a:cxn>
                    <a:cxn ang="0">
                      <a:pos x="T2" y="T3"/>
                    </a:cxn>
                    <a:cxn ang="0">
                      <a:pos x="T4" y="T5"/>
                    </a:cxn>
                    <a:cxn ang="0">
                      <a:pos x="T6" y="T7"/>
                    </a:cxn>
                    <a:cxn ang="0">
                      <a:pos x="T8" y="T9"/>
                    </a:cxn>
                  </a:cxnLst>
                  <a:rect l="0" t="0" r="r" b="b"/>
                  <a:pathLst>
                    <a:path w="6" h="6">
                      <a:moveTo>
                        <a:pt x="4" y="0"/>
                      </a:moveTo>
                      <a:cubicBezTo>
                        <a:pt x="3" y="2"/>
                        <a:pt x="2" y="3"/>
                        <a:pt x="1" y="4"/>
                      </a:cubicBezTo>
                      <a:cubicBezTo>
                        <a:pt x="0" y="5"/>
                        <a:pt x="1" y="6"/>
                        <a:pt x="2" y="5"/>
                      </a:cubicBezTo>
                      <a:cubicBezTo>
                        <a:pt x="3" y="4"/>
                        <a:pt x="4" y="3"/>
                        <a:pt x="5" y="2"/>
                      </a:cubicBezTo>
                      <a:cubicBezTo>
                        <a:pt x="6" y="1"/>
                        <a:pt x="5"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3" name="Freeform 260"/>
                <p:cNvSpPr/>
                <p:nvPr/>
              </p:nvSpPr>
              <p:spPr bwMode="auto">
                <a:xfrm>
                  <a:off x="965" y="1476"/>
                  <a:ext cx="4" cy="12"/>
                </a:xfrm>
                <a:custGeom>
                  <a:avLst/>
                  <a:gdLst>
                    <a:gd name="T0" fmla="*/ 0 w 6"/>
                    <a:gd name="T1" fmla="*/ 2 h 17"/>
                    <a:gd name="T2" fmla="*/ 3 w 6"/>
                    <a:gd name="T3" fmla="*/ 10 h 17"/>
                    <a:gd name="T4" fmla="*/ 4 w 6"/>
                    <a:gd name="T5" fmla="*/ 16 h 17"/>
                    <a:gd name="T6" fmla="*/ 6 w 6"/>
                    <a:gd name="T7" fmla="*/ 16 h 17"/>
                    <a:gd name="T8" fmla="*/ 5 w 6"/>
                    <a:gd name="T9" fmla="*/ 10 h 17"/>
                    <a:gd name="T10" fmla="*/ 2 w 6"/>
                    <a:gd name="T11" fmla="*/ 1 h 17"/>
                    <a:gd name="T12" fmla="*/ 0 w 6"/>
                    <a:gd name="T13" fmla="*/ 2 h 17"/>
                  </a:gdLst>
                  <a:ahLst/>
                  <a:cxnLst>
                    <a:cxn ang="0">
                      <a:pos x="T0" y="T1"/>
                    </a:cxn>
                    <a:cxn ang="0">
                      <a:pos x="T2" y="T3"/>
                    </a:cxn>
                    <a:cxn ang="0">
                      <a:pos x="T4" y="T5"/>
                    </a:cxn>
                    <a:cxn ang="0">
                      <a:pos x="T6" y="T7"/>
                    </a:cxn>
                    <a:cxn ang="0">
                      <a:pos x="T8" y="T9"/>
                    </a:cxn>
                    <a:cxn ang="0">
                      <a:pos x="T10" y="T11"/>
                    </a:cxn>
                    <a:cxn ang="0">
                      <a:pos x="T12" y="T13"/>
                    </a:cxn>
                  </a:cxnLst>
                  <a:rect l="0" t="0" r="r" b="b"/>
                  <a:pathLst>
                    <a:path w="6" h="17">
                      <a:moveTo>
                        <a:pt x="0" y="2"/>
                      </a:moveTo>
                      <a:cubicBezTo>
                        <a:pt x="1" y="4"/>
                        <a:pt x="2" y="7"/>
                        <a:pt x="3" y="10"/>
                      </a:cubicBezTo>
                      <a:cubicBezTo>
                        <a:pt x="4" y="12"/>
                        <a:pt x="3" y="14"/>
                        <a:pt x="4" y="16"/>
                      </a:cubicBezTo>
                      <a:cubicBezTo>
                        <a:pt x="5" y="17"/>
                        <a:pt x="6" y="17"/>
                        <a:pt x="6" y="16"/>
                      </a:cubicBezTo>
                      <a:cubicBezTo>
                        <a:pt x="5" y="14"/>
                        <a:pt x="5" y="12"/>
                        <a:pt x="5" y="10"/>
                      </a:cubicBezTo>
                      <a:cubicBezTo>
                        <a:pt x="4" y="7"/>
                        <a:pt x="2" y="4"/>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4" name="Freeform 261"/>
                <p:cNvSpPr/>
                <p:nvPr/>
              </p:nvSpPr>
              <p:spPr bwMode="auto">
                <a:xfrm>
                  <a:off x="967" y="1476"/>
                  <a:ext cx="4" cy="11"/>
                </a:xfrm>
                <a:custGeom>
                  <a:avLst/>
                  <a:gdLst>
                    <a:gd name="T0" fmla="*/ 2 w 5"/>
                    <a:gd name="T1" fmla="*/ 15 h 16"/>
                    <a:gd name="T2" fmla="*/ 4 w 5"/>
                    <a:gd name="T3" fmla="*/ 2 h 16"/>
                    <a:gd name="T4" fmla="*/ 3 w 5"/>
                    <a:gd name="T5" fmla="*/ 1 h 16"/>
                    <a:gd name="T6" fmla="*/ 0 w 5"/>
                    <a:gd name="T7" fmla="*/ 15 h 16"/>
                    <a:gd name="T8" fmla="*/ 2 w 5"/>
                    <a:gd name="T9" fmla="*/ 15 h 16"/>
                  </a:gdLst>
                  <a:ahLst/>
                  <a:cxnLst>
                    <a:cxn ang="0">
                      <a:pos x="T0" y="T1"/>
                    </a:cxn>
                    <a:cxn ang="0">
                      <a:pos x="T2" y="T3"/>
                    </a:cxn>
                    <a:cxn ang="0">
                      <a:pos x="T4" y="T5"/>
                    </a:cxn>
                    <a:cxn ang="0">
                      <a:pos x="T6" y="T7"/>
                    </a:cxn>
                    <a:cxn ang="0">
                      <a:pos x="T8" y="T9"/>
                    </a:cxn>
                  </a:cxnLst>
                  <a:rect l="0" t="0" r="r" b="b"/>
                  <a:pathLst>
                    <a:path w="5" h="16">
                      <a:moveTo>
                        <a:pt x="2" y="15"/>
                      </a:moveTo>
                      <a:cubicBezTo>
                        <a:pt x="4" y="11"/>
                        <a:pt x="3" y="6"/>
                        <a:pt x="4" y="2"/>
                      </a:cubicBezTo>
                      <a:cubicBezTo>
                        <a:pt x="5" y="1"/>
                        <a:pt x="3" y="0"/>
                        <a:pt x="3" y="1"/>
                      </a:cubicBezTo>
                      <a:cubicBezTo>
                        <a:pt x="2" y="6"/>
                        <a:pt x="2" y="11"/>
                        <a:pt x="0" y="15"/>
                      </a:cubicBezTo>
                      <a:cubicBezTo>
                        <a:pt x="0" y="16"/>
                        <a:pt x="2" y="16"/>
                        <a:pt x="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5" name="Freeform 262"/>
                <p:cNvSpPr/>
                <p:nvPr/>
              </p:nvSpPr>
              <p:spPr bwMode="auto">
                <a:xfrm>
                  <a:off x="967" y="1474"/>
                  <a:ext cx="4" cy="4"/>
                </a:xfrm>
                <a:custGeom>
                  <a:avLst/>
                  <a:gdLst>
                    <a:gd name="T0" fmla="*/ 2 w 6"/>
                    <a:gd name="T1" fmla="*/ 1 h 7"/>
                    <a:gd name="T2" fmla="*/ 2 w 6"/>
                    <a:gd name="T3" fmla="*/ 1 h 7"/>
                    <a:gd name="T4" fmla="*/ 0 w 6"/>
                    <a:gd name="T5" fmla="*/ 2 h 7"/>
                    <a:gd name="T6" fmla="*/ 4 w 6"/>
                    <a:gd name="T7" fmla="*/ 6 h 7"/>
                    <a:gd name="T8" fmla="*/ 5 w 6"/>
                    <a:gd name="T9" fmla="*/ 5 h 7"/>
                    <a:gd name="T10" fmla="*/ 2 w 6"/>
                    <a:gd name="T11" fmla="*/ 1 h 7"/>
                    <a:gd name="T12" fmla="*/ 0 w 6"/>
                    <a:gd name="T13" fmla="*/ 1 h 7"/>
                    <a:gd name="T14" fmla="*/ 1 w 6"/>
                    <a:gd name="T15" fmla="*/ 2 h 7"/>
                    <a:gd name="T16" fmla="*/ 2 w 6"/>
                    <a:gd name="T17"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7">
                      <a:moveTo>
                        <a:pt x="2" y="1"/>
                      </a:moveTo>
                      <a:cubicBezTo>
                        <a:pt x="2" y="1"/>
                        <a:pt x="2" y="1"/>
                        <a:pt x="2" y="1"/>
                      </a:cubicBezTo>
                      <a:cubicBezTo>
                        <a:pt x="1" y="1"/>
                        <a:pt x="1" y="1"/>
                        <a:pt x="0" y="2"/>
                      </a:cubicBezTo>
                      <a:cubicBezTo>
                        <a:pt x="2" y="3"/>
                        <a:pt x="3" y="5"/>
                        <a:pt x="4" y="6"/>
                      </a:cubicBezTo>
                      <a:cubicBezTo>
                        <a:pt x="5" y="7"/>
                        <a:pt x="6" y="6"/>
                        <a:pt x="5" y="5"/>
                      </a:cubicBezTo>
                      <a:cubicBezTo>
                        <a:pt x="4" y="4"/>
                        <a:pt x="3" y="2"/>
                        <a:pt x="2" y="1"/>
                      </a:cubicBezTo>
                      <a:cubicBezTo>
                        <a:pt x="1" y="0"/>
                        <a:pt x="0" y="1"/>
                        <a:pt x="0" y="1"/>
                      </a:cubicBezTo>
                      <a:cubicBezTo>
                        <a:pt x="0" y="2"/>
                        <a:pt x="1" y="2"/>
                        <a:pt x="1" y="2"/>
                      </a:cubicBezTo>
                      <a:cubicBezTo>
                        <a:pt x="2" y="3"/>
                        <a:pt x="3"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6" name="Freeform 263"/>
                <p:cNvSpPr/>
                <p:nvPr/>
              </p:nvSpPr>
              <p:spPr bwMode="auto">
                <a:xfrm>
                  <a:off x="967" y="1484"/>
                  <a:ext cx="7" cy="4"/>
                </a:xfrm>
                <a:custGeom>
                  <a:avLst/>
                  <a:gdLst>
                    <a:gd name="T0" fmla="*/ 2 w 10"/>
                    <a:gd name="T1" fmla="*/ 5 h 6"/>
                    <a:gd name="T2" fmla="*/ 9 w 10"/>
                    <a:gd name="T3" fmla="*/ 2 h 6"/>
                    <a:gd name="T4" fmla="*/ 8 w 10"/>
                    <a:gd name="T5" fmla="*/ 0 h 6"/>
                    <a:gd name="T6" fmla="*/ 1 w 10"/>
                    <a:gd name="T7" fmla="*/ 3 h 6"/>
                    <a:gd name="T8" fmla="*/ 2 w 10"/>
                    <a:gd name="T9" fmla="*/ 5 h 6"/>
                  </a:gdLst>
                  <a:ahLst/>
                  <a:cxnLst>
                    <a:cxn ang="0">
                      <a:pos x="T0" y="T1"/>
                    </a:cxn>
                    <a:cxn ang="0">
                      <a:pos x="T2" y="T3"/>
                    </a:cxn>
                    <a:cxn ang="0">
                      <a:pos x="T4" y="T5"/>
                    </a:cxn>
                    <a:cxn ang="0">
                      <a:pos x="T6" y="T7"/>
                    </a:cxn>
                    <a:cxn ang="0">
                      <a:pos x="T8" y="T9"/>
                    </a:cxn>
                  </a:cxnLst>
                  <a:rect l="0" t="0" r="r" b="b"/>
                  <a:pathLst>
                    <a:path w="10" h="6">
                      <a:moveTo>
                        <a:pt x="2" y="5"/>
                      </a:moveTo>
                      <a:cubicBezTo>
                        <a:pt x="4" y="3"/>
                        <a:pt x="7" y="3"/>
                        <a:pt x="9" y="2"/>
                      </a:cubicBezTo>
                      <a:cubicBezTo>
                        <a:pt x="10" y="1"/>
                        <a:pt x="9" y="0"/>
                        <a:pt x="8" y="0"/>
                      </a:cubicBezTo>
                      <a:cubicBezTo>
                        <a:pt x="6" y="2"/>
                        <a:pt x="3" y="2"/>
                        <a:pt x="1" y="3"/>
                      </a:cubicBezTo>
                      <a:cubicBezTo>
                        <a:pt x="0" y="4"/>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7" name="Freeform 264"/>
                <p:cNvSpPr/>
                <p:nvPr/>
              </p:nvSpPr>
              <p:spPr bwMode="auto">
                <a:xfrm>
                  <a:off x="972" y="1484"/>
                  <a:ext cx="4" cy="4"/>
                </a:xfrm>
                <a:custGeom>
                  <a:avLst/>
                  <a:gdLst>
                    <a:gd name="T0" fmla="*/ 0 w 6"/>
                    <a:gd name="T1" fmla="*/ 2 h 6"/>
                    <a:gd name="T2" fmla="*/ 4 w 6"/>
                    <a:gd name="T3" fmla="*/ 5 h 6"/>
                    <a:gd name="T4" fmla="*/ 5 w 6"/>
                    <a:gd name="T5" fmla="*/ 4 h 6"/>
                    <a:gd name="T6" fmla="*/ 2 w 6"/>
                    <a:gd name="T7" fmla="*/ 1 h 6"/>
                    <a:gd name="T8" fmla="*/ 0 w 6"/>
                    <a:gd name="T9" fmla="*/ 2 h 6"/>
                  </a:gdLst>
                  <a:ahLst/>
                  <a:cxnLst>
                    <a:cxn ang="0">
                      <a:pos x="T0" y="T1"/>
                    </a:cxn>
                    <a:cxn ang="0">
                      <a:pos x="T2" y="T3"/>
                    </a:cxn>
                    <a:cxn ang="0">
                      <a:pos x="T4" y="T5"/>
                    </a:cxn>
                    <a:cxn ang="0">
                      <a:pos x="T6" y="T7"/>
                    </a:cxn>
                    <a:cxn ang="0">
                      <a:pos x="T8" y="T9"/>
                    </a:cxn>
                  </a:cxnLst>
                  <a:rect l="0" t="0" r="r" b="b"/>
                  <a:pathLst>
                    <a:path w="6" h="6">
                      <a:moveTo>
                        <a:pt x="0" y="2"/>
                      </a:moveTo>
                      <a:cubicBezTo>
                        <a:pt x="1" y="3"/>
                        <a:pt x="3" y="4"/>
                        <a:pt x="4" y="5"/>
                      </a:cubicBezTo>
                      <a:cubicBezTo>
                        <a:pt x="5" y="6"/>
                        <a:pt x="6" y="4"/>
                        <a:pt x="5" y="4"/>
                      </a:cubicBezTo>
                      <a:cubicBezTo>
                        <a:pt x="4" y="3"/>
                        <a:pt x="3" y="2"/>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8" name="Freeform 265"/>
                <p:cNvSpPr/>
                <p:nvPr/>
              </p:nvSpPr>
              <p:spPr bwMode="auto">
                <a:xfrm>
                  <a:off x="967" y="1487"/>
                  <a:ext cx="6" cy="3"/>
                </a:xfrm>
                <a:custGeom>
                  <a:avLst/>
                  <a:gdLst>
                    <a:gd name="T0" fmla="*/ 1 w 9"/>
                    <a:gd name="T1" fmla="*/ 2 h 4"/>
                    <a:gd name="T2" fmla="*/ 7 w 9"/>
                    <a:gd name="T3" fmla="*/ 4 h 4"/>
                    <a:gd name="T4" fmla="*/ 8 w 9"/>
                    <a:gd name="T5" fmla="*/ 2 h 4"/>
                    <a:gd name="T6" fmla="*/ 1 w 9"/>
                    <a:gd name="T7" fmla="*/ 0 h 4"/>
                    <a:gd name="T8" fmla="*/ 1 w 9"/>
                    <a:gd name="T9" fmla="*/ 2 h 4"/>
                  </a:gdLst>
                  <a:ahLst/>
                  <a:cxnLst>
                    <a:cxn ang="0">
                      <a:pos x="T0" y="T1"/>
                    </a:cxn>
                    <a:cxn ang="0">
                      <a:pos x="T2" y="T3"/>
                    </a:cxn>
                    <a:cxn ang="0">
                      <a:pos x="T4" y="T5"/>
                    </a:cxn>
                    <a:cxn ang="0">
                      <a:pos x="T6" y="T7"/>
                    </a:cxn>
                    <a:cxn ang="0">
                      <a:pos x="T8" y="T9"/>
                    </a:cxn>
                  </a:cxnLst>
                  <a:rect l="0" t="0" r="r" b="b"/>
                  <a:pathLst>
                    <a:path w="9" h="4">
                      <a:moveTo>
                        <a:pt x="1" y="2"/>
                      </a:moveTo>
                      <a:cubicBezTo>
                        <a:pt x="3" y="1"/>
                        <a:pt x="5" y="3"/>
                        <a:pt x="7" y="4"/>
                      </a:cubicBezTo>
                      <a:cubicBezTo>
                        <a:pt x="8" y="4"/>
                        <a:pt x="9" y="2"/>
                        <a:pt x="8" y="2"/>
                      </a:cubicBezTo>
                      <a:cubicBezTo>
                        <a:pt x="6" y="2"/>
                        <a:pt x="4" y="0"/>
                        <a:pt x="1" y="0"/>
                      </a:cubicBezTo>
                      <a:cubicBezTo>
                        <a:pt x="0" y="0"/>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9" name="Freeform 266"/>
                <p:cNvSpPr/>
                <p:nvPr/>
              </p:nvSpPr>
              <p:spPr bwMode="auto">
                <a:xfrm>
                  <a:off x="971" y="1486"/>
                  <a:ext cx="5" cy="4"/>
                </a:xfrm>
                <a:custGeom>
                  <a:avLst/>
                  <a:gdLst>
                    <a:gd name="T0" fmla="*/ 2 w 7"/>
                    <a:gd name="T1" fmla="*/ 5 h 5"/>
                    <a:gd name="T2" fmla="*/ 6 w 7"/>
                    <a:gd name="T3" fmla="*/ 2 h 5"/>
                    <a:gd name="T4" fmla="*/ 5 w 7"/>
                    <a:gd name="T5" fmla="*/ 1 h 5"/>
                    <a:gd name="T6" fmla="*/ 1 w 7"/>
                    <a:gd name="T7" fmla="*/ 3 h 5"/>
                    <a:gd name="T8" fmla="*/ 2 w 7"/>
                    <a:gd name="T9" fmla="*/ 5 h 5"/>
                  </a:gdLst>
                  <a:ahLst/>
                  <a:cxnLst>
                    <a:cxn ang="0">
                      <a:pos x="T0" y="T1"/>
                    </a:cxn>
                    <a:cxn ang="0">
                      <a:pos x="T2" y="T3"/>
                    </a:cxn>
                    <a:cxn ang="0">
                      <a:pos x="T4" y="T5"/>
                    </a:cxn>
                    <a:cxn ang="0">
                      <a:pos x="T6" y="T7"/>
                    </a:cxn>
                    <a:cxn ang="0">
                      <a:pos x="T8" y="T9"/>
                    </a:cxn>
                  </a:cxnLst>
                  <a:rect l="0" t="0" r="r" b="b"/>
                  <a:pathLst>
                    <a:path w="7" h="5">
                      <a:moveTo>
                        <a:pt x="2" y="5"/>
                      </a:moveTo>
                      <a:cubicBezTo>
                        <a:pt x="3" y="4"/>
                        <a:pt x="4" y="3"/>
                        <a:pt x="6" y="2"/>
                      </a:cubicBezTo>
                      <a:cubicBezTo>
                        <a:pt x="7" y="2"/>
                        <a:pt x="6" y="0"/>
                        <a:pt x="5" y="1"/>
                      </a:cubicBezTo>
                      <a:cubicBezTo>
                        <a:pt x="4" y="2"/>
                        <a:pt x="2" y="2"/>
                        <a:pt x="1" y="3"/>
                      </a:cubicBezTo>
                      <a:cubicBezTo>
                        <a:pt x="0" y="4"/>
                        <a:pt x="1"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0" name="Freeform 267"/>
                <p:cNvSpPr/>
                <p:nvPr/>
              </p:nvSpPr>
              <p:spPr bwMode="auto">
                <a:xfrm>
                  <a:off x="965" y="1478"/>
                  <a:ext cx="2" cy="3"/>
                </a:xfrm>
                <a:custGeom>
                  <a:avLst/>
                  <a:gdLst>
                    <a:gd name="T0" fmla="*/ 0 w 3"/>
                    <a:gd name="T1" fmla="*/ 1 h 5"/>
                    <a:gd name="T2" fmla="*/ 1 w 3"/>
                    <a:gd name="T3" fmla="*/ 4 h 5"/>
                    <a:gd name="T4" fmla="*/ 3 w 3"/>
                    <a:gd name="T5" fmla="*/ 3 h 5"/>
                    <a:gd name="T6" fmla="*/ 2 w 3"/>
                    <a:gd name="T7" fmla="*/ 1 h 5"/>
                    <a:gd name="T8" fmla="*/ 0 w 3"/>
                    <a:gd name="T9" fmla="*/ 1 h 5"/>
                  </a:gdLst>
                  <a:ahLst/>
                  <a:cxnLst>
                    <a:cxn ang="0">
                      <a:pos x="T0" y="T1"/>
                    </a:cxn>
                    <a:cxn ang="0">
                      <a:pos x="T2" y="T3"/>
                    </a:cxn>
                    <a:cxn ang="0">
                      <a:pos x="T4" y="T5"/>
                    </a:cxn>
                    <a:cxn ang="0">
                      <a:pos x="T6" y="T7"/>
                    </a:cxn>
                    <a:cxn ang="0">
                      <a:pos x="T8" y="T9"/>
                    </a:cxn>
                  </a:cxnLst>
                  <a:rect l="0" t="0" r="r" b="b"/>
                  <a:pathLst>
                    <a:path w="3" h="5">
                      <a:moveTo>
                        <a:pt x="0" y="1"/>
                      </a:moveTo>
                      <a:cubicBezTo>
                        <a:pt x="0" y="2"/>
                        <a:pt x="1" y="3"/>
                        <a:pt x="1" y="4"/>
                      </a:cubicBezTo>
                      <a:cubicBezTo>
                        <a:pt x="1" y="5"/>
                        <a:pt x="3" y="4"/>
                        <a:pt x="3" y="3"/>
                      </a:cubicBezTo>
                      <a:cubicBezTo>
                        <a:pt x="2" y="2"/>
                        <a:pt x="2" y="2"/>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1" name="Freeform 268"/>
                <p:cNvSpPr/>
                <p:nvPr/>
              </p:nvSpPr>
              <p:spPr bwMode="auto">
                <a:xfrm>
                  <a:off x="965" y="1476"/>
                  <a:ext cx="2" cy="6"/>
                </a:xfrm>
                <a:custGeom>
                  <a:avLst/>
                  <a:gdLst>
                    <a:gd name="T0" fmla="*/ 2 w 3"/>
                    <a:gd name="T1" fmla="*/ 1 h 9"/>
                    <a:gd name="T2" fmla="*/ 2 w 3"/>
                    <a:gd name="T3" fmla="*/ 0 h 9"/>
                    <a:gd name="T4" fmla="*/ 1 w 3"/>
                    <a:gd name="T5" fmla="*/ 2 h 9"/>
                    <a:gd name="T6" fmla="*/ 1 w 3"/>
                    <a:gd name="T7" fmla="*/ 2 h 9"/>
                    <a:gd name="T8" fmla="*/ 1 w 3"/>
                    <a:gd name="T9" fmla="*/ 3 h 9"/>
                    <a:gd name="T10" fmla="*/ 1 w 3"/>
                    <a:gd name="T11" fmla="*/ 5 h 9"/>
                    <a:gd name="T12" fmla="*/ 2 w 3"/>
                    <a:gd name="T13" fmla="*/ 8 h 9"/>
                    <a:gd name="T14" fmla="*/ 3 w 3"/>
                    <a:gd name="T15" fmla="*/ 8 h 9"/>
                    <a:gd name="T16" fmla="*/ 3 w 3"/>
                    <a:gd name="T17" fmla="*/ 3 h 9"/>
                    <a:gd name="T18" fmla="*/ 1 w 3"/>
                    <a:gd name="T19" fmla="*/ 0 h 9"/>
                    <a:gd name="T20" fmla="*/ 0 w 3"/>
                    <a:gd name="T21" fmla="*/ 1 h 9"/>
                    <a:gd name="T22" fmla="*/ 1 w 3"/>
                    <a:gd name="T23" fmla="*/ 2 h 9"/>
                    <a:gd name="T24" fmla="*/ 2 w 3"/>
                    <a:gd name="T25"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9">
                      <a:moveTo>
                        <a:pt x="2" y="1"/>
                      </a:moveTo>
                      <a:cubicBezTo>
                        <a:pt x="2" y="1"/>
                        <a:pt x="2" y="1"/>
                        <a:pt x="2" y="0"/>
                      </a:cubicBezTo>
                      <a:cubicBezTo>
                        <a:pt x="2" y="1"/>
                        <a:pt x="1" y="1"/>
                        <a:pt x="1" y="2"/>
                      </a:cubicBezTo>
                      <a:cubicBezTo>
                        <a:pt x="1" y="2"/>
                        <a:pt x="1" y="2"/>
                        <a:pt x="1" y="2"/>
                      </a:cubicBezTo>
                      <a:cubicBezTo>
                        <a:pt x="1" y="2"/>
                        <a:pt x="1" y="3"/>
                        <a:pt x="1" y="3"/>
                      </a:cubicBezTo>
                      <a:cubicBezTo>
                        <a:pt x="1" y="3"/>
                        <a:pt x="1" y="4"/>
                        <a:pt x="1" y="5"/>
                      </a:cubicBezTo>
                      <a:cubicBezTo>
                        <a:pt x="2" y="6"/>
                        <a:pt x="2" y="7"/>
                        <a:pt x="2" y="8"/>
                      </a:cubicBezTo>
                      <a:cubicBezTo>
                        <a:pt x="2" y="9"/>
                        <a:pt x="3" y="9"/>
                        <a:pt x="3" y="8"/>
                      </a:cubicBezTo>
                      <a:cubicBezTo>
                        <a:pt x="3" y="6"/>
                        <a:pt x="3" y="5"/>
                        <a:pt x="3" y="3"/>
                      </a:cubicBezTo>
                      <a:cubicBezTo>
                        <a:pt x="3" y="2"/>
                        <a:pt x="2" y="0"/>
                        <a:pt x="1" y="0"/>
                      </a:cubicBezTo>
                      <a:cubicBezTo>
                        <a:pt x="1" y="0"/>
                        <a:pt x="0" y="1"/>
                        <a:pt x="0" y="1"/>
                      </a:cubicBezTo>
                      <a:cubicBezTo>
                        <a:pt x="0" y="1"/>
                        <a:pt x="0" y="1"/>
                        <a:pt x="1" y="2"/>
                      </a:cubicBezTo>
                      <a:cubicBezTo>
                        <a:pt x="1" y="3"/>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2" name="Freeform 269"/>
                <p:cNvSpPr/>
                <p:nvPr/>
              </p:nvSpPr>
              <p:spPr bwMode="auto">
                <a:xfrm>
                  <a:off x="967" y="1476"/>
                  <a:ext cx="1" cy="6"/>
                </a:xfrm>
                <a:custGeom>
                  <a:avLst/>
                  <a:gdLst>
                    <a:gd name="T0" fmla="*/ 0 w 2"/>
                    <a:gd name="T1" fmla="*/ 1 h 10"/>
                    <a:gd name="T2" fmla="*/ 0 w 2"/>
                    <a:gd name="T3" fmla="*/ 9 h 10"/>
                    <a:gd name="T4" fmla="*/ 2 w 2"/>
                    <a:gd name="T5" fmla="*/ 9 h 10"/>
                    <a:gd name="T6" fmla="*/ 1 w 2"/>
                    <a:gd name="T7" fmla="*/ 1 h 10"/>
                    <a:gd name="T8" fmla="*/ 0 w 2"/>
                    <a:gd name="T9" fmla="*/ 1 h 10"/>
                  </a:gdLst>
                  <a:ahLst/>
                  <a:cxnLst>
                    <a:cxn ang="0">
                      <a:pos x="T0" y="T1"/>
                    </a:cxn>
                    <a:cxn ang="0">
                      <a:pos x="T2" y="T3"/>
                    </a:cxn>
                    <a:cxn ang="0">
                      <a:pos x="T4" y="T5"/>
                    </a:cxn>
                    <a:cxn ang="0">
                      <a:pos x="T6" y="T7"/>
                    </a:cxn>
                    <a:cxn ang="0">
                      <a:pos x="T8" y="T9"/>
                    </a:cxn>
                  </a:cxnLst>
                  <a:rect l="0" t="0" r="r" b="b"/>
                  <a:pathLst>
                    <a:path w="2" h="10">
                      <a:moveTo>
                        <a:pt x="0" y="1"/>
                      </a:moveTo>
                      <a:cubicBezTo>
                        <a:pt x="0" y="4"/>
                        <a:pt x="0" y="6"/>
                        <a:pt x="0" y="9"/>
                      </a:cubicBezTo>
                      <a:cubicBezTo>
                        <a:pt x="0" y="10"/>
                        <a:pt x="2" y="10"/>
                        <a:pt x="2" y="9"/>
                      </a:cubicBezTo>
                      <a:cubicBezTo>
                        <a:pt x="2" y="6"/>
                        <a:pt x="1" y="4"/>
                        <a:pt x="1"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3" name="Freeform 270"/>
                <p:cNvSpPr/>
                <p:nvPr/>
              </p:nvSpPr>
              <p:spPr bwMode="auto">
                <a:xfrm>
                  <a:off x="966" y="1476"/>
                  <a:ext cx="3" cy="8"/>
                </a:xfrm>
                <a:custGeom>
                  <a:avLst/>
                  <a:gdLst>
                    <a:gd name="T0" fmla="*/ 1 w 4"/>
                    <a:gd name="T1" fmla="*/ 2 h 13"/>
                    <a:gd name="T2" fmla="*/ 1 w 4"/>
                    <a:gd name="T3" fmla="*/ 2 h 13"/>
                    <a:gd name="T4" fmla="*/ 2 w 4"/>
                    <a:gd name="T5" fmla="*/ 4 h 13"/>
                    <a:gd name="T6" fmla="*/ 2 w 4"/>
                    <a:gd name="T7" fmla="*/ 7 h 13"/>
                    <a:gd name="T8" fmla="*/ 2 w 4"/>
                    <a:gd name="T9" fmla="*/ 11 h 13"/>
                    <a:gd name="T10" fmla="*/ 3 w 4"/>
                    <a:gd name="T11" fmla="*/ 11 h 13"/>
                    <a:gd name="T12" fmla="*/ 3 w 4"/>
                    <a:gd name="T13" fmla="*/ 5 h 13"/>
                    <a:gd name="T14" fmla="*/ 2 w 4"/>
                    <a:gd name="T15" fmla="*/ 0 h 13"/>
                    <a:gd name="T16" fmla="*/ 1 w 4"/>
                    <a:gd name="T1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3">
                      <a:moveTo>
                        <a:pt x="1" y="2"/>
                      </a:moveTo>
                      <a:cubicBezTo>
                        <a:pt x="1" y="2"/>
                        <a:pt x="1" y="2"/>
                        <a:pt x="1" y="2"/>
                      </a:cubicBezTo>
                      <a:cubicBezTo>
                        <a:pt x="2" y="3"/>
                        <a:pt x="2" y="3"/>
                        <a:pt x="2" y="4"/>
                      </a:cubicBezTo>
                      <a:cubicBezTo>
                        <a:pt x="2" y="5"/>
                        <a:pt x="2" y="6"/>
                        <a:pt x="2" y="7"/>
                      </a:cubicBezTo>
                      <a:cubicBezTo>
                        <a:pt x="2" y="8"/>
                        <a:pt x="2" y="10"/>
                        <a:pt x="2" y="11"/>
                      </a:cubicBezTo>
                      <a:cubicBezTo>
                        <a:pt x="2" y="13"/>
                        <a:pt x="3" y="13"/>
                        <a:pt x="3" y="11"/>
                      </a:cubicBezTo>
                      <a:cubicBezTo>
                        <a:pt x="3" y="9"/>
                        <a:pt x="3" y="7"/>
                        <a:pt x="3" y="5"/>
                      </a:cubicBezTo>
                      <a:cubicBezTo>
                        <a:pt x="3" y="4"/>
                        <a:pt x="4" y="1"/>
                        <a:pt x="2" y="0"/>
                      </a:cubicBezTo>
                      <a:cubicBezTo>
                        <a:pt x="1"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4" name="Freeform 271"/>
                <p:cNvSpPr/>
                <p:nvPr/>
              </p:nvSpPr>
              <p:spPr bwMode="auto">
                <a:xfrm>
                  <a:off x="967" y="1476"/>
                  <a:ext cx="2" cy="7"/>
                </a:xfrm>
                <a:custGeom>
                  <a:avLst/>
                  <a:gdLst>
                    <a:gd name="T0" fmla="*/ 0 w 2"/>
                    <a:gd name="T1" fmla="*/ 1 h 10"/>
                    <a:gd name="T2" fmla="*/ 0 w 2"/>
                    <a:gd name="T3" fmla="*/ 9 h 10"/>
                    <a:gd name="T4" fmla="*/ 2 w 2"/>
                    <a:gd name="T5" fmla="*/ 9 h 10"/>
                    <a:gd name="T6" fmla="*/ 2 w 2"/>
                    <a:gd name="T7" fmla="*/ 1 h 10"/>
                    <a:gd name="T8" fmla="*/ 0 w 2"/>
                    <a:gd name="T9" fmla="*/ 1 h 10"/>
                  </a:gdLst>
                  <a:ahLst/>
                  <a:cxnLst>
                    <a:cxn ang="0">
                      <a:pos x="T0" y="T1"/>
                    </a:cxn>
                    <a:cxn ang="0">
                      <a:pos x="T2" y="T3"/>
                    </a:cxn>
                    <a:cxn ang="0">
                      <a:pos x="T4" y="T5"/>
                    </a:cxn>
                    <a:cxn ang="0">
                      <a:pos x="T6" y="T7"/>
                    </a:cxn>
                    <a:cxn ang="0">
                      <a:pos x="T8" y="T9"/>
                    </a:cxn>
                  </a:cxnLst>
                  <a:rect l="0" t="0" r="r" b="b"/>
                  <a:pathLst>
                    <a:path w="2" h="10">
                      <a:moveTo>
                        <a:pt x="0" y="1"/>
                      </a:moveTo>
                      <a:cubicBezTo>
                        <a:pt x="0" y="4"/>
                        <a:pt x="0" y="7"/>
                        <a:pt x="0" y="9"/>
                      </a:cubicBezTo>
                      <a:cubicBezTo>
                        <a:pt x="0" y="10"/>
                        <a:pt x="2" y="10"/>
                        <a:pt x="2" y="9"/>
                      </a:cubicBezTo>
                      <a:cubicBezTo>
                        <a:pt x="2" y="7"/>
                        <a:pt x="2" y="4"/>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5" name="Freeform 272"/>
                <p:cNvSpPr/>
                <p:nvPr/>
              </p:nvSpPr>
              <p:spPr bwMode="auto">
                <a:xfrm>
                  <a:off x="967" y="1474"/>
                  <a:ext cx="3" cy="6"/>
                </a:xfrm>
                <a:custGeom>
                  <a:avLst/>
                  <a:gdLst>
                    <a:gd name="T0" fmla="*/ 2 w 5"/>
                    <a:gd name="T1" fmla="*/ 3 h 8"/>
                    <a:gd name="T2" fmla="*/ 1 w 5"/>
                    <a:gd name="T3" fmla="*/ 3 h 8"/>
                    <a:gd name="T4" fmla="*/ 1 w 5"/>
                    <a:gd name="T5" fmla="*/ 3 h 8"/>
                    <a:gd name="T6" fmla="*/ 2 w 5"/>
                    <a:gd name="T7" fmla="*/ 5 h 8"/>
                    <a:gd name="T8" fmla="*/ 3 w 5"/>
                    <a:gd name="T9" fmla="*/ 7 h 8"/>
                    <a:gd name="T10" fmla="*/ 4 w 5"/>
                    <a:gd name="T11" fmla="*/ 7 h 8"/>
                    <a:gd name="T12" fmla="*/ 3 w 5"/>
                    <a:gd name="T13" fmla="*/ 3 h 8"/>
                    <a:gd name="T14" fmla="*/ 0 w 5"/>
                    <a:gd name="T15" fmla="*/ 2 h 8"/>
                    <a:gd name="T16" fmla="*/ 2 w 5"/>
                    <a:gd name="T17"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8">
                      <a:moveTo>
                        <a:pt x="2" y="3"/>
                      </a:moveTo>
                      <a:cubicBezTo>
                        <a:pt x="1" y="4"/>
                        <a:pt x="0" y="2"/>
                        <a:pt x="1" y="3"/>
                      </a:cubicBezTo>
                      <a:cubicBezTo>
                        <a:pt x="1" y="3"/>
                        <a:pt x="1" y="3"/>
                        <a:pt x="1" y="3"/>
                      </a:cubicBezTo>
                      <a:cubicBezTo>
                        <a:pt x="1" y="4"/>
                        <a:pt x="2" y="4"/>
                        <a:pt x="2" y="5"/>
                      </a:cubicBezTo>
                      <a:cubicBezTo>
                        <a:pt x="2" y="6"/>
                        <a:pt x="3" y="7"/>
                        <a:pt x="3" y="7"/>
                      </a:cubicBezTo>
                      <a:cubicBezTo>
                        <a:pt x="3" y="8"/>
                        <a:pt x="5" y="8"/>
                        <a:pt x="4" y="7"/>
                      </a:cubicBezTo>
                      <a:cubicBezTo>
                        <a:pt x="4" y="6"/>
                        <a:pt x="3" y="4"/>
                        <a:pt x="3" y="3"/>
                      </a:cubicBezTo>
                      <a:cubicBezTo>
                        <a:pt x="2" y="2"/>
                        <a:pt x="1" y="0"/>
                        <a:pt x="0" y="2"/>
                      </a:cubicBezTo>
                      <a:cubicBezTo>
                        <a:pt x="0" y="3"/>
                        <a:pt x="1"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6" name="Freeform 273"/>
                <p:cNvSpPr/>
                <p:nvPr/>
              </p:nvSpPr>
              <p:spPr bwMode="auto">
                <a:xfrm>
                  <a:off x="968" y="1486"/>
                  <a:ext cx="4" cy="2"/>
                </a:xfrm>
                <a:custGeom>
                  <a:avLst/>
                  <a:gdLst>
                    <a:gd name="T0" fmla="*/ 2 w 6"/>
                    <a:gd name="T1" fmla="*/ 2 h 2"/>
                    <a:gd name="T2" fmla="*/ 5 w 6"/>
                    <a:gd name="T3" fmla="*/ 1 h 2"/>
                    <a:gd name="T4" fmla="*/ 5 w 6"/>
                    <a:gd name="T5" fmla="*/ 0 h 2"/>
                    <a:gd name="T6" fmla="*/ 1 w 6"/>
                    <a:gd name="T7" fmla="*/ 0 h 2"/>
                    <a:gd name="T8" fmla="*/ 2 w 6"/>
                    <a:gd name="T9" fmla="*/ 2 h 2"/>
                  </a:gdLst>
                  <a:ahLst/>
                  <a:cxnLst>
                    <a:cxn ang="0">
                      <a:pos x="T0" y="T1"/>
                    </a:cxn>
                    <a:cxn ang="0">
                      <a:pos x="T2" y="T3"/>
                    </a:cxn>
                    <a:cxn ang="0">
                      <a:pos x="T4" y="T5"/>
                    </a:cxn>
                    <a:cxn ang="0">
                      <a:pos x="T6" y="T7"/>
                    </a:cxn>
                    <a:cxn ang="0">
                      <a:pos x="T8" y="T9"/>
                    </a:cxn>
                  </a:cxnLst>
                  <a:rect l="0" t="0" r="r" b="b"/>
                  <a:pathLst>
                    <a:path w="6" h="2">
                      <a:moveTo>
                        <a:pt x="2" y="2"/>
                      </a:moveTo>
                      <a:cubicBezTo>
                        <a:pt x="3" y="2"/>
                        <a:pt x="4" y="1"/>
                        <a:pt x="5" y="1"/>
                      </a:cubicBezTo>
                      <a:cubicBezTo>
                        <a:pt x="6" y="1"/>
                        <a:pt x="6" y="0"/>
                        <a:pt x="5" y="0"/>
                      </a:cubicBezTo>
                      <a:cubicBezTo>
                        <a:pt x="4" y="0"/>
                        <a:pt x="3" y="0"/>
                        <a:pt x="1" y="0"/>
                      </a:cubicBezTo>
                      <a:cubicBezTo>
                        <a:pt x="0" y="1"/>
                        <a:pt x="1"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7" name="Freeform 274"/>
                <p:cNvSpPr/>
                <p:nvPr/>
              </p:nvSpPr>
              <p:spPr bwMode="auto">
                <a:xfrm>
                  <a:off x="969" y="1486"/>
                  <a:ext cx="4" cy="2"/>
                </a:xfrm>
                <a:custGeom>
                  <a:avLst/>
                  <a:gdLst>
                    <a:gd name="T0" fmla="*/ 1 w 6"/>
                    <a:gd name="T1" fmla="*/ 3 h 3"/>
                    <a:gd name="T2" fmla="*/ 5 w 6"/>
                    <a:gd name="T3" fmla="*/ 2 h 3"/>
                    <a:gd name="T4" fmla="*/ 5 w 6"/>
                    <a:gd name="T5" fmla="*/ 0 h 3"/>
                    <a:gd name="T6" fmla="*/ 1 w 6"/>
                    <a:gd name="T7" fmla="*/ 1 h 3"/>
                    <a:gd name="T8" fmla="*/ 1 w 6"/>
                    <a:gd name="T9" fmla="*/ 3 h 3"/>
                  </a:gdLst>
                  <a:ahLst/>
                  <a:cxnLst>
                    <a:cxn ang="0">
                      <a:pos x="T0" y="T1"/>
                    </a:cxn>
                    <a:cxn ang="0">
                      <a:pos x="T2" y="T3"/>
                    </a:cxn>
                    <a:cxn ang="0">
                      <a:pos x="T4" y="T5"/>
                    </a:cxn>
                    <a:cxn ang="0">
                      <a:pos x="T6" y="T7"/>
                    </a:cxn>
                    <a:cxn ang="0">
                      <a:pos x="T8" y="T9"/>
                    </a:cxn>
                  </a:cxnLst>
                  <a:rect l="0" t="0" r="r" b="b"/>
                  <a:pathLst>
                    <a:path w="6" h="3">
                      <a:moveTo>
                        <a:pt x="1" y="3"/>
                      </a:moveTo>
                      <a:cubicBezTo>
                        <a:pt x="3" y="3"/>
                        <a:pt x="4" y="3"/>
                        <a:pt x="5" y="2"/>
                      </a:cubicBezTo>
                      <a:cubicBezTo>
                        <a:pt x="6" y="2"/>
                        <a:pt x="6" y="0"/>
                        <a:pt x="5" y="0"/>
                      </a:cubicBezTo>
                      <a:cubicBezTo>
                        <a:pt x="3" y="1"/>
                        <a:pt x="2" y="1"/>
                        <a:pt x="1" y="1"/>
                      </a:cubicBezTo>
                      <a:cubicBezTo>
                        <a:pt x="0" y="2"/>
                        <a:pt x="0"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8" name="Freeform 275"/>
                <p:cNvSpPr/>
                <p:nvPr/>
              </p:nvSpPr>
              <p:spPr bwMode="auto">
                <a:xfrm>
                  <a:off x="970" y="1486"/>
                  <a:ext cx="5" cy="2"/>
                </a:xfrm>
                <a:custGeom>
                  <a:avLst/>
                  <a:gdLst>
                    <a:gd name="T0" fmla="*/ 1 w 8"/>
                    <a:gd name="T1" fmla="*/ 2 h 4"/>
                    <a:gd name="T2" fmla="*/ 4 w 8"/>
                    <a:gd name="T3" fmla="*/ 2 h 4"/>
                    <a:gd name="T4" fmla="*/ 4 w 8"/>
                    <a:gd name="T5" fmla="*/ 0 h 4"/>
                    <a:gd name="T6" fmla="*/ 3 w 8"/>
                    <a:gd name="T7" fmla="*/ 0 h 4"/>
                    <a:gd name="T8" fmla="*/ 3 w 8"/>
                    <a:gd name="T9" fmla="*/ 1 h 4"/>
                    <a:gd name="T10" fmla="*/ 2 w 8"/>
                    <a:gd name="T11" fmla="*/ 2 h 4"/>
                    <a:gd name="T12" fmla="*/ 2 w 8"/>
                    <a:gd name="T13" fmla="*/ 4 h 4"/>
                    <a:gd name="T14" fmla="*/ 4 w 8"/>
                    <a:gd name="T15" fmla="*/ 3 h 4"/>
                    <a:gd name="T16" fmla="*/ 4 w 8"/>
                    <a:gd name="T17" fmla="*/ 2 h 4"/>
                    <a:gd name="T18" fmla="*/ 1 w 8"/>
                    <a:gd name="T19" fmla="*/ 2 h 4"/>
                    <a:gd name="T20" fmla="*/ 1 w 8"/>
                    <a:gd name="T21" fmla="*/ 4 h 4"/>
                    <a:gd name="T22" fmla="*/ 3 w 8"/>
                    <a:gd name="T23" fmla="*/ 4 h 4"/>
                    <a:gd name="T24" fmla="*/ 3 w 8"/>
                    <a:gd name="T25" fmla="*/ 3 h 4"/>
                    <a:gd name="T26" fmla="*/ 2 w 8"/>
                    <a:gd name="T27" fmla="*/ 2 h 4"/>
                    <a:gd name="T28" fmla="*/ 1 w 8"/>
                    <a:gd name="T29" fmla="*/ 3 h 4"/>
                    <a:gd name="T30" fmla="*/ 6 w 8"/>
                    <a:gd name="T31" fmla="*/ 1 h 4"/>
                    <a:gd name="T32" fmla="*/ 4 w 8"/>
                    <a:gd name="T33" fmla="*/ 2 h 4"/>
                    <a:gd name="T34" fmla="*/ 5 w 8"/>
                    <a:gd name="T35" fmla="*/ 2 h 4"/>
                    <a:gd name="T36" fmla="*/ 6 w 8"/>
                    <a:gd name="T37" fmla="*/ 2 h 4"/>
                    <a:gd name="T38" fmla="*/ 7 w 8"/>
                    <a:gd name="T39" fmla="*/ 1 h 4"/>
                    <a:gd name="T40" fmla="*/ 6 w 8"/>
                    <a:gd name="T41" fmla="*/ 1 h 4"/>
                    <a:gd name="T42" fmla="*/ 6 w 8"/>
                    <a:gd name="T43" fmla="*/ 1 h 4"/>
                    <a:gd name="T44" fmla="*/ 4 w 8"/>
                    <a:gd name="T45" fmla="*/ 1 h 4"/>
                    <a:gd name="T46" fmla="*/ 2 w 8"/>
                    <a:gd name="T47" fmla="*/ 2 h 4"/>
                    <a:gd name="T48" fmla="*/ 1 w 8"/>
                    <a:gd name="T49" fmla="*/ 3 h 4"/>
                    <a:gd name="T50" fmla="*/ 2 w 8"/>
                    <a:gd name="T51" fmla="*/ 4 h 4"/>
                    <a:gd name="T52" fmla="*/ 3 w 8"/>
                    <a:gd name="T53" fmla="*/ 2 h 4"/>
                    <a:gd name="T54" fmla="*/ 1 w 8"/>
                    <a:gd name="T55" fmla="*/ 2 h 4"/>
                    <a:gd name="T56" fmla="*/ 2 w 8"/>
                    <a:gd name="T57" fmla="*/ 4 h 4"/>
                    <a:gd name="T58" fmla="*/ 4 w 8"/>
                    <a:gd name="T59" fmla="*/ 3 h 4"/>
                    <a:gd name="T60" fmla="*/ 4 w 8"/>
                    <a:gd name="T61" fmla="*/ 2 h 4"/>
                    <a:gd name="T62" fmla="*/ 2 w 8"/>
                    <a:gd name="T63" fmla="*/ 2 h 4"/>
                    <a:gd name="T64" fmla="*/ 3 w 8"/>
                    <a:gd name="T65" fmla="*/ 3 h 4"/>
                    <a:gd name="T66" fmla="*/ 4 w 8"/>
                    <a:gd name="T67" fmla="*/ 0 h 4"/>
                    <a:gd name="T68" fmla="*/ 3 w 8"/>
                    <a:gd name="T69" fmla="*/ 1 h 4"/>
                    <a:gd name="T70" fmla="*/ 4 w 8"/>
                    <a:gd name="T71" fmla="*/ 1 h 4"/>
                    <a:gd name="T72" fmla="*/ 4 w 8"/>
                    <a:gd name="T73" fmla="*/ 0 h 4"/>
                    <a:gd name="T74" fmla="*/ 1 w 8"/>
                    <a:gd name="T75" fmla="*/ 0 h 4"/>
                    <a:gd name="T76" fmla="*/ 1 w 8"/>
                    <a:gd name="T7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 h="4">
                      <a:moveTo>
                        <a:pt x="1" y="2"/>
                      </a:moveTo>
                      <a:cubicBezTo>
                        <a:pt x="2" y="2"/>
                        <a:pt x="3" y="2"/>
                        <a:pt x="4" y="2"/>
                      </a:cubicBezTo>
                      <a:cubicBezTo>
                        <a:pt x="5" y="1"/>
                        <a:pt x="5" y="0"/>
                        <a:pt x="4" y="0"/>
                      </a:cubicBezTo>
                      <a:cubicBezTo>
                        <a:pt x="4" y="0"/>
                        <a:pt x="4" y="0"/>
                        <a:pt x="3" y="0"/>
                      </a:cubicBezTo>
                      <a:cubicBezTo>
                        <a:pt x="2" y="0"/>
                        <a:pt x="2" y="1"/>
                        <a:pt x="3" y="1"/>
                      </a:cubicBezTo>
                      <a:cubicBezTo>
                        <a:pt x="3" y="1"/>
                        <a:pt x="2" y="2"/>
                        <a:pt x="2" y="2"/>
                      </a:cubicBezTo>
                      <a:cubicBezTo>
                        <a:pt x="1" y="3"/>
                        <a:pt x="2" y="4"/>
                        <a:pt x="2" y="4"/>
                      </a:cubicBezTo>
                      <a:cubicBezTo>
                        <a:pt x="3" y="4"/>
                        <a:pt x="4" y="4"/>
                        <a:pt x="4" y="3"/>
                      </a:cubicBezTo>
                      <a:cubicBezTo>
                        <a:pt x="4" y="3"/>
                        <a:pt x="4" y="2"/>
                        <a:pt x="4" y="2"/>
                      </a:cubicBezTo>
                      <a:cubicBezTo>
                        <a:pt x="3" y="2"/>
                        <a:pt x="2" y="2"/>
                        <a:pt x="1" y="2"/>
                      </a:cubicBezTo>
                      <a:cubicBezTo>
                        <a:pt x="0" y="3"/>
                        <a:pt x="0" y="4"/>
                        <a:pt x="1" y="4"/>
                      </a:cubicBezTo>
                      <a:cubicBezTo>
                        <a:pt x="2" y="4"/>
                        <a:pt x="2" y="4"/>
                        <a:pt x="3" y="4"/>
                      </a:cubicBezTo>
                      <a:cubicBezTo>
                        <a:pt x="4" y="4"/>
                        <a:pt x="4" y="3"/>
                        <a:pt x="3" y="3"/>
                      </a:cubicBezTo>
                      <a:cubicBezTo>
                        <a:pt x="3" y="2"/>
                        <a:pt x="2" y="2"/>
                        <a:pt x="2" y="2"/>
                      </a:cubicBezTo>
                      <a:cubicBezTo>
                        <a:pt x="1" y="2"/>
                        <a:pt x="1" y="3"/>
                        <a:pt x="1" y="3"/>
                      </a:cubicBezTo>
                      <a:cubicBezTo>
                        <a:pt x="3" y="4"/>
                        <a:pt x="6" y="4"/>
                        <a:pt x="6" y="1"/>
                      </a:cubicBezTo>
                      <a:cubicBezTo>
                        <a:pt x="5" y="1"/>
                        <a:pt x="5" y="1"/>
                        <a:pt x="4" y="2"/>
                      </a:cubicBezTo>
                      <a:cubicBezTo>
                        <a:pt x="4" y="2"/>
                        <a:pt x="5" y="2"/>
                        <a:pt x="5" y="2"/>
                      </a:cubicBezTo>
                      <a:cubicBezTo>
                        <a:pt x="5" y="2"/>
                        <a:pt x="6" y="2"/>
                        <a:pt x="6" y="2"/>
                      </a:cubicBezTo>
                      <a:cubicBezTo>
                        <a:pt x="7" y="3"/>
                        <a:pt x="8" y="1"/>
                        <a:pt x="7" y="1"/>
                      </a:cubicBezTo>
                      <a:cubicBezTo>
                        <a:pt x="6" y="1"/>
                        <a:pt x="6" y="1"/>
                        <a:pt x="6" y="1"/>
                      </a:cubicBezTo>
                      <a:cubicBezTo>
                        <a:pt x="6" y="1"/>
                        <a:pt x="6" y="1"/>
                        <a:pt x="6" y="1"/>
                      </a:cubicBezTo>
                      <a:cubicBezTo>
                        <a:pt x="5" y="0"/>
                        <a:pt x="4" y="0"/>
                        <a:pt x="4" y="1"/>
                      </a:cubicBezTo>
                      <a:cubicBezTo>
                        <a:pt x="4" y="2"/>
                        <a:pt x="2" y="2"/>
                        <a:pt x="2" y="2"/>
                      </a:cubicBezTo>
                      <a:cubicBezTo>
                        <a:pt x="0" y="2"/>
                        <a:pt x="0" y="3"/>
                        <a:pt x="1" y="3"/>
                      </a:cubicBezTo>
                      <a:cubicBezTo>
                        <a:pt x="2" y="4"/>
                        <a:pt x="2" y="4"/>
                        <a:pt x="2" y="4"/>
                      </a:cubicBezTo>
                      <a:cubicBezTo>
                        <a:pt x="2" y="3"/>
                        <a:pt x="3" y="3"/>
                        <a:pt x="3" y="2"/>
                      </a:cubicBezTo>
                      <a:cubicBezTo>
                        <a:pt x="2" y="2"/>
                        <a:pt x="2" y="2"/>
                        <a:pt x="1" y="2"/>
                      </a:cubicBezTo>
                      <a:cubicBezTo>
                        <a:pt x="2" y="3"/>
                        <a:pt x="2" y="4"/>
                        <a:pt x="2" y="4"/>
                      </a:cubicBezTo>
                      <a:cubicBezTo>
                        <a:pt x="2" y="4"/>
                        <a:pt x="3" y="4"/>
                        <a:pt x="4" y="3"/>
                      </a:cubicBezTo>
                      <a:cubicBezTo>
                        <a:pt x="5" y="3"/>
                        <a:pt x="5" y="2"/>
                        <a:pt x="4" y="2"/>
                      </a:cubicBezTo>
                      <a:cubicBezTo>
                        <a:pt x="3" y="2"/>
                        <a:pt x="3" y="2"/>
                        <a:pt x="2" y="2"/>
                      </a:cubicBezTo>
                      <a:cubicBezTo>
                        <a:pt x="3" y="2"/>
                        <a:pt x="3" y="3"/>
                        <a:pt x="3" y="3"/>
                      </a:cubicBezTo>
                      <a:cubicBezTo>
                        <a:pt x="4" y="2"/>
                        <a:pt x="5" y="1"/>
                        <a:pt x="4" y="0"/>
                      </a:cubicBezTo>
                      <a:cubicBezTo>
                        <a:pt x="4" y="0"/>
                        <a:pt x="3" y="1"/>
                        <a:pt x="3" y="1"/>
                      </a:cubicBezTo>
                      <a:cubicBezTo>
                        <a:pt x="3" y="1"/>
                        <a:pt x="4" y="1"/>
                        <a:pt x="4" y="1"/>
                      </a:cubicBezTo>
                      <a:cubicBezTo>
                        <a:pt x="4" y="1"/>
                        <a:pt x="4" y="0"/>
                        <a:pt x="4" y="0"/>
                      </a:cubicBezTo>
                      <a:cubicBezTo>
                        <a:pt x="3" y="0"/>
                        <a:pt x="2" y="0"/>
                        <a:pt x="1" y="0"/>
                      </a:cubicBezTo>
                      <a:cubicBezTo>
                        <a:pt x="0" y="0"/>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9" name="Freeform 276"/>
                <p:cNvSpPr/>
                <p:nvPr/>
              </p:nvSpPr>
              <p:spPr bwMode="auto">
                <a:xfrm>
                  <a:off x="843" y="1328"/>
                  <a:ext cx="58" cy="40"/>
                </a:xfrm>
                <a:custGeom>
                  <a:avLst/>
                  <a:gdLst>
                    <a:gd name="T0" fmla="*/ 13 w 88"/>
                    <a:gd name="T1" fmla="*/ 57 h 60"/>
                    <a:gd name="T2" fmla="*/ 42 w 88"/>
                    <a:gd name="T3" fmla="*/ 7 h 60"/>
                    <a:gd name="T4" fmla="*/ 75 w 88"/>
                    <a:gd name="T5" fmla="*/ 54 h 60"/>
                    <a:gd name="T6" fmla="*/ 78 w 88"/>
                    <a:gd name="T7" fmla="*/ 55 h 60"/>
                    <a:gd name="T8" fmla="*/ 49 w 88"/>
                    <a:gd name="T9" fmla="*/ 4 h 60"/>
                    <a:gd name="T10" fmla="*/ 11 w 88"/>
                    <a:gd name="T11" fmla="*/ 58 h 60"/>
                    <a:gd name="T12" fmla="*/ 13 w 88"/>
                    <a:gd name="T13" fmla="*/ 57 h 60"/>
                  </a:gdLst>
                  <a:ahLst/>
                  <a:cxnLst>
                    <a:cxn ang="0">
                      <a:pos x="T0" y="T1"/>
                    </a:cxn>
                    <a:cxn ang="0">
                      <a:pos x="T2" y="T3"/>
                    </a:cxn>
                    <a:cxn ang="0">
                      <a:pos x="T4" y="T5"/>
                    </a:cxn>
                    <a:cxn ang="0">
                      <a:pos x="T6" y="T7"/>
                    </a:cxn>
                    <a:cxn ang="0">
                      <a:pos x="T8" y="T9"/>
                    </a:cxn>
                    <a:cxn ang="0">
                      <a:pos x="T10" y="T11"/>
                    </a:cxn>
                    <a:cxn ang="0">
                      <a:pos x="T12" y="T13"/>
                    </a:cxn>
                  </a:cxnLst>
                  <a:rect l="0" t="0" r="r" b="b"/>
                  <a:pathLst>
                    <a:path w="88" h="60">
                      <a:moveTo>
                        <a:pt x="13" y="57"/>
                      </a:moveTo>
                      <a:cubicBezTo>
                        <a:pt x="4" y="37"/>
                        <a:pt x="23" y="13"/>
                        <a:pt x="42" y="7"/>
                      </a:cubicBezTo>
                      <a:cubicBezTo>
                        <a:pt x="65" y="0"/>
                        <a:pt x="86" y="36"/>
                        <a:pt x="75" y="54"/>
                      </a:cubicBezTo>
                      <a:cubicBezTo>
                        <a:pt x="74" y="55"/>
                        <a:pt x="77" y="57"/>
                        <a:pt x="78" y="55"/>
                      </a:cubicBezTo>
                      <a:cubicBezTo>
                        <a:pt x="88" y="38"/>
                        <a:pt x="71" y="4"/>
                        <a:pt x="49" y="4"/>
                      </a:cubicBezTo>
                      <a:cubicBezTo>
                        <a:pt x="24" y="4"/>
                        <a:pt x="0" y="35"/>
                        <a:pt x="11" y="58"/>
                      </a:cubicBezTo>
                      <a:cubicBezTo>
                        <a:pt x="11" y="60"/>
                        <a:pt x="14" y="58"/>
                        <a:pt x="13"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0" name="Freeform 277"/>
                <p:cNvSpPr/>
                <p:nvPr/>
              </p:nvSpPr>
              <p:spPr bwMode="auto">
                <a:xfrm>
                  <a:off x="849" y="1346"/>
                  <a:ext cx="10" cy="27"/>
                </a:xfrm>
                <a:custGeom>
                  <a:avLst/>
                  <a:gdLst>
                    <a:gd name="T0" fmla="*/ 4 w 15"/>
                    <a:gd name="T1" fmla="*/ 10 h 40"/>
                    <a:gd name="T2" fmla="*/ 10 w 15"/>
                    <a:gd name="T3" fmla="*/ 20 h 40"/>
                    <a:gd name="T4" fmla="*/ 11 w 15"/>
                    <a:gd name="T5" fmla="*/ 26 h 40"/>
                    <a:gd name="T6" fmla="*/ 10 w 15"/>
                    <a:gd name="T7" fmla="*/ 32 h 40"/>
                    <a:gd name="T8" fmla="*/ 5 w 15"/>
                    <a:gd name="T9" fmla="*/ 33 h 40"/>
                    <a:gd name="T10" fmla="*/ 4 w 15"/>
                    <a:gd name="T11" fmla="*/ 30 h 40"/>
                    <a:gd name="T12" fmla="*/ 1 w 15"/>
                    <a:gd name="T13" fmla="*/ 31 h 40"/>
                    <a:gd name="T14" fmla="*/ 11 w 15"/>
                    <a:gd name="T15" fmla="*/ 37 h 40"/>
                    <a:gd name="T16" fmla="*/ 13 w 15"/>
                    <a:gd name="T17" fmla="*/ 23 h 40"/>
                    <a:gd name="T18" fmla="*/ 2 w 15"/>
                    <a:gd name="T19" fmla="*/ 8 h 40"/>
                    <a:gd name="T20" fmla="*/ 4 w 15"/>
                    <a:gd name="T21" fmla="*/ 1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40">
                      <a:moveTo>
                        <a:pt x="4" y="10"/>
                      </a:moveTo>
                      <a:cubicBezTo>
                        <a:pt x="8" y="6"/>
                        <a:pt x="10" y="18"/>
                        <a:pt x="10" y="20"/>
                      </a:cubicBezTo>
                      <a:cubicBezTo>
                        <a:pt x="10" y="22"/>
                        <a:pt x="11" y="24"/>
                        <a:pt x="11" y="26"/>
                      </a:cubicBezTo>
                      <a:cubicBezTo>
                        <a:pt x="11" y="28"/>
                        <a:pt x="11" y="30"/>
                        <a:pt x="10" y="32"/>
                      </a:cubicBezTo>
                      <a:cubicBezTo>
                        <a:pt x="8" y="35"/>
                        <a:pt x="6" y="36"/>
                        <a:pt x="5" y="33"/>
                      </a:cubicBezTo>
                      <a:cubicBezTo>
                        <a:pt x="4" y="32"/>
                        <a:pt x="4" y="31"/>
                        <a:pt x="4" y="30"/>
                      </a:cubicBezTo>
                      <a:cubicBezTo>
                        <a:pt x="3" y="28"/>
                        <a:pt x="0" y="29"/>
                        <a:pt x="1" y="31"/>
                      </a:cubicBezTo>
                      <a:cubicBezTo>
                        <a:pt x="2" y="35"/>
                        <a:pt x="6" y="40"/>
                        <a:pt x="11" y="37"/>
                      </a:cubicBezTo>
                      <a:cubicBezTo>
                        <a:pt x="15" y="34"/>
                        <a:pt x="14" y="27"/>
                        <a:pt x="13" y="23"/>
                      </a:cubicBezTo>
                      <a:cubicBezTo>
                        <a:pt x="13" y="18"/>
                        <a:pt x="10" y="0"/>
                        <a:pt x="2" y="8"/>
                      </a:cubicBezTo>
                      <a:cubicBezTo>
                        <a:pt x="0" y="9"/>
                        <a:pt x="2" y="11"/>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1" name="Freeform 278"/>
                <p:cNvSpPr/>
                <p:nvPr/>
              </p:nvSpPr>
              <p:spPr bwMode="auto">
                <a:xfrm>
                  <a:off x="886" y="1346"/>
                  <a:ext cx="10" cy="21"/>
                </a:xfrm>
                <a:custGeom>
                  <a:avLst/>
                  <a:gdLst>
                    <a:gd name="T0" fmla="*/ 14 w 15"/>
                    <a:gd name="T1" fmla="*/ 3 h 32"/>
                    <a:gd name="T2" fmla="*/ 5 w 15"/>
                    <a:gd name="T3" fmla="*/ 4 h 32"/>
                    <a:gd name="T4" fmla="*/ 0 w 15"/>
                    <a:gd name="T5" fmla="*/ 18 h 32"/>
                    <a:gd name="T6" fmla="*/ 6 w 15"/>
                    <a:gd name="T7" fmla="*/ 30 h 32"/>
                    <a:gd name="T8" fmla="*/ 14 w 15"/>
                    <a:gd name="T9" fmla="*/ 26 h 32"/>
                    <a:gd name="T10" fmla="*/ 11 w 15"/>
                    <a:gd name="T11" fmla="*/ 25 h 32"/>
                    <a:gd name="T12" fmla="*/ 3 w 15"/>
                    <a:gd name="T13" fmla="*/ 22 h 32"/>
                    <a:gd name="T14" fmla="*/ 3 w 15"/>
                    <a:gd name="T15" fmla="*/ 17 h 32"/>
                    <a:gd name="T16" fmla="*/ 4 w 15"/>
                    <a:gd name="T17" fmla="*/ 11 h 32"/>
                    <a:gd name="T18" fmla="*/ 11 w 15"/>
                    <a:gd name="T19" fmla="*/ 5 h 32"/>
                    <a:gd name="T20" fmla="*/ 14 w 15"/>
                    <a:gd name="T21" fmla="*/ 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32">
                      <a:moveTo>
                        <a:pt x="14" y="3"/>
                      </a:moveTo>
                      <a:cubicBezTo>
                        <a:pt x="11" y="0"/>
                        <a:pt x="8" y="1"/>
                        <a:pt x="5" y="4"/>
                      </a:cubicBezTo>
                      <a:cubicBezTo>
                        <a:pt x="1" y="7"/>
                        <a:pt x="1" y="13"/>
                        <a:pt x="0" y="18"/>
                      </a:cubicBezTo>
                      <a:cubicBezTo>
                        <a:pt x="0" y="23"/>
                        <a:pt x="1" y="28"/>
                        <a:pt x="6" y="30"/>
                      </a:cubicBezTo>
                      <a:cubicBezTo>
                        <a:pt x="9" y="32"/>
                        <a:pt x="13" y="29"/>
                        <a:pt x="14" y="26"/>
                      </a:cubicBezTo>
                      <a:cubicBezTo>
                        <a:pt x="15" y="24"/>
                        <a:pt x="12" y="24"/>
                        <a:pt x="11" y="25"/>
                      </a:cubicBezTo>
                      <a:cubicBezTo>
                        <a:pt x="9" y="32"/>
                        <a:pt x="4" y="26"/>
                        <a:pt x="3" y="22"/>
                      </a:cubicBezTo>
                      <a:cubicBezTo>
                        <a:pt x="3" y="20"/>
                        <a:pt x="3" y="18"/>
                        <a:pt x="3" y="17"/>
                      </a:cubicBezTo>
                      <a:cubicBezTo>
                        <a:pt x="3" y="15"/>
                        <a:pt x="4" y="13"/>
                        <a:pt x="4" y="11"/>
                      </a:cubicBezTo>
                      <a:cubicBezTo>
                        <a:pt x="5" y="9"/>
                        <a:pt x="8" y="1"/>
                        <a:pt x="11" y="5"/>
                      </a:cubicBezTo>
                      <a:cubicBezTo>
                        <a:pt x="12" y="6"/>
                        <a:pt x="15" y="5"/>
                        <a:pt x="1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2" name="Freeform 279"/>
                <p:cNvSpPr/>
                <p:nvPr/>
              </p:nvSpPr>
              <p:spPr bwMode="auto">
                <a:xfrm>
                  <a:off x="850" y="1353"/>
                  <a:ext cx="4" cy="16"/>
                </a:xfrm>
                <a:custGeom>
                  <a:avLst/>
                  <a:gdLst>
                    <a:gd name="T0" fmla="*/ 3 w 6"/>
                    <a:gd name="T1" fmla="*/ 0 h 24"/>
                    <a:gd name="T2" fmla="*/ 1 w 6"/>
                    <a:gd name="T3" fmla="*/ 9 h 24"/>
                    <a:gd name="T4" fmla="*/ 3 w 6"/>
                    <a:gd name="T5" fmla="*/ 22 h 24"/>
                    <a:gd name="T6" fmla="*/ 6 w 6"/>
                    <a:gd name="T7" fmla="*/ 21 h 24"/>
                    <a:gd name="T8" fmla="*/ 4 w 6"/>
                    <a:gd name="T9" fmla="*/ 12 h 24"/>
                    <a:gd name="T10" fmla="*/ 4 w 6"/>
                    <a:gd name="T11" fmla="*/ 3 h 24"/>
                    <a:gd name="T12" fmla="*/ 3 w 6"/>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6" h="24">
                      <a:moveTo>
                        <a:pt x="3" y="0"/>
                      </a:moveTo>
                      <a:cubicBezTo>
                        <a:pt x="0" y="1"/>
                        <a:pt x="1" y="6"/>
                        <a:pt x="1" y="9"/>
                      </a:cubicBezTo>
                      <a:cubicBezTo>
                        <a:pt x="1" y="13"/>
                        <a:pt x="2" y="18"/>
                        <a:pt x="3" y="22"/>
                      </a:cubicBezTo>
                      <a:cubicBezTo>
                        <a:pt x="4" y="24"/>
                        <a:pt x="6" y="23"/>
                        <a:pt x="6" y="21"/>
                      </a:cubicBezTo>
                      <a:cubicBezTo>
                        <a:pt x="5" y="18"/>
                        <a:pt x="5" y="15"/>
                        <a:pt x="4" y="12"/>
                      </a:cubicBezTo>
                      <a:cubicBezTo>
                        <a:pt x="4" y="11"/>
                        <a:pt x="3" y="3"/>
                        <a:pt x="4" y="3"/>
                      </a:cubicBezTo>
                      <a:cubicBezTo>
                        <a:pt x="6" y="2"/>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3" name="Freeform 280"/>
                <p:cNvSpPr/>
                <p:nvPr/>
              </p:nvSpPr>
              <p:spPr bwMode="auto">
                <a:xfrm>
                  <a:off x="849" y="1352"/>
                  <a:ext cx="5" cy="16"/>
                </a:xfrm>
                <a:custGeom>
                  <a:avLst/>
                  <a:gdLst>
                    <a:gd name="T0" fmla="*/ 3 w 7"/>
                    <a:gd name="T1" fmla="*/ 1 h 24"/>
                    <a:gd name="T2" fmla="*/ 4 w 7"/>
                    <a:gd name="T3" fmla="*/ 22 h 24"/>
                    <a:gd name="T4" fmla="*/ 6 w 7"/>
                    <a:gd name="T5" fmla="*/ 22 h 24"/>
                    <a:gd name="T6" fmla="*/ 7 w 7"/>
                    <a:gd name="T7" fmla="*/ 20 h 24"/>
                    <a:gd name="T8" fmla="*/ 4 w 7"/>
                    <a:gd name="T9" fmla="*/ 20 h 24"/>
                    <a:gd name="T10" fmla="*/ 4 w 7"/>
                    <a:gd name="T11" fmla="*/ 22 h 24"/>
                    <a:gd name="T12" fmla="*/ 6 w 7"/>
                    <a:gd name="T13" fmla="*/ 22 h 24"/>
                    <a:gd name="T14" fmla="*/ 6 w 7"/>
                    <a:gd name="T15" fmla="*/ 3 h 24"/>
                    <a:gd name="T16" fmla="*/ 3 w 7"/>
                    <a:gd name="T1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24">
                      <a:moveTo>
                        <a:pt x="3" y="1"/>
                      </a:moveTo>
                      <a:cubicBezTo>
                        <a:pt x="0" y="8"/>
                        <a:pt x="2" y="16"/>
                        <a:pt x="4" y="22"/>
                      </a:cubicBezTo>
                      <a:cubicBezTo>
                        <a:pt x="4" y="24"/>
                        <a:pt x="6" y="24"/>
                        <a:pt x="6" y="22"/>
                      </a:cubicBezTo>
                      <a:cubicBezTo>
                        <a:pt x="7" y="22"/>
                        <a:pt x="7" y="21"/>
                        <a:pt x="7" y="20"/>
                      </a:cubicBezTo>
                      <a:cubicBezTo>
                        <a:pt x="7" y="19"/>
                        <a:pt x="4" y="18"/>
                        <a:pt x="4" y="20"/>
                      </a:cubicBezTo>
                      <a:cubicBezTo>
                        <a:pt x="4" y="20"/>
                        <a:pt x="4" y="21"/>
                        <a:pt x="4" y="22"/>
                      </a:cubicBezTo>
                      <a:cubicBezTo>
                        <a:pt x="5" y="22"/>
                        <a:pt x="6" y="22"/>
                        <a:pt x="6" y="22"/>
                      </a:cubicBezTo>
                      <a:cubicBezTo>
                        <a:pt x="5" y="16"/>
                        <a:pt x="3" y="8"/>
                        <a:pt x="6" y="3"/>
                      </a:cubicBezTo>
                      <a:cubicBezTo>
                        <a:pt x="6" y="1"/>
                        <a:pt x="4"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4" name="Freeform 281"/>
                <p:cNvSpPr/>
                <p:nvPr/>
              </p:nvSpPr>
              <p:spPr bwMode="auto">
                <a:xfrm>
                  <a:off x="848" y="1353"/>
                  <a:ext cx="11" cy="16"/>
                </a:xfrm>
                <a:custGeom>
                  <a:avLst/>
                  <a:gdLst>
                    <a:gd name="T0" fmla="*/ 7 w 17"/>
                    <a:gd name="T1" fmla="*/ 5 h 24"/>
                    <a:gd name="T2" fmla="*/ 6 w 17"/>
                    <a:gd name="T3" fmla="*/ 4 h 24"/>
                    <a:gd name="T4" fmla="*/ 4 w 17"/>
                    <a:gd name="T5" fmla="*/ 3 h 24"/>
                    <a:gd name="T6" fmla="*/ 3 w 17"/>
                    <a:gd name="T7" fmla="*/ 22 h 24"/>
                    <a:gd name="T8" fmla="*/ 6 w 17"/>
                    <a:gd name="T9" fmla="*/ 23 h 24"/>
                    <a:gd name="T10" fmla="*/ 6 w 17"/>
                    <a:gd name="T11" fmla="*/ 2 h 24"/>
                    <a:gd name="T12" fmla="*/ 4 w 17"/>
                    <a:gd name="T13" fmla="*/ 2 h 24"/>
                    <a:gd name="T14" fmla="*/ 6 w 17"/>
                    <a:gd name="T15" fmla="*/ 22 h 24"/>
                    <a:gd name="T16" fmla="*/ 9 w 17"/>
                    <a:gd name="T17" fmla="*/ 21 h 24"/>
                    <a:gd name="T18" fmla="*/ 9 w 17"/>
                    <a:gd name="T19" fmla="*/ 3 h 24"/>
                    <a:gd name="T20" fmla="*/ 6 w 17"/>
                    <a:gd name="T21" fmla="*/ 3 h 24"/>
                    <a:gd name="T22" fmla="*/ 7 w 17"/>
                    <a:gd name="T23" fmla="*/ 21 h 24"/>
                    <a:gd name="T24" fmla="*/ 10 w 17"/>
                    <a:gd name="T25" fmla="*/ 20 h 24"/>
                    <a:gd name="T26" fmla="*/ 9 w 17"/>
                    <a:gd name="T27" fmla="*/ 3 h 24"/>
                    <a:gd name="T28" fmla="*/ 7 w 17"/>
                    <a:gd name="T29" fmla="*/ 4 h 24"/>
                    <a:gd name="T30" fmla="*/ 8 w 17"/>
                    <a:gd name="T31" fmla="*/ 20 h 24"/>
                    <a:gd name="T32" fmla="*/ 10 w 17"/>
                    <a:gd name="T33" fmla="*/ 19 h 24"/>
                    <a:gd name="T34" fmla="*/ 7 w 17"/>
                    <a:gd name="T35" fmla="*/ 5 h 24"/>
                    <a:gd name="T36" fmla="*/ 5 w 17"/>
                    <a:gd name="T37" fmla="*/ 20 h 24"/>
                    <a:gd name="T38" fmla="*/ 5 w 17"/>
                    <a:gd name="T39" fmla="*/ 23 h 24"/>
                    <a:gd name="T40" fmla="*/ 8 w 17"/>
                    <a:gd name="T41" fmla="*/ 2 h 24"/>
                    <a:gd name="T42" fmla="*/ 9 w 17"/>
                    <a:gd name="T43" fmla="*/ 22 h 24"/>
                    <a:gd name="T44" fmla="*/ 11 w 17"/>
                    <a:gd name="T45" fmla="*/ 21 h 24"/>
                    <a:gd name="T46" fmla="*/ 8 w 17"/>
                    <a:gd name="T47" fmla="*/ 2 h 24"/>
                    <a:gd name="T48" fmla="*/ 6 w 17"/>
                    <a:gd name="T49" fmla="*/ 3 h 24"/>
                    <a:gd name="T50" fmla="*/ 7 w 17"/>
                    <a:gd name="T51" fmla="*/ 21 h 24"/>
                    <a:gd name="T52" fmla="*/ 10 w 17"/>
                    <a:gd name="T53" fmla="*/ 21 h 24"/>
                    <a:gd name="T54" fmla="*/ 9 w 17"/>
                    <a:gd name="T55" fmla="*/ 2 h 24"/>
                    <a:gd name="T56" fmla="*/ 6 w 17"/>
                    <a:gd name="T57" fmla="*/ 2 h 24"/>
                    <a:gd name="T58" fmla="*/ 6 w 17"/>
                    <a:gd name="T59" fmla="*/ 21 h 24"/>
                    <a:gd name="T60" fmla="*/ 9 w 17"/>
                    <a:gd name="T61" fmla="*/ 21 h 24"/>
                    <a:gd name="T62" fmla="*/ 6 w 17"/>
                    <a:gd name="T63" fmla="*/ 1 h 24"/>
                    <a:gd name="T64" fmla="*/ 4 w 17"/>
                    <a:gd name="T65" fmla="*/ 1 h 24"/>
                    <a:gd name="T66" fmla="*/ 3 w 17"/>
                    <a:gd name="T67" fmla="*/ 21 h 24"/>
                    <a:gd name="T68" fmla="*/ 6 w 17"/>
                    <a:gd name="T69" fmla="*/ 22 h 24"/>
                    <a:gd name="T70" fmla="*/ 6 w 17"/>
                    <a:gd name="T71" fmla="*/ 5 h 24"/>
                    <a:gd name="T72" fmla="*/ 4 w 17"/>
                    <a:gd name="T73" fmla="*/ 5 h 24"/>
                    <a:gd name="T74" fmla="*/ 4 w 17"/>
                    <a:gd name="T75" fmla="*/ 6 h 24"/>
                    <a:gd name="T76" fmla="*/ 7 w 17"/>
                    <a:gd name="T7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 h="24">
                      <a:moveTo>
                        <a:pt x="7" y="5"/>
                      </a:moveTo>
                      <a:cubicBezTo>
                        <a:pt x="7" y="4"/>
                        <a:pt x="7" y="4"/>
                        <a:pt x="6" y="4"/>
                      </a:cubicBezTo>
                      <a:cubicBezTo>
                        <a:pt x="6" y="3"/>
                        <a:pt x="4" y="2"/>
                        <a:pt x="4" y="3"/>
                      </a:cubicBezTo>
                      <a:cubicBezTo>
                        <a:pt x="1" y="9"/>
                        <a:pt x="1" y="16"/>
                        <a:pt x="3" y="22"/>
                      </a:cubicBezTo>
                      <a:cubicBezTo>
                        <a:pt x="3" y="23"/>
                        <a:pt x="5" y="24"/>
                        <a:pt x="6" y="23"/>
                      </a:cubicBezTo>
                      <a:cubicBezTo>
                        <a:pt x="10" y="16"/>
                        <a:pt x="3" y="9"/>
                        <a:pt x="6" y="2"/>
                      </a:cubicBezTo>
                      <a:cubicBezTo>
                        <a:pt x="6" y="2"/>
                        <a:pt x="5" y="2"/>
                        <a:pt x="4" y="2"/>
                      </a:cubicBezTo>
                      <a:cubicBezTo>
                        <a:pt x="7" y="8"/>
                        <a:pt x="5" y="15"/>
                        <a:pt x="6" y="22"/>
                      </a:cubicBezTo>
                      <a:cubicBezTo>
                        <a:pt x="7" y="23"/>
                        <a:pt x="9" y="23"/>
                        <a:pt x="9" y="21"/>
                      </a:cubicBezTo>
                      <a:cubicBezTo>
                        <a:pt x="10" y="15"/>
                        <a:pt x="8" y="9"/>
                        <a:pt x="9" y="3"/>
                      </a:cubicBezTo>
                      <a:cubicBezTo>
                        <a:pt x="8" y="3"/>
                        <a:pt x="7" y="3"/>
                        <a:pt x="6" y="3"/>
                      </a:cubicBezTo>
                      <a:cubicBezTo>
                        <a:pt x="9" y="8"/>
                        <a:pt x="8" y="15"/>
                        <a:pt x="7" y="21"/>
                      </a:cubicBezTo>
                      <a:cubicBezTo>
                        <a:pt x="8" y="20"/>
                        <a:pt x="9" y="20"/>
                        <a:pt x="10" y="20"/>
                      </a:cubicBezTo>
                      <a:cubicBezTo>
                        <a:pt x="8" y="15"/>
                        <a:pt x="7" y="9"/>
                        <a:pt x="9" y="3"/>
                      </a:cubicBezTo>
                      <a:cubicBezTo>
                        <a:pt x="8" y="4"/>
                        <a:pt x="8" y="4"/>
                        <a:pt x="7" y="4"/>
                      </a:cubicBezTo>
                      <a:cubicBezTo>
                        <a:pt x="11" y="7"/>
                        <a:pt x="9" y="17"/>
                        <a:pt x="8" y="20"/>
                      </a:cubicBezTo>
                      <a:cubicBezTo>
                        <a:pt x="9" y="20"/>
                        <a:pt x="9" y="20"/>
                        <a:pt x="10" y="19"/>
                      </a:cubicBezTo>
                      <a:cubicBezTo>
                        <a:pt x="7" y="18"/>
                        <a:pt x="4" y="5"/>
                        <a:pt x="7" y="5"/>
                      </a:cubicBezTo>
                      <a:cubicBezTo>
                        <a:pt x="13" y="6"/>
                        <a:pt x="11" y="20"/>
                        <a:pt x="5" y="20"/>
                      </a:cubicBezTo>
                      <a:cubicBezTo>
                        <a:pt x="3" y="20"/>
                        <a:pt x="3" y="23"/>
                        <a:pt x="5" y="23"/>
                      </a:cubicBezTo>
                      <a:cubicBezTo>
                        <a:pt x="14" y="23"/>
                        <a:pt x="17" y="5"/>
                        <a:pt x="8" y="2"/>
                      </a:cubicBezTo>
                      <a:cubicBezTo>
                        <a:pt x="0" y="0"/>
                        <a:pt x="3" y="20"/>
                        <a:pt x="9" y="22"/>
                      </a:cubicBezTo>
                      <a:cubicBezTo>
                        <a:pt x="10" y="22"/>
                        <a:pt x="11" y="22"/>
                        <a:pt x="11" y="21"/>
                      </a:cubicBezTo>
                      <a:cubicBezTo>
                        <a:pt x="13" y="16"/>
                        <a:pt x="13" y="5"/>
                        <a:pt x="8" y="2"/>
                      </a:cubicBezTo>
                      <a:cubicBezTo>
                        <a:pt x="7" y="1"/>
                        <a:pt x="7" y="2"/>
                        <a:pt x="6" y="3"/>
                      </a:cubicBezTo>
                      <a:cubicBezTo>
                        <a:pt x="4" y="9"/>
                        <a:pt x="5" y="16"/>
                        <a:pt x="7" y="21"/>
                      </a:cubicBezTo>
                      <a:cubicBezTo>
                        <a:pt x="8" y="23"/>
                        <a:pt x="10" y="22"/>
                        <a:pt x="10" y="21"/>
                      </a:cubicBezTo>
                      <a:cubicBezTo>
                        <a:pt x="11" y="15"/>
                        <a:pt x="12" y="8"/>
                        <a:pt x="9" y="2"/>
                      </a:cubicBezTo>
                      <a:cubicBezTo>
                        <a:pt x="8" y="1"/>
                        <a:pt x="6" y="1"/>
                        <a:pt x="6" y="2"/>
                      </a:cubicBezTo>
                      <a:cubicBezTo>
                        <a:pt x="5" y="9"/>
                        <a:pt x="7" y="15"/>
                        <a:pt x="6" y="21"/>
                      </a:cubicBezTo>
                      <a:cubicBezTo>
                        <a:pt x="7" y="21"/>
                        <a:pt x="8" y="21"/>
                        <a:pt x="9" y="21"/>
                      </a:cubicBezTo>
                      <a:cubicBezTo>
                        <a:pt x="8" y="14"/>
                        <a:pt x="10" y="7"/>
                        <a:pt x="6" y="1"/>
                      </a:cubicBezTo>
                      <a:cubicBezTo>
                        <a:pt x="6" y="0"/>
                        <a:pt x="4" y="0"/>
                        <a:pt x="4" y="1"/>
                      </a:cubicBezTo>
                      <a:cubicBezTo>
                        <a:pt x="1" y="7"/>
                        <a:pt x="7" y="15"/>
                        <a:pt x="3" y="21"/>
                      </a:cubicBezTo>
                      <a:cubicBezTo>
                        <a:pt x="4" y="21"/>
                        <a:pt x="5" y="21"/>
                        <a:pt x="6" y="22"/>
                      </a:cubicBezTo>
                      <a:cubicBezTo>
                        <a:pt x="4" y="16"/>
                        <a:pt x="4" y="10"/>
                        <a:pt x="6" y="5"/>
                      </a:cubicBezTo>
                      <a:cubicBezTo>
                        <a:pt x="5" y="5"/>
                        <a:pt x="5" y="5"/>
                        <a:pt x="4" y="5"/>
                      </a:cubicBezTo>
                      <a:cubicBezTo>
                        <a:pt x="4" y="5"/>
                        <a:pt x="4" y="6"/>
                        <a:pt x="4" y="6"/>
                      </a:cubicBezTo>
                      <a:cubicBezTo>
                        <a:pt x="5" y="8"/>
                        <a:pt x="8" y="6"/>
                        <a:pt x="7"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5" name="Freeform 282"/>
                <p:cNvSpPr/>
                <p:nvPr/>
              </p:nvSpPr>
              <p:spPr bwMode="auto">
                <a:xfrm>
                  <a:off x="886" y="1349"/>
                  <a:ext cx="11" cy="17"/>
                </a:xfrm>
                <a:custGeom>
                  <a:avLst/>
                  <a:gdLst>
                    <a:gd name="T0" fmla="*/ 7 w 17"/>
                    <a:gd name="T1" fmla="*/ 8 h 26"/>
                    <a:gd name="T2" fmla="*/ 3 w 17"/>
                    <a:gd name="T3" fmla="*/ 20 h 26"/>
                    <a:gd name="T4" fmla="*/ 7 w 17"/>
                    <a:gd name="T5" fmla="*/ 7 h 26"/>
                    <a:gd name="T6" fmla="*/ 6 w 17"/>
                    <a:gd name="T7" fmla="*/ 17 h 26"/>
                    <a:gd name="T8" fmla="*/ 8 w 17"/>
                    <a:gd name="T9" fmla="*/ 3 h 26"/>
                    <a:gd name="T10" fmla="*/ 6 w 17"/>
                    <a:gd name="T11" fmla="*/ 21 h 26"/>
                    <a:gd name="T12" fmla="*/ 10 w 17"/>
                    <a:gd name="T13" fmla="*/ 3 h 26"/>
                    <a:gd name="T14" fmla="*/ 7 w 17"/>
                    <a:gd name="T15" fmla="*/ 20 h 26"/>
                    <a:gd name="T16" fmla="*/ 8 w 17"/>
                    <a:gd name="T17" fmla="*/ 6 h 26"/>
                    <a:gd name="T18" fmla="*/ 11 w 17"/>
                    <a:gd name="T19" fmla="*/ 11 h 26"/>
                    <a:gd name="T20" fmla="*/ 10 w 17"/>
                    <a:gd name="T21" fmla="*/ 19 h 26"/>
                    <a:gd name="T22" fmla="*/ 8 w 17"/>
                    <a:gd name="T23" fmla="*/ 2 h 26"/>
                    <a:gd name="T24" fmla="*/ 9 w 17"/>
                    <a:gd name="T25" fmla="*/ 20 h 26"/>
                    <a:gd name="T26" fmla="*/ 7 w 17"/>
                    <a:gd name="T27" fmla="*/ 5 h 26"/>
                    <a:gd name="T28" fmla="*/ 9 w 17"/>
                    <a:gd name="T29" fmla="*/ 18 h 26"/>
                    <a:gd name="T30" fmla="*/ 9 w 17"/>
                    <a:gd name="T31" fmla="*/ 26 h 26"/>
                    <a:gd name="T32" fmla="*/ 10 w 17"/>
                    <a:gd name="T33" fmla="*/ 23 h 26"/>
                    <a:gd name="T34" fmla="*/ 12 w 17"/>
                    <a:gd name="T35" fmla="*/ 23 h 26"/>
                    <a:gd name="T36" fmla="*/ 8 w 17"/>
                    <a:gd name="T37" fmla="*/ 23 h 26"/>
                    <a:gd name="T38" fmla="*/ 8 w 17"/>
                    <a:gd name="T39" fmla="*/ 26 h 26"/>
                    <a:gd name="T40" fmla="*/ 9 w 17"/>
                    <a:gd name="T41" fmla="*/ 23 h 26"/>
                    <a:gd name="T42" fmla="*/ 12 w 17"/>
                    <a:gd name="T43" fmla="*/ 15 h 26"/>
                    <a:gd name="T44" fmla="*/ 10 w 17"/>
                    <a:gd name="T45" fmla="*/ 0 h 26"/>
                    <a:gd name="T46" fmla="*/ 8 w 17"/>
                    <a:gd name="T47" fmla="*/ 23 h 26"/>
                    <a:gd name="T48" fmla="*/ 8 w 17"/>
                    <a:gd name="T49" fmla="*/ 0 h 26"/>
                    <a:gd name="T50" fmla="*/ 10 w 17"/>
                    <a:gd name="T51" fmla="*/ 21 h 26"/>
                    <a:gd name="T52" fmla="*/ 7 w 17"/>
                    <a:gd name="T53" fmla="*/ 21 h 26"/>
                    <a:gd name="T54" fmla="*/ 11 w 17"/>
                    <a:gd name="T55" fmla="*/ 2 h 26"/>
                    <a:gd name="T56" fmla="*/ 7 w 17"/>
                    <a:gd name="T57" fmla="*/ 23 h 26"/>
                    <a:gd name="T58" fmla="*/ 9 w 17"/>
                    <a:gd name="T59" fmla="*/ 1 h 26"/>
                    <a:gd name="T60" fmla="*/ 6 w 17"/>
                    <a:gd name="T61" fmla="*/ 19 h 26"/>
                    <a:gd name="T62" fmla="*/ 7 w 17"/>
                    <a:gd name="T63" fmla="*/ 5 h 26"/>
                    <a:gd name="T64" fmla="*/ 3 w 17"/>
                    <a:gd name="T65" fmla="*/ 21 h 26"/>
                    <a:gd name="T66" fmla="*/ 7 w 17"/>
                    <a:gd name="T67" fmla="*/ 7 h 26"/>
                    <a:gd name="T68" fmla="*/ 4 w 17"/>
                    <a:gd name="T69"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 h="26">
                      <a:moveTo>
                        <a:pt x="6" y="15"/>
                      </a:moveTo>
                      <a:cubicBezTo>
                        <a:pt x="5" y="13"/>
                        <a:pt x="5" y="11"/>
                        <a:pt x="7" y="8"/>
                      </a:cubicBezTo>
                      <a:cubicBezTo>
                        <a:pt x="6" y="8"/>
                        <a:pt x="5" y="8"/>
                        <a:pt x="4" y="8"/>
                      </a:cubicBezTo>
                      <a:cubicBezTo>
                        <a:pt x="5" y="11"/>
                        <a:pt x="6" y="18"/>
                        <a:pt x="3" y="20"/>
                      </a:cubicBezTo>
                      <a:cubicBezTo>
                        <a:pt x="4" y="20"/>
                        <a:pt x="5" y="20"/>
                        <a:pt x="5" y="20"/>
                      </a:cubicBezTo>
                      <a:cubicBezTo>
                        <a:pt x="4" y="16"/>
                        <a:pt x="4" y="10"/>
                        <a:pt x="7" y="7"/>
                      </a:cubicBezTo>
                      <a:cubicBezTo>
                        <a:pt x="6" y="7"/>
                        <a:pt x="6" y="7"/>
                        <a:pt x="5" y="7"/>
                      </a:cubicBezTo>
                      <a:cubicBezTo>
                        <a:pt x="7" y="9"/>
                        <a:pt x="8" y="15"/>
                        <a:pt x="6" y="17"/>
                      </a:cubicBezTo>
                      <a:cubicBezTo>
                        <a:pt x="7" y="17"/>
                        <a:pt x="7" y="17"/>
                        <a:pt x="8" y="17"/>
                      </a:cubicBezTo>
                      <a:cubicBezTo>
                        <a:pt x="6" y="13"/>
                        <a:pt x="5" y="7"/>
                        <a:pt x="8" y="3"/>
                      </a:cubicBezTo>
                      <a:cubicBezTo>
                        <a:pt x="8" y="3"/>
                        <a:pt x="7" y="3"/>
                        <a:pt x="6" y="3"/>
                      </a:cubicBezTo>
                      <a:cubicBezTo>
                        <a:pt x="10" y="8"/>
                        <a:pt x="9" y="16"/>
                        <a:pt x="6" y="21"/>
                      </a:cubicBezTo>
                      <a:cubicBezTo>
                        <a:pt x="7" y="21"/>
                        <a:pt x="7" y="20"/>
                        <a:pt x="8" y="20"/>
                      </a:cubicBezTo>
                      <a:cubicBezTo>
                        <a:pt x="4" y="18"/>
                        <a:pt x="7" y="5"/>
                        <a:pt x="10" y="3"/>
                      </a:cubicBezTo>
                      <a:cubicBezTo>
                        <a:pt x="10" y="3"/>
                        <a:pt x="9" y="3"/>
                        <a:pt x="8" y="3"/>
                      </a:cubicBezTo>
                      <a:cubicBezTo>
                        <a:pt x="11" y="7"/>
                        <a:pt x="10" y="15"/>
                        <a:pt x="7" y="20"/>
                      </a:cubicBezTo>
                      <a:cubicBezTo>
                        <a:pt x="8" y="20"/>
                        <a:pt x="9" y="20"/>
                        <a:pt x="10" y="20"/>
                      </a:cubicBezTo>
                      <a:cubicBezTo>
                        <a:pt x="7" y="16"/>
                        <a:pt x="7" y="10"/>
                        <a:pt x="8" y="6"/>
                      </a:cubicBezTo>
                      <a:cubicBezTo>
                        <a:pt x="8" y="4"/>
                        <a:pt x="10" y="6"/>
                        <a:pt x="11" y="7"/>
                      </a:cubicBezTo>
                      <a:cubicBezTo>
                        <a:pt x="11" y="8"/>
                        <a:pt x="11" y="10"/>
                        <a:pt x="11" y="11"/>
                      </a:cubicBezTo>
                      <a:cubicBezTo>
                        <a:pt x="11" y="14"/>
                        <a:pt x="10" y="17"/>
                        <a:pt x="8" y="19"/>
                      </a:cubicBezTo>
                      <a:cubicBezTo>
                        <a:pt x="9" y="19"/>
                        <a:pt x="10" y="19"/>
                        <a:pt x="10" y="19"/>
                      </a:cubicBezTo>
                      <a:cubicBezTo>
                        <a:pt x="7" y="16"/>
                        <a:pt x="7" y="6"/>
                        <a:pt x="10" y="2"/>
                      </a:cubicBezTo>
                      <a:cubicBezTo>
                        <a:pt x="10" y="2"/>
                        <a:pt x="9" y="2"/>
                        <a:pt x="8" y="2"/>
                      </a:cubicBezTo>
                      <a:cubicBezTo>
                        <a:pt x="11" y="5"/>
                        <a:pt x="13" y="18"/>
                        <a:pt x="8" y="20"/>
                      </a:cubicBezTo>
                      <a:cubicBezTo>
                        <a:pt x="8" y="20"/>
                        <a:pt x="9" y="20"/>
                        <a:pt x="9" y="20"/>
                      </a:cubicBezTo>
                      <a:cubicBezTo>
                        <a:pt x="7" y="18"/>
                        <a:pt x="7" y="14"/>
                        <a:pt x="7" y="10"/>
                      </a:cubicBezTo>
                      <a:cubicBezTo>
                        <a:pt x="7" y="9"/>
                        <a:pt x="7" y="7"/>
                        <a:pt x="7" y="5"/>
                      </a:cubicBezTo>
                      <a:cubicBezTo>
                        <a:pt x="9" y="0"/>
                        <a:pt x="10" y="8"/>
                        <a:pt x="10" y="9"/>
                      </a:cubicBezTo>
                      <a:cubicBezTo>
                        <a:pt x="10" y="12"/>
                        <a:pt x="10" y="15"/>
                        <a:pt x="9" y="18"/>
                      </a:cubicBezTo>
                      <a:cubicBezTo>
                        <a:pt x="8" y="20"/>
                        <a:pt x="8" y="20"/>
                        <a:pt x="6" y="22"/>
                      </a:cubicBezTo>
                      <a:cubicBezTo>
                        <a:pt x="4" y="24"/>
                        <a:pt x="7" y="26"/>
                        <a:pt x="9" y="26"/>
                      </a:cubicBezTo>
                      <a:cubicBezTo>
                        <a:pt x="10" y="26"/>
                        <a:pt x="11" y="25"/>
                        <a:pt x="10" y="24"/>
                      </a:cubicBezTo>
                      <a:cubicBezTo>
                        <a:pt x="10" y="24"/>
                        <a:pt x="10" y="23"/>
                        <a:pt x="10" y="23"/>
                      </a:cubicBezTo>
                      <a:cubicBezTo>
                        <a:pt x="10" y="24"/>
                        <a:pt x="10" y="25"/>
                        <a:pt x="10" y="25"/>
                      </a:cubicBezTo>
                      <a:cubicBezTo>
                        <a:pt x="11" y="24"/>
                        <a:pt x="11" y="24"/>
                        <a:pt x="12" y="23"/>
                      </a:cubicBezTo>
                      <a:cubicBezTo>
                        <a:pt x="13" y="21"/>
                        <a:pt x="10" y="20"/>
                        <a:pt x="9" y="21"/>
                      </a:cubicBezTo>
                      <a:cubicBezTo>
                        <a:pt x="9" y="22"/>
                        <a:pt x="8" y="23"/>
                        <a:pt x="8" y="23"/>
                      </a:cubicBezTo>
                      <a:cubicBezTo>
                        <a:pt x="7" y="24"/>
                        <a:pt x="7" y="25"/>
                        <a:pt x="8" y="25"/>
                      </a:cubicBezTo>
                      <a:cubicBezTo>
                        <a:pt x="8" y="25"/>
                        <a:pt x="8" y="26"/>
                        <a:pt x="8" y="26"/>
                      </a:cubicBezTo>
                      <a:cubicBezTo>
                        <a:pt x="9" y="25"/>
                        <a:pt x="9" y="24"/>
                        <a:pt x="10" y="23"/>
                      </a:cubicBezTo>
                      <a:cubicBezTo>
                        <a:pt x="8" y="23"/>
                        <a:pt x="8" y="24"/>
                        <a:pt x="9" y="23"/>
                      </a:cubicBezTo>
                      <a:cubicBezTo>
                        <a:pt x="10" y="23"/>
                        <a:pt x="10" y="22"/>
                        <a:pt x="11" y="22"/>
                      </a:cubicBezTo>
                      <a:cubicBezTo>
                        <a:pt x="12" y="19"/>
                        <a:pt x="12" y="17"/>
                        <a:pt x="12" y="15"/>
                      </a:cubicBezTo>
                      <a:cubicBezTo>
                        <a:pt x="13" y="10"/>
                        <a:pt x="13" y="5"/>
                        <a:pt x="11" y="0"/>
                      </a:cubicBezTo>
                      <a:cubicBezTo>
                        <a:pt x="11" y="0"/>
                        <a:pt x="10" y="0"/>
                        <a:pt x="10" y="0"/>
                      </a:cubicBezTo>
                      <a:cubicBezTo>
                        <a:pt x="1" y="1"/>
                        <a:pt x="3" y="17"/>
                        <a:pt x="7" y="22"/>
                      </a:cubicBezTo>
                      <a:cubicBezTo>
                        <a:pt x="7" y="22"/>
                        <a:pt x="8" y="23"/>
                        <a:pt x="8" y="23"/>
                      </a:cubicBezTo>
                      <a:cubicBezTo>
                        <a:pt x="16" y="20"/>
                        <a:pt x="15" y="5"/>
                        <a:pt x="10" y="0"/>
                      </a:cubicBezTo>
                      <a:cubicBezTo>
                        <a:pt x="10" y="0"/>
                        <a:pt x="9" y="0"/>
                        <a:pt x="8" y="0"/>
                      </a:cubicBezTo>
                      <a:cubicBezTo>
                        <a:pt x="4" y="5"/>
                        <a:pt x="3" y="17"/>
                        <a:pt x="8" y="21"/>
                      </a:cubicBezTo>
                      <a:cubicBezTo>
                        <a:pt x="9" y="21"/>
                        <a:pt x="10" y="21"/>
                        <a:pt x="10" y="21"/>
                      </a:cubicBezTo>
                      <a:cubicBezTo>
                        <a:pt x="14" y="18"/>
                        <a:pt x="17" y="2"/>
                        <a:pt x="9" y="2"/>
                      </a:cubicBezTo>
                      <a:cubicBezTo>
                        <a:pt x="1" y="2"/>
                        <a:pt x="4" y="17"/>
                        <a:pt x="7" y="21"/>
                      </a:cubicBezTo>
                      <a:cubicBezTo>
                        <a:pt x="8" y="22"/>
                        <a:pt x="9" y="22"/>
                        <a:pt x="10" y="21"/>
                      </a:cubicBezTo>
                      <a:cubicBezTo>
                        <a:pt x="13" y="16"/>
                        <a:pt x="14" y="7"/>
                        <a:pt x="11" y="2"/>
                      </a:cubicBezTo>
                      <a:cubicBezTo>
                        <a:pt x="10" y="1"/>
                        <a:pt x="10" y="1"/>
                        <a:pt x="9" y="1"/>
                      </a:cubicBezTo>
                      <a:cubicBezTo>
                        <a:pt x="3" y="4"/>
                        <a:pt x="0" y="20"/>
                        <a:pt x="7" y="23"/>
                      </a:cubicBezTo>
                      <a:cubicBezTo>
                        <a:pt x="7" y="23"/>
                        <a:pt x="8" y="23"/>
                        <a:pt x="9" y="22"/>
                      </a:cubicBezTo>
                      <a:cubicBezTo>
                        <a:pt x="12" y="16"/>
                        <a:pt x="13" y="7"/>
                        <a:pt x="9" y="1"/>
                      </a:cubicBezTo>
                      <a:cubicBezTo>
                        <a:pt x="8" y="1"/>
                        <a:pt x="7" y="1"/>
                        <a:pt x="6" y="1"/>
                      </a:cubicBezTo>
                      <a:cubicBezTo>
                        <a:pt x="2" y="6"/>
                        <a:pt x="3" y="14"/>
                        <a:pt x="6" y="19"/>
                      </a:cubicBezTo>
                      <a:cubicBezTo>
                        <a:pt x="6" y="19"/>
                        <a:pt x="7" y="20"/>
                        <a:pt x="8" y="19"/>
                      </a:cubicBezTo>
                      <a:cubicBezTo>
                        <a:pt x="11" y="15"/>
                        <a:pt x="10" y="9"/>
                        <a:pt x="7" y="5"/>
                      </a:cubicBezTo>
                      <a:cubicBezTo>
                        <a:pt x="7" y="4"/>
                        <a:pt x="6" y="5"/>
                        <a:pt x="5" y="5"/>
                      </a:cubicBezTo>
                      <a:cubicBezTo>
                        <a:pt x="1" y="9"/>
                        <a:pt x="0" y="16"/>
                        <a:pt x="3" y="21"/>
                      </a:cubicBezTo>
                      <a:cubicBezTo>
                        <a:pt x="3" y="22"/>
                        <a:pt x="4" y="23"/>
                        <a:pt x="5" y="22"/>
                      </a:cubicBezTo>
                      <a:cubicBezTo>
                        <a:pt x="9" y="19"/>
                        <a:pt x="8" y="12"/>
                        <a:pt x="7" y="7"/>
                      </a:cubicBezTo>
                      <a:cubicBezTo>
                        <a:pt x="6" y="6"/>
                        <a:pt x="5" y="6"/>
                        <a:pt x="4" y="7"/>
                      </a:cubicBezTo>
                      <a:cubicBezTo>
                        <a:pt x="2" y="10"/>
                        <a:pt x="2" y="13"/>
                        <a:pt x="4" y="16"/>
                      </a:cubicBezTo>
                      <a:cubicBezTo>
                        <a:pt x="4" y="18"/>
                        <a:pt x="7" y="17"/>
                        <a:pt x="6"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6" name="Freeform 283"/>
                <p:cNvSpPr/>
                <p:nvPr/>
              </p:nvSpPr>
              <p:spPr bwMode="auto">
                <a:xfrm>
                  <a:off x="852" y="1366"/>
                  <a:ext cx="4" cy="4"/>
                </a:xfrm>
                <a:custGeom>
                  <a:avLst/>
                  <a:gdLst>
                    <a:gd name="T0" fmla="*/ 3 w 6"/>
                    <a:gd name="T1" fmla="*/ 5 h 6"/>
                    <a:gd name="T2" fmla="*/ 2 w 6"/>
                    <a:gd name="T3" fmla="*/ 5 h 6"/>
                    <a:gd name="T4" fmla="*/ 3 w 6"/>
                    <a:gd name="T5" fmla="*/ 5 h 6"/>
                    <a:gd name="T6" fmla="*/ 5 w 6"/>
                    <a:gd name="T7" fmla="*/ 5 h 6"/>
                    <a:gd name="T8" fmla="*/ 6 w 6"/>
                    <a:gd name="T9" fmla="*/ 3 h 6"/>
                    <a:gd name="T10" fmla="*/ 5 w 6"/>
                    <a:gd name="T11" fmla="*/ 1 h 6"/>
                    <a:gd name="T12" fmla="*/ 2 w 6"/>
                    <a:gd name="T13" fmla="*/ 3 h 6"/>
                    <a:gd name="T14" fmla="*/ 3 w 6"/>
                    <a:gd name="T15" fmla="*/ 4 h 6"/>
                    <a:gd name="T16" fmla="*/ 4 w 6"/>
                    <a:gd name="T17" fmla="*/ 2 h 6"/>
                    <a:gd name="T18" fmla="*/ 0 w 6"/>
                    <a:gd name="T19" fmla="*/ 5 h 6"/>
                    <a:gd name="T20" fmla="*/ 3 w 6"/>
                    <a:gd name="T21"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6">
                      <a:moveTo>
                        <a:pt x="3" y="5"/>
                      </a:moveTo>
                      <a:cubicBezTo>
                        <a:pt x="2" y="5"/>
                        <a:pt x="2" y="5"/>
                        <a:pt x="2" y="5"/>
                      </a:cubicBezTo>
                      <a:cubicBezTo>
                        <a:pt x="3" y="5"/>
                        <a:pt x="3" y="5"/>
                        <a:pt x="3" y="5"/>
                      </a:cubicBezTo>
                      <a:cubicBezTo>
                        <a:pt x="4" y="5"/>
                        <a:pt x="4" y="5"/>
                        <a:pt x="5" y="5"/>
                      </a:cubicBezTo>
                      <a:cubicBezTo>
                        <a:pt x="5" y="4"/>
                        <a:pt x="6" y="4"/>
                        <a:pt x="6" y="3"/>
                      </a:cubicBezTo>
                      <a:cubicBezTo>
                        <a:pt x="5" y="2"/>
                        <a:pt x="5" y="2"/>
                        <a:pt x="5" y="1"/>
                      </a:cubicBezTo>
                      <a:cubicBezTo>
                        <a:pt x="3" y="0"/>
                        <a:pt x="1" y="2"/>
                        <a:pt x="2" y="3"/>
                      </a:cubicBezTo>
                      <a:cubicBezTo>
                        <a:pt x="3" y="3"/>
                        <a:pt x="3" y="3"/>
                        <a:pt x="3" y="4"/>
                      </a:cubicBezTo>
                      <a:cubicBezTo>
                        <a:pt x="3" y="3"/>
                        <a:pt x="3" y="2"/>
                        <a:pt x="4" y="2"/>
                      </a:cubicBezTo>
                      <a:cubicBezTo>
                        <a:pt x="2" y="2"/>
                        <a:pt x="0" y="2"/>
                        <a:pt x="0" y="5"/>
                      </a:cubicBezTo>
                      <a:cubicBezTo>
                        <a:pt x="0" y="6"/>
                        <a:pt x="3" y="6"/>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7" name="Freeform 284"/>
                <p:cNvSpPr/>
                <p:nvPr/>
              </p:nvSpPr>
              <p:spPr bwMode="auto">
                <a:xfrm>
                  <a:off x="849" y="1350"/>
                  <a:ext cx="8" cy="7"/>
                </a:xfrm>
                <a:custGeom>
                  <a:avLst/>
                  <a:gdLst>
                    <a:gd name="T0" fmla="*/ 3 w 12"/>
                    <a:gd name="T1" fmla="*/ 6 h 11"/>
                    <a:gd name="T2" fmla="*/ 9 w 12"/>
                    <a:gd name="T3" fmla="*/ 9 h 11"/>
                    <a:gd name="T4" fmla="*/ 11 w 12"/>
                    <a:gd name="T5" fmla="*/ 8 h 11"/>
                    <a:gd name="T6" fmla="*/ 1 w 12"/>
                    <a:gd name="T7" fmla="*/ 5 h 11"/>
                    <a:gd name="T8" fmla="*/ 3 w 12"/>
                    <a:gd name="T9" fmla="*/ 6 h 11"/>
                  </a:gdLst>
                  <a:ahLst/>
                  <a:cxnLst>
                    <a:cxn ang="0">
                      <a:pos x="T0" y="T1"/>
                    </a:cxn>
                    <a:cxn ang="0">
                      <a:pos x="T2" y="T3"/>
                    </a:cxn>
                    <a:cxn ang="0">
                      <a:pos x="T4" y="T5"/>
                    </a:cxn>
                    <a:cxn ang="0">
                      <a:pos x="T6" y="T7"/>
                    </a:cxn>
                    <a:cxn ang="0">
                      <a:pos x="T8" y="T9"/>
                    </a:cxn>
                  </a:cxnLst>
                  <a:rect l="0" t="0" r="r" b="b"/>
                  <a:pathLst>
                    <a:path w="12" h="11">
                      <a:moveTo>
                        <a:pt x="3" y="6"/>
                      </a:moveTo>
                      <a:cubicBezTo>
                        <a:pt x="5" y="3"/>
                        <a:pt x="8" y="7"/>
                        <a:pt x="9" y="9"/>
                      </a:cubicBezTo>
                      <a:cubicBezTo>
                        <a:pt x="10" y="11"/>
                        <a:pt x="12" y="9"/>
                        <a:pt x="11" y="8"/>
                      </a:cubicBezTo>
                      <a:cubicBezTo>
                        <a:pt x="9" y="4"/>
                        <a:pt x="3" y="0"/>
                        <a:pt x="1" y="5"/>
                      </a:cubicBezTo>
                      <a:cubicBezTo>
                        <a:pt x="0" y="7"/>
                        <a:pt x="2" y="8"/>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8" name="Freeform 285"/>
                <p:cNvSpPr/>
                <p:nvPr/>
              </p:nvSpPr>
              <p:spPr bwMode="auto">
                <a:xfrm>
                  <a:off x="901" y="1608"/>
                  <a:ext cx="54" cy="49"/>
                </a:xfrm>
                <a:custGeom>
                  <a:avLst/>
                  <a:gdLst>
                    <a:gd name="T0" fmla="*/ 44 w 80"/>
                    <a:gd name="T1" fmla="*/ 67 h 74"/>
                    <a:gd name="T2" fmla="*/ 6 w 80"/>
                    <a:gd name="T3" fmla="*/ 44 h 74"/>
                    <a:gd name="T4" fmla="*/ 27 w 80"/>
                    <a:gd name="T5" fmla="*/ 11 h 74"/>
                    <a:gd name="T6" fmla="*/ 39 w 80"/>
                    <a:gd name="T7" fmla="*/ 66 h 74"/>
                    <a:gd name="T8" fmla="*/ 39 w 80"/>
                    <a:gd name="T9" fmla="*/ 69 h 74"/>
                    <a:gd name="T10" fmla="*/ 66 w 80"/>
                    <a:gd name="T11" fmla="*/ 34 h 74"/>
                    <a:gd name="T12" fmla="*/ 32 w 80"/>
                    <a:gd name="T13" fmla="*/ 8 h 74"/>
                    <a:gd name="T14" fmla="*/ 3 w 80"/>
                    <a:gd name="T15" fmla="*/ 42 h 74"/>
                    <a:gd name="T16" fmla="*/ 44 w 80"/>
                    <a:gd name="T17" fmla="*/ 69 h 74"/>
                    <a:gd name="T18" fmla="*/ 44 w 80"/>
                    <a:gd name="T19" fmla="*/ 67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74">
                      <a:moveTo>
                        <a:pt x="44" y="67"/>
                      </a:moveTo>
                      <a:cubicBezTo>
                        <a:pt x="29" y="71"/>
                        <a:pt x="11" y="57"/>
                        <a:pt x="6" y="44"/>
                      </a:cubicBezTo>
                      <a:cubicBezTo>
                        <a:pt x="0" y="29"/>
                        <a:pt x="13" y="16"/>
                        <a:pt x="27" y="11"/>
                      </a:cubicBezTo>
                      <a:cubicBezTo>
                        <a:pt x="66" y="0"/>
                        <a:pt x="80" y="63"/>
                        <a:pt x="39" y="66"/>
                      </a:cubicBezTo>
                      <a:cubicBezTo>
                        <a:pt x="37" y="66"/>
                        <a:pt x="37" y="69"/>
                        <a:pt x="39" y="69"/>
                      </a:cubicBezTo>
                      <a:cubicBezTo>
                        <a:pt x="58" y="67"/>
                        <a:pt x="69" y="51"/>
                        <a:pt x="66" y="34"/>
                      </a:cubicBezTo>
                      <a:cubicBezTo>
                        <a:pt x="63" y="17"/>
                        <a:pt x="49" y="5"/>
                        <a:pt x="32" y="8"/>
                      </a:cubicBezTo>
                      <a:cubicBezTo>
                        <a:pt x="14" y="11"/>
                        <a:pt x="1" y="24"/>
                        <a:pt x="3" y="42"/>
                      </a:cubicBezTo>
                      <a:cubicBezTo>
                        <a:pt x="6" y="58"/>
                        <a:pt x="28" y="74"/>
                        <a:pt x="44" y="69"/>
                      </a:cubicBezTo>
                      <a:cubicBezTo>
                        <a:pt x="46" y="68"/>
                        <a:pt x="45" y="66"/>
                        <a:pt x="44"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9" name="Freeform 286"/>
                <p:cNvSpPr/>
                <p:nvPr/>
              </p:nvSpPr>
              <p:spPr bwMode="auto">
                <a:xfrm>
                  <a:off x="929" y="1652"/>
                  <a:ext cx="12" cy="8"/>
                </a:xfrm>
                <a:custGeom>
                  <a:avLst/>
                  <a:gdLst>
                    <a:gd name="T0" fmla="*/ 1 w 18"/>
                    <a:gd name="T1" fmla="*/ 2 h 12"/>
                    <a:gd name="T2" fmla="*/ 16 w 18"/>
                    <a:gd name="T3" fmla="*/ 11 h 12"/>
                    <a:gd name="T4" fmla="*/ 16 w 18"/>
                    <a:gd name="T5" fmla="*/ 9 h 12"/>
                    <a:gd name="T6" fmla="*/ 3 w 18"/>
                    <a:gd name="T7" fmla="*/ 1 h 12"/>
                    <a:gd name="T8" fmla="*/ 1 w 18"/>
                    <a:gd name="T9" fmla="*/ 2 h 12"/>
                  </a:gdLst>
                  <a:ahLst/>
                  <a:cxnLst>
                    <a:cxn ang="0">
                      <a:pos x="T0" y="T1"/>
                    </a:cxn>
                    <a:cxn ang="0">
                      <a:pos x="T2" y="T3"/>
                    </a:cxn>
                    <a:cxn ang="0">
                      <a:pos x="T4" y="T5"/>
                    </a:cxn>
                    <a:cxn ang="0">
                      <a:pos x="T6" y="T7"/>
                    </a:cxn>
                    <a:cxn ang="0">
                      <a:pos x="T8" y="T9"/>
                    </a:cxn>
                  </a:cxnLst>
                  <a:rect l="0" t="0" r="r" b="b"/>
                  <a:pathLst>
                    <a:path w="18" h="12">
                      <a:moveTo>
                        <a:pt x="1" y="2"/>
                      </a:moveTo>
                      <a:cubicBezTo>
                        <a:pt x="4" y="8"/>
                        <a:pt x="10" y="12"/>
                        <a:pt x="16" y="11"/>
                      </a:cubicBezTo>
                      <a:cubicBezTo>
                        <a:pt x="18" y="11"/>
                        <a:pt x="18" y="9"/>
                        <a:pt x="16" y="9"/>
                      </a:cubicBezTo>
                      <a:cubicBezTo>
                        <a:pt x="10" y="9"/>
                        <a:pt x="6" y="6"/>
                        <a:pt x="3" y="1"/>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0" name="Freeform 287"/>
                <p:cNvSpPr/>
                <p:nvPr/>
              </p:nvSpPr>
              <p:spPr bwMode="auto">
                <a:xfrm>
                  <a:off x="933" y="1651"/>
                  <a:ext cx="8" cy="8"/>
                </a:xfrm>
                <a:custGeom>
                  <a:avLst/>
                  <a:gdLst>
                    <a:gd name="T0" fmla="*/ 0 w 12"/>
                    <a:gd name="T1" fmla="*/ 2 h 12"/>
                    <a:gd name="T2" fmla="*/ 10 w 12"/>
                    <a:gd name="T3" fmla="*/ 12 h 12"/>
                    <a:gd name="T4" fmla="*/ 10 w 12"/>
                    <a:gd name="T5" fmla="*/ 10 h 12"/>
                    <a:gd name="T6" fmla="*/ 2 w 12"/>
                    <a:gd name="T7" fmla="*/ 2 h 12"/>
                    <a:gd name="T8" fmla="*/ 0 w 12"/>
                    <a:gd name="T9" fmla="*/ 2 h 12"/>
                  </a:gdLst>
                  <a:ahLst/>
                  <a:cxnLst>
                    <a:cxn ang="0">
                      <a:pos x="T0" y="T1"/>
                    </a:cxn>
                    <a:cxn ang="0">
                      <a:pos x="T2" y="T3"/>
                    </a:cxn>
                    <a:cxn ang="0">
                      <a:pos x="T4" y="T5"/>
                    </a:cxn>
                    <a:cxn ang="0">
                      <a:pos x="T6" y="T7"/>
                    </a:cxn>
                    <a:cxn ang="0">
                      <a:pos x="T8" y="T9"/>
                    </a:cxn>
                  </a:cxnLst>
                  <a:rect l="0" t="0" r="r" b="b"/>
                  <a:pathLst>
                    <a:path w="12" h="12">
                      <a:moveTo>
                        <a:pt x="0" y="2"/>
                      </a:moveTo>
                      <a:cubicBezTo>
                        <a:pt x="0" y="7"/>
                        <a:pt x="4" y="12"/>
                        <a:pt x="10" y="12"/>
                      </a:cubicBezTo>
                      <a:cubicBezTo>
                        <a:pt x="12" y="12"/>
                        <a:pt x="12" y="10"/>
                        <a:pt x="10" y="10"/>
                      </a:cubicBezTo>
                      <a:cubicBezTo>
                        <a:pt x="6" y="10"/>
                        <a:pt x="2" y="6"/>
                        <a:pt x="2" y="2"/>
                      </a:cubicBezTo>
                      <a:cubicBezTo>
                        <a:pt x="2" y="0"/>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1" name="Freeform 288"/>
                <p:cNvSpPr/>
                <p:nvPr/>
              </p:nvSpPr>
              <p:spPr bwMode="auto">
                <a:xfrm>
                  <a:off x="930" y="1651"/>
                  <a:ext cx="7" cy="7"/>
                </a:xfrm>
                <a:custGeom>
                  <a:avLst/>
                  <a:gdLst>
                    <a:gd name="T0" fmla="*/ 2 w 10"/>
                    <a:gd name="T1" fmla="*/ 3 h 10"/>
                    <a:gd name="T2" fmla="*/ 7 w 10"/>
                    <a:gd name="T3" fmla="*/ 7 h 10"/>
                    <a:gd name="T4" fmla="*/ 8 w 10"/>
                    <a:gd name="T5" fmla="*/ 6 h 10"/>
                    <a:gd name="T6" fmla="*/ 5 w 10"/>
                    <a:gd name="T7" fmla="*/ 3 h 10"/>
                    <a:gd name="T8" fmla="*/ 3 w 10"/>
                    <a:gd name="T9" fmla="*/ 5 h 10"/>
                    <a:gd name="T10" fmla="*/ 8 w 10"/>
                    <a:gd name="T11" fmla="*/ 9 h 10"/>
                    <a:gd name="T12" fmla="*/ 9 w 10"/>
                    <a:gd name="T13" fmla="*/ 7 h 10"/>
                    <a:gd name="T14" fmla="*/ 5 w 10"/>
                    <a:gd name="T15" fmla="*/ 4 h 10"/>
                    <a:gd name="T16" fmla="*/ 3 w 10"/>
                    <a:gd name="T17" fmla="*/ 6 h 10"/>
                    <a:gd name="T18" fmla="*/ 8 w 10"/>
                    <a:gd name="T19" fmla="*/ 10 h 10"/>
                    <a:gd name="T20" fmla="*/ 9 w 10"/>
                    <a:gd name="T21" fmla="*/ 8 h 10"/>
                    <a:gd name="T22" fmla="*/ 2 w 10"/>
                    <a:gd name="T23" fmla="*/ 2 h 10"/>
                    <a:gd name="T24" fmla="*/ 2 w 10"/>
                    <a:gd name="T25" fmla="*/ 3 h 10"/>
                    <a:gd name="T26" fmla="*/ 5 w 10"/>
                    <a:gd name="T27" fmla="*/ 4 h 10"/>
                    <a:gd name="T28" fmla="*/ 6 w 10"/>
                    <a:gd name="T29" fmla="*/ 3 h 10"/>
                    <a:gd name="T30" fmla="*/ 6 w 10"/>
                    <a:gd name="T31" fmla="*/ 1 h 10"/>
                    <a:gd name="T32" fmla="*/ 4 w 10"/>
                    <a:gd name="T33" fmla="*/ 2 h 10"/>
                    <a:gd name="T34" fmla="*/ 4 w 10"/>
                    <a:gd name="T35" fmla="*/ 3 h 10"/>
                    <a:gd name="T36" fmla="*/ 6 w 10"/>
                    <a:gd name="T37" fmla="*/ 2 h 10"/>
                    <a:gd name="T38" fmla="*/ 1 w 10"/>
                    <a:gd name="T39" fmla="*/ 1 h 10"/>
                    <a:gd name="T40" fmla="*/ 0 w 10"/>
                    <a:gd name="T41" fmla="*/ 3 h 10"/>
                    <a:gd name="T42" fmla="*/ 8 w 10"/>
                    <a:gd name="T43" fmla="*/ 10 h 10"/>
                    <a:gd name="T44" fmla="*/ 9 w 10"/>
                    <a:gd name="T45" fmla="*/ 8 h 10"/>
                    <a:gd name="T46" fmla="*/ 5 w 10"/>
                    <a:gd name="T47" fmla="*/ 4 h 10"/>
                    <a:gd name="T48" fmla="*/ 3 w 10"/>
                    <a:gd name="T49" fmla="*/ 6 h 10"/>
                    <a:gd name="T50" fmla="*/ 8 w 10"/>
                    <a:gd name="T51" fmla="*/ 9 h 10"/>
                    <a:gd name="T52" fmla="*/ 9 w 10"/>
                    <a:gd name="T53" fmla="*/ 8 h 10"/>
                    <a:gd name="T54" fmla="*/ 5 w 10"/>
                    <a:gd name="T55" fmla="*/ 4 h 10"/>
                    <a:gd name="T56" fmla="*/ 4 w 10"/>
                    <a:gd name="T57" fmla="*/ 5 h 10"/>
                    <a:gd name="T58" fmla="*/ 7 w 10"/>
                    <a:gd name="T59" fmla="*/ 8 h 10"/>
                    <a:gd name="T60" fmla="*/ 9 w 10"/>
                    <a:gd name="T61" fmla="*/ 6 h 10"/>
                    <a:gd name="T62" fmla="*/ 4 w 10"/>
                    <a:gd name="T63" fmla="*/ 1 h 10"/>
                    <a:gd name="T64" fmla="*/ 2 w 10"/>
                    <a:gd name="T65"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 h="10">
                      <a:moveTo>
                        <a:pt x="2" y="3"/>
                      </a:moveTo>
                      <a:cubicBezTo>
                        <a:pt x="4" y="5"/>
                        <a:pt x="5" y="6"/>
                        <a:pt x="7" y="7"/>
                      </a:cubicBezTo>
                      <a:cubicBezTo>
                        <a:pt x="8" y="7"/>
                        <a:pt x="8" y="6"/>
                        <a:pt x="8" y="6"/>
                      </a:cubicBezTo>
                      <a:cubicBezTo>
                        <a:pt x="7" y="5"/>
                        <a:pt x="6" y="4"/>
                        <a:pt x="5" y="3"/>
                      </a:cubicBezTo>
                      <a:cubicBezTo>
                        <a:pt x="4" y="3"/>
                        <a:pt x="2" y="4"/>
                        <a:pt x="3" y="5"/>
                      </a:cubicBezTo>
                      <a:cubicBezTo>
                        <a:pt x="4" y="7"/>
                        <a:pt x="6" y="8"/>
                        <a:pt x="8" y="9"/>
                      </a:cubicBezTo>
                      <a:cubicBezTo>
                        <a:pt x="8" y="9"/>
                        <a:pt x="9" y="8"/>
                        <a:pt x="9" y="7"/>
                      </a:cubicBezTo>
                      <a:cubicBezTo>
                        <a:pt x="7" y="7"/>
                        <a:pt x="6" y="5"/>
                        <a:pt x="5" y="4"/>
                      </a:cubicBezTo>
                      <a:cubicBezTo>
                        <a:pt x="4" y="5"/>
                        <a:pt x="4" y="5"/>
                        <a:pt x="3" y="6"/>
                      </a:cubicBezTo>
                      <a:cubicBezTo>
                        <a:pt x="5" y="7"/>
                        <a:pt x="6" y="8"/>
                        <a:pt x="8" y="10"/>
                      </a:cubicBezTo>
                      <a:cubicBezTo>
                        <a:pt x="8" y="9"/>
                        <a:pt x="9" y="9"/>
                        <a:pt x="9" y="8"/>
                      </a:cubicBezTo>
                      <a:cubicBezTo>
                        <a:pt x="6" y="7"/>
                        <a:pt x="4" y="4"/>
                        <a:pt x="2" y="2"/>
                      </a:cubicBezTo>
                      <a:cubicBezTo>
                        <a:pt x="2" y="2"/>
                        <a:pt x="2" y="3"/>
                        <a:pt x="2" y="3"/>
                      </a:cubicBezTo>
                      <a:cubicBezTo>
                        <a:pt x="3" y="3"/>
                        <a:pt x="4" y="3"/>
                        <a:pt x="5" y="4"/>
                      </a:cubicBezTo>
                      <a:cubicBezTo>
                        <a:pt x="5" y="4"/>
                        <a:pt x="6" y="3"/>
                        <a:pt x="6" y="3"/>
                      </a:cubicBezTo>
                      <a:cubicBezTo>
                        <a:pt x="6" y="2"/>
                        <a:pt x="6" y="2"/>
                        <a:pt x="6" y="1"/>
                      </a:cubicBezTo>
                      <a:cubicBezTo>
                        <a:pt x="6" y="0"/>
                        <a:pt x="4" y="0"/>
                        <a:pt x="4" y="2"/>
                      </a:cubicBezTo>
                      <a:cubicBezTo>
                        <a:pt x="4" y="2"/>
                        <a:pt x="4" y="2"/>
                        <a:pt x="4" y="3"/>
                      </a:cubicBezTo>
                      <a:cubicBezTo>
                        <a:pt x="5" y="2"/>
                        <a:pt x="5" y="2"/>
                        <a:pt x="6" y="2"/>
                      </a:cubicBezTo>
                      <a:cubicBezTo>
                        <a:pt x="4" y="1"/>
                        <a:pt x="3" y="1"/>
                        <a:pt x="1" y="1"/>
                      </a:cubicBezTo>
                      <a:cubicBezTo>
                        <a:pt x="0" y="2"/>
                        <a:pt x="0" y="2"/>
                        <a:pt x="0" y="3"/>
                      </a:cubicBezTo>
                      <a:cubicBezTo>
                        <a:pt x="2" y="6"/>
                        <a:pt x="5" y="9"/>
                        <a:pt x="8" y="10"/>
                      </a:cubicBezTo>
                      <a:cubicBezTo>
                        <a:pt x="9" y="10"/>
                        <a:pt x="10" y="9"/>
                        <a:pt x="9" y="8"/>
                      </a:cubicBezTo>
                      <a:cubicBezTo>
                        <a:pt x="8" y="7"/>
                        <a:pt x="6" y="5"/>
                        <a:pt x="5" y="4"/>
                      </a:cubicBezTo>
                      <a:cubicBezTo>
                        <a:pt x="4" y="3"/>
                        <a:pt x="2" y="5"/>
                        <a:pt x="3" y="6"/>
                      </a:cubicBezTo>
                      <a:cubicBezTo>
                        <a:pt x="5" y="7"/>
                        <a:pt x="6" y="9"/>
                        <a:pt x="8" y="9"/>
                      </a:cubicBezTo>
                      <a:cubicBezTo>
                        <a:pt x="9" y="10"/>
                        <a:pt x="10" y="9"/>
                        <a:pt x="9" y="8"/>
                      </a:cubicBezTo>
                      <a:cubicBezTo>
                        <a:pt x="8" y="6"/>
                        <a:pt x="6" y="5"/>
                        <a:pt x="5" y="4"/>
                      </a:cubicBezTo>
                      <a:cubicBezTo>
                        <a:pt x="5" y="4"/>
                        <a:pt x="4" y="5"/>
                        <a:pt x="4" y="5"/>
                      </a:cubicBezTo>
                      <a:cubicBezTo>
                        <a:pt x="5" y="6"/>
                        <a:pt x="6" y="7"/>
                        <a:pt x="7" y="8"/>
                      </a:cubicBezTo>
                      <a:cubicBezTo>
                        <a:pt x="8" y="8"/>
                        <a:pt x="10" y="7"/>
                        <a:pt x="9" y="6"/>
                      </a:cubicBezTo>
                      <a:cubicBezTo>
                        <a:pt x="7" y="4"/>
                        <a:pt x="5" y="3"/>
                        <a:pt x="4" y="1"/>
                      </a:cubicBezTo>
                      <a:cubicBezTo>
                        <a:pt x="3" y="0"/>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2" name="Freeform 289"/>
                <p:cNvSpPr/>
                <p:nvPr/>
              </p:nvSpPr>
              <p:spPr bwMode="auto">
                <a:xfrm>
                  <a:off x="905" y="1627"/>
                  <a:ext cx="4" cy="7"/>
                </a:xfrm>
                <a:custGeom>
                  <a:avLst/>
                  <a:gdLst>
                    <a:gd name="T0" fmla="*/ 3 w 6"/>
                    <a:gd name="T1" fmla="*/ 1 h 11"/>
                    <a:gd name="T2" fmla="*/ 1 w 6"/>
                    <a:gd name="T3" fmla="*/ 10 h 11"/>
                    <a:gd name="T4" fmla="*/ 3 w 6"/>
                    <a:gd name="T5" fmla="*/ 11 h 11"/>
                    <a:gd name="T6" fmla="*/ 5 w 6"/>
                    <a:gd name="T7" fmla="*/ 5 h 11"/>
                    <a:gd name="T8" fmla="*/ 3 w 6"/>
                    <a:gd name="T9" fmla="*/ 5 h 11"/>
                    <a:gd name="T10" fmla="*/ 1 w 6"/>
                    <a:gd name="T11" fmla="*/ 9 h 11"/>
                    <a:gd name="T12" fmla="*/ 3 w 6"/>
                    <a:gd name="T13" fmla="*/ 10 h 11"/>
                    <a:gd name="T14" fmla="*/ 5 w 6"/>
                    <a:gd name="T15" fmla="*/ 2 h 11"/>
                    <a:gd name="T16" fmla="*/ 3 w 6"/>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1">
                      <a:moveTo>
                        <a:pt x="3" y="1"/>
                      </a:moveTo>
                      <a:cubicBezTo>
                        <a:pt x="2" y="4"/>
                        <a:pt x="0" y="7"/>
                        <a:pt x="1" y="10"/>
                      </a:cubicBezTo>
                      <a:cubicBezTo>
                        <a:pt x="1" y="11"/>
                        <a:pt x="2" y="11"/>
                        <a:pt x="3" y="11"/>
                      </a:cubicBezTo>
                      <a:cubicBezTo>
                        <a:pt x="4" y="9"/>
                        <a:pt x="5" y="7"/>
                        <a:pt x="5" y="5"/>
                      </a:cubicBezTo>
                      <a:cubicBezTo>
                        <a:pt x="6" y="4"/>
                        <a:pt x="3" y="3"/>
                        <a:pt x="3" y="5"/>
                      </a:cubicBezTo>
                      <a:cubicBezTo>
                        <a:pt x="2" y="6"/>
                        <a:pt x="2" y="8"/>
                        <a:pt x="1" y="9"/>
                      </a:cubicBezTo>
                      <a:cubicBezTo>
                        <a:pt x="2" y="10"/>
                        <a:pt x="2" y="10"/>
                        <a:pt x="3" y="10"/>
                      </a:cubicBezTo>
                      <a:cubicBezTo>
                        <a:pt x="2" y="7"/>
                        <a:pt x="4" y="4"/>
                        <a:pt x="5" y="2"/>
                      </a:cubicBezTo>
                      <a:cubicBezTo>
                        <a:pt x="6" y="0"/>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3" name="Freeform 290"/>
                <p:cNvSpPr/>
                <p:nvPr/>
              </p:nvSpPr>
              <p:spPr bwMode="auto">
                <a:xfrm>
                  <a:off x="905" y="1623"/>
                  <a:ext cx="4" cy="11"/>
                </a:xfrm>
                <a:custGeom>
                  <a:avLst/>
                  <a:gdLst>
                    <a:gd name="T0" fmla="*/ 3 w 6"/>
                    <a:gd name="T1" fmla="*/ 2 h 17"/>
                    <a:gd name="T2" fmla="*/ 1 w 6"/>
                    <a:gd name="T3" fmla="*/ 15 h 17"/>
                    <a:gd name="T4" fmla="*/ 3 w 6"/>
                    <a:gd name="T5" fmla="*/ 15 h 17"/>
                    <a:gd name="T6" fmla="*/ 3 w 6"/>
                    <a:gd name="T7" fmla="*/ 12 h 17"/>
                    <a:gd name="T8" fmla="*/ 1 w 6"/>
                    <a:gd name="T9" fmla="*/ 12 h 17"/>
                    <a:gd name="T10" fmla="*/ 0 w 6"/>
                    <a:gd name="T11" fmla="*/ 15 h 17"/>
                    <a:gd name="T12" fmla="*/ 3 w 6"/>
                    <a:gd name="T13" fmla="*/ 15 h 17"/>
                    <a:gd name="T14" fmla="*/ 5 w 6"/>
                    <a:gd name="T15" fmla="*/ 3 h 17"/>
                    <a:gd name="T16" fmla="*/ 3 w 6"/>
                    <a:gd name="T17"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7">
                      <a:moveTo>
                        <a:pt x="3" y="2"/>
                      </a:moveTo>
                      <a:cubicBezTo>
                        <a:pt x="1" y="6"/>
                        <a:pt x="1" y="10"/>
                        <a:pt x="1" y="15"/>
                      </a:cubicBezTo>
                      <a:cubicBezTo>
                        <a:pt x="1" y="15"/>
                        <a:pt x="2" y="15"/>
                        <a:pt x="3" y="15"/>
                      </a:cubicBezTo>
                      <a:cubicBezTo>
                        <a:pt x="3" y="14"/>
                        <a:pt x="3" y="13"/>
                        <a:pt x="3" y="12"/>
                      </a:cubicBezTo>
                      <a:cubicBezTo>
                        <a:pt x="3" y="11"/>
                        <a:pt x="1" y="10"/>
                        <a:pt x="1" y="12"/>
                      </a:cubicBezTo>
                      <a:cubicBezTo>
                        <a:pt x="1" y="13"/>
                        <a:pt x="0" y="14"/>
                        <a:pt x="0" y="15"/>
                      </a:cubicBezTo>
                      <a:cubicBezTo>
                        <a:pt x="1" y="16"/>
                        <a:pt x="3" y="17"/>
                        <a:pt x="3" y="15"/>
                      </a:cubicBezTo>
                      <a:cubicBezTo>
                        <a:pt x="4" y="11"/>
                        <a:pt x="3" y="7"/>
                        <a:pt x="5" y="3"/>
                      </a:cubicBezTo>
                      <a:cubicBezTo>
                        <a:pt x="6" y="2"/>
                        <a:pt x="4"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4" name="Freeform 291"/>
                <p:cNvSpPr/>
                <p:nvPr/>
              </p:nvSpPr>
              <p:spPr bwMode="auto">
                <a:xfrm>
                  <a:off x="905" y="1625"/>
                  <a:ext cx="3" cy="11"/>
                </a:xfrm>
                <a:custGeom>
                  <a:avLst/>
                  <a:gdLst>
                    <a:gd name="T0" fmla="*/ 2 w 5"/>
                    <a:gd name="T1" fmla="*/ 1 h 16"/>
                    <a:gd name="T2" fmla="*/ 0 w 5"/>
                    <a:gd name="T3" fmla="*/ 15 h 16"/>
                    <a:gd name="T4" fmla="*/ 2 w 5"/>
                    <a:gd name="T5" fmla="*/ 15 h 16"/>
                    <a:gd name="T6" fmla="*/ 3 w 5"/>
                    <a:gd name="T7" fmla="*/ 10 h 16"/>
                    <a:gd name="T8" fmla="*/ 0 w 5"/>
                    <a:gd name="T9" fmla="*/ 10 h 16"/>
                    <a:gd name="T10" fmla="*/ 0 w 5"/>
                    <a:gd name="T11" fmla="*/ 15 h 16"/>
                    <a:gd name="T12" fmla="*/ 2 w 5"/>
                    <a:gd name="T13" fmla="*/ 15 h 16"/>
                    <a:gd name="T14" fmla="*/ 4 w 5"/>
                    <a:gd name="T15" fmla="*/ 2 h 16"/>
                    <a:gd name="T16" fmla="*/ 2 w 5"/>
                    <a:gd name="T1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6">
                      <a:moveTo>
                        <a:pt x="2" y="1"/>
                      </a:moveTo>
                      <a:cubicBezTo>
                        <a:pt x="0" y="5"/>
                        <a:pt x="0" y="10"/>
                        <a:pt x="0" y="15"/>
                      </a:cubicBezTo>
                      <a:cubicBezTo>
                        <a:pt x="0" y="16"/>
                        <a:pt x="2" y="16"/>
                        <a:pt x="2" y="15"/>
                      </a:cubicBezTo>
                      <a:cubicBezTo>
                        <a:pt x="2" y="13"/>
                        <a:pt x="2" y="11"/>
                        <a:pt x="3" y="10"/>
                      </a:cubicBezTo>
                      <a:cubicBezTo>
                        <a:pt x="3" y="8"/>
                        <a:pt x="0" y="8"/>
                        <a:pt x="0" y="10"/>
                      </a:cubicBezTo>
                      <a:cubicBezTo>
                        <a:pt x="0" y="11"/>
                        <a:pt x="0" y="13"/>
                        <a:pt x="0" y="15"/>
                      </a:cubicBezTo>
                      <a:cubicBezTo>
                        <a:pt x="1" y="15"/>
                        <a:pt x="1" y="15"/>
                        <a:pt x="2" y="15"/>
                      </a:cubicBezTo>
                      <a:cubicBezTo>
                        <a:pt x="2" y="10"/>
                        <a:pt x="2" y="6"/>
                        <a:pt x="4" y="2"/>
                      </a:cubicBezTo>
                      <a:cubicBezTo>
                        <a:pt x="5" y="1"/>
                        <a:pt x="3"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5" name="Freeform 292"/>
                <p:cNvSpPr/>
                <p:nvPr/>
              </p:nvSpPr>
              <p:spPr bwMode="auto">
                <a:xfrm>
                  <a:off x="903" y="1627"/>
                  <a:ext cx="4" cy="8"/>
                </a:xfrm>
                <a:custGeom>
                  <a:avLst/>
                  <a:gdLst>
                    <a:gd name="T0" fmla="*/ 2 w 5"/>
                    <a:gd name="T1" fmla="*/ 1 h 11"/>
                    <a:gd name="T2" fmla="*/ 2 w 5"/>
                    <a:gd name="T3" fmla="*/ 11 h 11"/>
                    <a:gd name="T4" fmla="*/ 4 w 5"/>
                    <a:gd name="T5" fmla="*/ 11 h 11"/>
                    <a:gd name="T6" fmla="*/ 4 w 5"/>
                    <a:gd name="T7" fmla="*/ 10 h 11"/>
                    <a:gd name="T8" fmla="*/ 2 w 5"/>
                    <a:gd name="T9" fmla="*/ 9 h 11"/>
                    <a:gd name="T10" fmla="*/ 2 w 5"/>
                    <a:gd name="T11" fmla="*/ 9 h 11"/>
                    <a:gd name="T12" fmla="*/ 4 w 5"/>
                    <a:gd name="T13" fmla="*/ 9 h 11"/>
                    <a:gd name="T14" fmla="*/ 4 w 5"/>
                    <a:gd name="T15" fmla="*/ 2 h 11"/>
                    <a:gd name="T16" fmla="*/ 2 w 5"/>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1">
                      <a:moveTo>
                        <a:pt x="2" y="1"/>
                      </a:moveTo>
                      <a:cubicBezTo>
                        <a:pt x="1" y="4"/>
                        <a:pt x="0" y="8"/>
                        <a:pt x="2" y="11"/>
                      </a:cubicBezTo>
                      <a:cubicBezTo>
                        <a:pt x="2" y="11"/>
                        <a:pt x="3" y="11"/>
                        <a:pt x="4" y="11"/>
                      </a:cubicBezTo>
                      <a:cubicBezTo>
                        <a:pt x="4" y="10"/>
                        <a:pt x="4" y="10"/>
                        <a:pt x="4" y="10"/>
                      </a:cubicBezTo>
                      <a:cubicBezTo>
                        <a:pt x="5" y="8"/>
                        <a:pt x="3" y="7"/>
                        <a:pt x="2" y="9"/>
                      </a:cubicBezTo>
                      <a:cubicBezTo>
                        <a:pt x="2" y="9"/>
                        <a:pt x="2" y="9"/>
                        <a:pt x="2" y="9"/>
                      </a:cubicBezTo>
                      <a:cubicBezTo>
                        <a:pt x="3" y="9"/>
                        <a:pt x="3" y="9"/>
                        <a:pt x="4" y="9"/>
                      </a:cubicBezTo>
                      <a:cubicBezTo>
                        <a:pt x="2" y="7"/>
                        <a:pt x="3" y="4"/>
                        <a:pt x="4" y="2"/>
                      </a:cubicBezTo>
                      <a:cubicBezTo>
                        <a:pt x="4"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6" name="Freeform 293"/>
                <p:cNvSpPr/>
                <p:nvPr/>
              </p:nvSpPr>
              <p:spPr bwMode="auto">
                <a:xfrm>
                  <a:off x="905" y="1627"/>
                  <a:ext cx="3" cy="10"/>
                </a:xfrm>
                <a:custGeom>
                  <a:avLst/>
                  <a:gdLst>
                    <a:gd name="T0" fmla="*/ 1 w 4"/>
                    <a:gd name="T1" fmla="*/ 1 h 16"/>
                    <a:gd name="T2" fmla="*/ 0 w 4"/>
                    <a:gd name="T3" fmla="*/ 14 h 16"/>
                    <a:gd name="T4" fmla="*/ 2 w 4"/>
                    <a:gd name="T5" fmla="*/ 14 h 16"/>
                    <a:gd name="T6" fmla="*/ 4 w 4"/>
                    <a:gd name="T7" fmla="*/ 7 h 16"/>
                    <a:gd name="T8" fmla="*/ 2 w 4"/>
                    <a:gd name="T9" fmla="*/ 6 h 16"/>
                    <a:gd name="T10" fmla="*/ 0 w 4"/>
                    <a:gd name="T11" fmla="*/ 14 h 16"/>
                    <a:gd name="T12" fmla="*/ 2 w 4"/>
                    <a:gd name="T13" fmla="*/ 14 h 16"/>
                    <a:gd name="T14" fmla="*/ 4 w 4"/>
                    <a:gd name="T15" fmla="*/ 1 h 16"/>
                    <a:gd name="T16" fmla="*/ 1 w 4"/>
                    <a:gd name="T1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6">
                      <a:moveTo>
                        <a:pt x="1" y="1"/>
                      </a:moveTo>
                      <a:cubicBezTo>
                        <a:pt x="2" y="5"/>
                        <a:pt x="1" y="10"/>
                        <a:pt x="0" y="14"/>
                      </a:cubicBezTo>
                      <a:cubicBezTo>
                        <a:pt x="0" y="15"/>
                        <a:pt x="2" y="16"/>
                        <a:pt x="2" y="14"/>
                      </a:cubicBezTo>
                      <a:cubicBezTo>
                        <a:pt x="3" y="12"/>
                        <a:pt x="4" y="9"/>
                        <a:pt x="4" y="7"/>
                      </a:cubicBezTo>
                      <a:cubicBezTo>
                        <a:pt x="4" y="6"/>
                        <a:pt x="2" y="5"/>
                        <a:pt x="2" y="6"/>
                      </a:cubicBezTo>
                      <a:cubicBezTo>
                        <a:pt x="1" y="9"/>
                        <a:pt x="1" y="11"/>
                        <a:pt x="0" y="14"/>
                      </a:cubicBezTo>
                      <a:cubicBezTo>
                        <a:pt x="1" y="14"/>
                        <a:pt x="2" y="14"/>
                        <a:pt x="2" y="14"/>
                      </a:cubicBezTo>
                      <a:cubicBezTo>
                        <a:pt x="3" y="10"/>
                        <a:pt x="4" y="5"/>
                        <a:pt x="4" y="1"/>
                      </a:cubicBezTo>
                      <a:cubicBezTo>
                        <a:pt x="4"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7" name="Freeform 294"/>
                <p:cNvSpPr/>
                <p:nvPr/>
              </p:nvSpPr>
              <p:spPr bwMode="auto">
                <a:xfrm>
                  <a:off x="905" y="1626"/>
                  <a:ext cx="3" cy="13"/>
                </a:xfrm>
                <a:custGeom>
                  <a:avLst/>
                  <a:gdLst>
                    <a:gd name="T0" fmla="*/ 2 w 5"/>
                    <a:gd name="T1" fmla="*/ 2 h 20"/>
                    <a:gd name="T2" fmla="*/ 2 w 5"/>
                    <a:gd name="T3" fmla="*/ 18 h 20"/>
                    <a:gd name="T4" fmla="*/ 4 w 5"/>
                    <a:gd name="T5" fmla="*/ 18 h 20"/>
                    <a:gd name="T6" fmla="*/ 5 w 5"/>
                    <a:gd name="T7" fmla="*/ 10 h 20"/>
                    <a:gd name="T8" fmla="*/ 3 w 5"/>
                    <a:gd name="T9" fmla="*/ 9 h 20"/>
                    <a:gd name="T10" fmla="*/ 2 w 5"/>
                    <a:gd name="T11" fmla="*/ 18 h 20"/>
                    <a:gd name="T12" fmla="*/ 4 w 5"/>
                    <a:gd name="T13" fmla="*/ 18 h 20"/>
                    <a:gd name="T14" fmla="*/ 4 w 5"/>
                    <a:gd name="T15" fmla="*/ 15 h 20"/>
                    <a:gd name="T16" fmla="*/ 2 w 5"/>
                    <a:gd name="T17" fmla="*/ 15 h 20"/>
                    <a:gd name="T18" fmla="*/ 2 w 5"/>
                    <a:gd name="T19" fmla="*/ 18 h 20"/>
                    <a:gd name="T20" fmla="*/ 4 w 5"/>
                    <a:gd name="T21" fmla="*/ 18 h 20"/>
                    <a:gd name="T22" fmla="*/ 5 w 5"/>
                    <a:gd name="T23" fmla="*/ 10 h 20"/>
                    <a:gd name="T24" fmla="*/ 3 w 5"/>
                    <a:gd name="T25" fmla="*/ 10 h 20"/>
                    <a:gd name="T26" fmla="*/ 2 w 5"/>
                    <a:gd name="T27" fmla="*/ 17 h 20"/>
                    <a:gd name="T28" fmla="*/ 4 w 5"/>
                    <a:gd name="T29" fmla="*/ 17 h 20"/>
                    <a:gd name="T30" fmla="*/ 5 w 5"/>
                    <a:gd name="T31" fmla="*/ 2 h 20"/>
                    <a:gd name="T32" fmla="*/ 2 w 5"/>
                    <a:gd name="T33"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20">
                      <a:moveTo>
                        <a:pt x="2" y="2"/>
                      </a:moveTo>
                      <a:cubicBezTo>
                        <a:pt x="3" y="7"/>
                        <a:pt x="0" y="13"/>
                        <a:pt x="2" y="18"/>
                      </a:cubicBezTo>
                      <a:cubicBezTo>
                        <a:pt x="3" y="19"/>
                        <a:pt x="4" y="18"/>
                        <a:pt x="4" y="18"/>
                      </a:cubicBezTo>
                      <a:cubicBezTo>
                        <a:pt x="5" y="15"/>
                        <a:pt x="5" y="12"/>
                        <a:pt x="5" y="10"/>
                      </a:cubicBezTo>
                      <a:cubicBezTo>
                        <a:pt x="5" y="9"/>
                        <a:pt x="3" y="8"/>
                        <a:pt x="3" y="9"/>
                      </a:cubicBezTo>
                      <a:cubicBezTo>
                        <a:pt x="3" y="12"/>
                        <a:pt x="2" y="15"/>
                        <a:pt x="2" y="18"/>
                      </a:cubicBezTo>
                      <a:cubicBezTo>
                        <a:pt x="2" y="18"/>
                        <a:pt x="3" y="18"/>
                        <a:pt x="4" y="18"/>
                      </a:cubicBezTo>
                      <a:cubicBezTo>
                        <a:pt x="4" y="17"/>
                        <a:pt x="4" y="16"/>
                        <a:pt x="4" y="15"/>
                      </a:cubicBezTo>
                      <a:cubicBezTo>
                        <a:pt x="4" y="14"/>
                        <a:pt x="2" y="14"/>
                        <a:pt x="2" y="15"/>
                      </a:cubicBezTo>
                      <a:cubicBezTo>
                        <a:pt x="1" y="16"/>
                        <a:pt x="2" y="17"/>
                        <a:pt x="2" y="18"/>
                      </a:cubicBezTo>
                      <a:cubicBezTo>
                        <a:pt x="2" y="19"/>
                        <a:pt x="4" y="20"/>
                        <a:pt x="4" y="18"/>
                      </a:cubicBezTo>
                      <a:cubicBezTo>
                        <a:pt x="4" y="15"/>
                        <a:pt x="5" y="13"/>
                        <a:pt x="5" y="10"/>
                      </a:cubicBezTo>
                      <a:cubicBezTo>
                        <a:pt x="5" y="10"/>
                        <a:pt x="4" y="10"/>
                        <a:pt x="3" y="10"/>
                      </a:cubicBezTo>
                      <a:cubicBezTo>
                        <a:pt x="3" y="12"/>
                        <a:pt x="3" y="15"/>
                        <a:pt x="2" y="17"/>
                      </a:cubicBezTo>
                      <a:cubicBezTo>
                        <a:pt x="3" y="17"/>
                        <a:pt x="4" y="17"/>
                        <a:pt x="4" y="17"/>
                      </a:cubicBezTo>
                      <a:cubicBezTo>
                        <a:pt x="2" y="12"/>
                        <a:pt x="5" y="6"/>
                        <a:pt x="5" y="2"/>
                      </a:cubicBezTo>
                      <a:cubicBezTo>
                        <a:pt x="5" y="0"/>
                        <a:pt x="2" y="0"/>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8" name="Freeform 295"/>
                <p:cNvSpPr/>
                <p:nvPr/>
              </p:nvSpPr>
              <p:spPr bwMode="auto">
                <a:xfrm>
                  <a:off x="905" y="1632"/>
                  <a:ext cx="2" cy="7"/>
                </a:xfrm>
                <a:custGeom>
                  <a:avLst/>
                  <a:gdLst>
                    <a:gd name="T0" fmla="*/ 1 w 4"/>
                    <a:gd name="T1" fmla="*/ 1 h 11"/>
                    <a:gd name="T2" fmla="*/ 1 w 4"/>
                    <a:gd name="T3" fmla="*/ 9 h 11"/>
                    <a:gd name="T4" fmla="*/ 3 w 4"/>
                    <a:gd name="T5" fmla="*/ 10 h 11"/>
                    <a:gd name="T6" fmla="*/ 4 w 4"/>
                    <a:gd name="T7" fmla="*/ 4 h 11"/>
                    <a:gd name="T8" fmla="*/ 2 w 4"/>
                    <a:gd name="T9" fmla="*/ 3 h 11"/>
                    <a:gd name="T10" fmla="*/ 1 w 4"/>
                    <a:gd name="T11" fmla="*/ 8 h 11"/>
                    <a:gd name="T12" fmla="*/ 3 w 4"/>
                    <a:gd name="T13" fmla="*/ 9 h 11"/>
                    <a:gd name="T14" fmla="*/ 3 w 4"/>
                    <a:gd name="T15" fmla="*/ 2 h 11"/>
                    <a:gd name="T16" fmla="*/ 1 w 4"/>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1">
                      <a:moveTo>
                        <a:pt x="1" y="1"/>
                      </a:moveTo>
                      <a:cubicBezTo>
                        <a:pt x="0" y="4"/>
                        <a:pt x="0" y="7"/>
                        <a:pt x="1" y="9"/>
                      </a:cubicBezTo>
                      <a:cubicBezTo>
                        <a:pt x="1" y="10"/>
                        <a:pt x="2" y="11"/>
                        <a:pt x="3" y="10"/>
                      </a:cubicBezTo>
                      <a:cubicBezTo>
                        <a:pt x="4" y="8"/>
                        <a:pt x="4" y="6"/>
                        <a:pt x="4" y="4"/>
                      </a:cubicBezTo>
                      <a:cubicBezTo>
                        <a:pt x="4" y="3"/>
                        <a:pt x="2" y="2"/>
                        <a:pt x="2" y="3"/>
                      </a:cubicBezTo>
                      <a:cubicBezTo>
                        <a:pt x="2" y="5"/>
                        <a:pt x="1" y="7"/>
                        <a:pt x="1" y="8"/>
                      </a:cubicBezTo>
                      <a:cubicBezTo>
                        <a:pt x="1" y="9"/>
                        <a:pt x="2" y="9"/>
                        <a:pt x="3" y="9"/>
                      </a:cubicBezTo>
                      <a:cubicBezTo>
                        <a:pt x="2" y="6"/>
                        <a:pt x="2" y="4"/>
                        <a:pt x="3" y="2"/>
                      </a:cubicBezTo>
                      <a:cubicBezTo>
                        <a:pt x="3"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9" name="Freeform 296"/>
                <p:cNvSpPr/>
                <p:nvPr/>
              </p:nvSpPr>
              <p:spPr bwMode="auto">
                <a:xfrm>
                  <a:off x="905" y="1616"/>
                  <a:ext cx="32" cy="38"/>
                </a:xfrm>
                <a:custGeom>
                  <a:avLst/>
                  <a:gdLst>
                    <a:gd name="T0" fmla="*/ 15 w 48"/>
                    <a:gd name="T1" fmla="*/ 44 h 57"/>
                    <a:gd name="T2" fmla="*/ 3 w 48"/>
                    <a:gd name="T3" fmla="*/ 35 h 57"/>
                    <a:gd name="T4" fmla="*/ 26 w 48"/>
                    <a:gd name="T5" fmla="*/ 53 h 57"/>
                    <a:gd name="T6" fmla="*/ 22 w 48"/>
                    <a:gd name="T7" fmla="*/ 51 h 57"/>
                    <a:gd name="T8" fmla="*/ 20 w 48"/>
                    <a:gd name="T9" fmla="*/ 48 h 57"/>
                    <a:gd name="T10" fmla="*/ 12 w 48"/>
                    <a:gd name="T11" fmla="*/ 15 h 57"/>
                    <a:gd name="T12" fmla="*/ 10 w 48"/>
                    <a:gd name="T13" fmla="*/ 26 h 57"/>
                    <a:gd name="T14" fmla="*/ 18 w 48"/>
                    <a:gd name="T15" fmla="*/ 44 h 57"/>
                    <a:gd name="T16" fmla="*/ 6 w 48"/>
                    <a:gd name="T17" fmla="*/ 34 h 57"/>
                    <a:gd name="T18" fmla="*/ 13 w 48"/>
                    <a:gd name="T19" fmla="*/ 10 h 57"/>
                    <a:gd name="T20" fmla="*/ 19 w 48"/>
                    <a:gd name="T21" fmla="*/ 14 h 57"/>
                    <a:gd name="T22" fmla="*/ 10 w 48"/>
                    <a:gd name="T23" fmla="*/ 21 h 57"/>
                    <a:gd name="T24" fmla="*/ 20 w 48"/>
                    <a:gd name="T25" fmla="*/ 17 h 57"/>
                    <a:gd name="T26" fmla="*/ 31 w 48"/>
                    <a:gd name="T27" fmla="*/ 22 h 57"/>
                    <a:gd name="T28" fmla="*/ 33 w 48"/>
                    <a:gd name="T29" fmla="*/ 17 h 57"/>
                    <a:gd name="T30" fmla="*/ 19 w 48"/>
                    <a:gd name="T31" fmla="*/ 38 h 57"/>
                    <a:gd name="T32" fmla="*/ 15 w 48"/>
                    <a:gd name="T33" fmla="*/ 22 h 57"/>
                    <a:gd name="T34" fmla="*/ 24 w 48"/>
                    <a:gd name="T35" fmla="*/ 44 h 57"/>
                    <a:gd name="T36" fmla="*/ 32 w 48"/>
                    <a:gd name="T37" fmla="*/ 37 h 57"/>
                    <a:gd name="T38" fmla="*/ 35 w 48"/>
                    <a:gd name="T39" fmla="*/ 53 h 57"/>
                    <a:gd name="T40" fmla="*/ 34 w 48"/>
                    <a:gd name="T41" fmla="*/ 52 h 57"/>
                    <a:gd name="T42" fmla="*/ 42 w 48"/>
                    <a:gd name="T43" fmla="*/ 35 h 57"/>
                    <a:gd name="T44" fmla="*/ 40 w 48"/>
                    <a:gd name="T45" fmla="*/ 52 h 57"/>
                    <a:gd name="T46" fmla="*/ 43 w 48"/>
                    <a:gd name="T47" fmla="*/ 28 h 57"/>
                    <a:gd name="T48" fmla="*/ 37 w 48"/>
                    <a:gd name="T49" fmla="*/ 35 h 57"/>
                    <a:gd name="T50" fmla="*/ 37 w 48"/>
                    <a:gd name="T51" fmla="*/ 10 h 57"/>
                    <a:gd name="T52" fmla="*/ 26 w 48"/>
                    <a:gd name="T53" fmla="*/ 27 h 57"/>
                    <a:gd name="T54" fmla="*/ 23 w 48"/>
                    <a:gd name="T55" fmla="*/ 7 h 57"/>
                    <a:gd name="T56" fmla="*/ 21 w 48"/>
                    <a:gd name="T57" fmla="*/ 24 h 57"/>
                    <a:gd name="T58" fmla="*/ 32 w 48"/>
                    <a:gd name="T59" fmla="*/ 13 h 57"/>
                    <a:gd name="T60" fmla="*/ 35 w 48"/>
                    <a:gd name="T61" fmla="*/ 32 h 57"/>
                    <a:gd name="T62" fmla="*/ 43 w 48"/>
                    <a:gd name="T63" fmla="*/ 19 h 57"/>
                    <a:gd name="T64" fmla="*/ 44 w 48"/>
                    <a:gd name="T65" fmla="*/ 49 h 57"/>
                    <a:gd name="T66" fmla="*/ 44 w 48"/>
                    <a:gd name="T67" fmla="*/ 37 h 57"/>
                    <a:gd name="T68" fmla="*/ 39 w 48"/>
                    <a:gd name="T69" fmla="*/ 44 h 57"/>
                    <a:gd name="T70" fmla="*/ 25 w 48"/>
                    <a:gd name="T71" fmla="*/ 44 h 57"/>
                    <a:gd name="T72" fmla="*/ 35 w 48"/>
                    <a:gd name="T73" fmla="*/ 37 h 57"/>
                    <a:gd name="T74" fmla="*/ 27 w 48"/>
                    <a:gd name="T75" fmla="*/ 37 h 57"/>
                    <a:gd name="T76" fmla="*/ 20 w 48"/>
                    <a:gd name="T77" fmla="*/ 21 h 57"/>
                    <a:gd name="T78" fmla="*/ 24 w 48"/>
                    <a:gd name="T79" fmla="*/ 15 h 57"/>
                    <a:gd name="T80" fmla="*/ 32 w 48"/>
                    <a:gd name="T81" fmla="*/ 17 h 57"/>
                    <a:gd name="T82" fmla="*/ 23 w 48"/>
                    <a:gd name="T83" fmla="*/ 38 h 57"/>
                    <a:gd name="T84" fmla="*/ 20 w 48"/>
                    <a:gd name="T85" fmla="*/ 28 h 57"/>
                    <a:gd name="T86" fmla="*/ 20 w 48"/>
                    <a:gd name="T87" fmla="*/ 19 h 57"/>
                    <a:gd name="T88" fmla="*/ 17 w 48"/>
                    <a:gd name="T89" fmla="*/ 8 h 57"/>
                    <a:gd name="T90" fmla="*/ 16 w 48"/>
                    <a:gd name="T91" fmla="*/ 35 h 57"/>
                    <a:gd name="T92" fmla="*/ 20 w 48"/>
                    <a:gd name="T93" fmla="*/ 3 h 57"/>
                    <a:gd name="T94" fmla="*/ 5 w 48"/>
                    <a:gd name="T95" fmla="*/ 20 h 57"/>
                    <a:gd name="T96" fmla="*/ 8 w 48"/>
                    <a:gd name="T97" fmla="*/ 33 h 57"/>
                    <a:gd name="T98" fmla="*/ 16 w 48"/>
                    <a:gd name="T99" fmla="*/ 46 h 57"/>
                    <a:gd name="T100" fmla="*/ 7 w 48"/>
                    <a:gd name="T101" fmla="*/ 19 h 57"/>
                    <a:gd name="T102" fmla="*/ 7 w 48"/>
                    <a:gd name="T103" fmla="*/ 31 h 57"/>
                    <a:gd name="T104" fmla="*/ 16 w 48"/>
                    <a:gd name="T105" fmla="*/ 25 h 57"/>
                    <a:gd name="T106" fmla="*/ 23 w 48"/>
                    <a:gd name="T107" fmla="*/ 48 h 57"/>
                    <a:gd name="T108" fmla="*/ 27 w 48"/>
                    <a:gd name="T109" fmla="*/ 52 h 57"/>
                    <a:gd name="T110" fmla="*/ 15 w 48"/>
                    <a:gd name="T111" fmla="*/ 48 h 57"/>
                    <a:gd name="T112" fmla="*/ 16 w 48"/>
                    <a:gd name="T113" fmla="*/ 45 h 57"/>
                    <a:gd name="T114" fmla="*/ 3 w 48"/>
                    <a:gd name="T115" fmla="*/ 3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 h="57">
                      <a:moveTo>
                        <a:pt x="1" y="26"/>
                      </a:moveTo>
                      <a:cubicBezTo>
                        <a:pt x="1" y="30"/>
                        <a:pt x="1" y="33"/>
                        <a:pt x="3" y="37"/>
                      </a:cubicBezTo>
                      <a:cubicBezTo>
                        <a:pt x="3" y="39"/>
                        <a:pt x="5" y="38"/>
                        <a:pt x="5" y="37"/>
                      </a:cubicBezTo>
                      <a:cubicBezTo>
                        <a:pt x="5" y="35"/>
                        <a:pt x="5" y="33"/>
                        <a:pt x="5" y="31"/>
                      </a:cubicBezTo>
                      <a:cubicBezTo>
                        <a:pt x="4" y="31"/>
                        <a:pt x="4" y="31"/>
                        <a:pt x="3" y="31"/>
                      </a:cubicBezTo>
                      <a:cubicBezTo>
                        <a:pt x="4" y="34"/>
                        <a:pt x="5" y="37"/>
                        <a:pt x="7" y="40"/>
                      </a:cubicBezTo>
                      <a:cubicBezTo>
                        <a:pt x="8" y="41"/>
                        <a:pt x="10" y="40"/>
                        <a:pt x="9" y="39"/>
                      </a:cubicBezTo>
                      <a:cubicBezTo>
                        <a:pt x="8" y="37"/>
                        <a:pt x="7" y="35"/>
                        <a:pt x="7" y="33"/>
                      </a:cubicBezTo>
                      <a:cubicBezTo>
                        <a:pt x="6" y="33"/>
                        <a:pt x="5" y="34"/>
                        <a:pt x="5" y="34"/>
                      </a:cubicBezTo>
                      <a:cubicBezTo>
                        <a:pt x="8" y="37"/>
                        <a:pt x="11" y="41"/>
                        <a:pt x="15" y="44"/>
                      </a:cubicBezTo>
                      <a:cubicBezTo>
                        <a:pt x="16" y="45"/>
                        <a:pt x="17" y="44"/>
                        <a:pt x="16" y="43"/>
                      </a:cubicBezTo>
                      <a:cubicBezTo>
                        <a:pt x="14" y="40"/>
                        <a:pt x="12" y="38"/>
                        <a:pt x="8" y="36"/>
                      </a:cubicBezTo>
                      <a:cubicBezTo>
                        <a:pt x="7" y="36"/>
                        <a:pt x="6" y="37"/>
                        <a:pt x="7" y="38"/>
                      </a:cubicBezTo>
                      <a:cubicBezTo>
                        <a:pt x="8" y="42"/>
                        <a:pt x="12" y="44"/>
                        <a:pt x="15" y="47"/>
                      </a:cubicBezTo>
                      <a:cubicBezTo>
                        <a:pt x="16" y="46"/>
                        <a:pt x="16" y="45"/>
                        <a:pt x="16" y="45"/>
                      </a:cubicBezTo>
                      <a:cubicBezTo>
                        <a:pt x="13" y="43"/>
                        <a:pt x="11" y="41"/>
                        <a:pt x="8" y="39"/>
                      </a:cubicBezTo>
                      <a:cubicBezTo>
                        <a:pt x="8" y="39"/>
                        <a:pt x="7" y="40"/>
                        <a:pt x="7" y="41"/>
                      </a:cubicBezTo>
                      <a:cubicBezTo>
                        <a:pt x="10" y="42"/>
                        <a:pt x="13" y="44"/>
                        <a:pt x="15" y="47"/>
                      </a:cubicBezTo>
                      <a:cubicBezTo>
                        <a:pt x="16" y="46"/>
                        <a:pt x="16" y="45"/>
                        <a:pt x="17" y="45"/>
                      </a:cubicBezTo>
                      <a:cubicBezTo>
                        <a:pt x="11" y="43"/>
                        <a:pt x="8" y="38"/>
                        <a:pt x="3" y="35"/>
                      </a:cubicBezTo>
                      <a:cubicBezTo>
                        <a:pt x="2" y="34"/>
                        <a:pt x="1" y="36"/>
                        <a:pt x="2" y="37"/>
                      </a:cubicBezTo>
                      <a:cubicBezTo>
                        <a:pt x="7" y="45"/>
                        <a:pt x="14" y="49"/>
                        <a:pt x="23" y="52"/>
                      </a:cubicBezTo>
                      <a:cubicBezTo>
                        <a:pt x="25" y="52"/>
                        <a:pt x="26" y="51"/>
                        <a:pt x="24" y="50"/>
                      </a:cubicBezTo>
                      <a:cubicBezTo>
                        <a:pt x="22" y="49"/>
                        <a:pt x="19" y="48"/>
                        <a:pt x="17" y="46"/>
                      </a:cubicBezTo>
                      <a:cubicBezTo>
                        <a:pt x="16" y="47"/>
                        <a:pt x="16" y="47"/>
                        <a:pt x="16" y="48"/>
                      </a:cubicBezTo>
                      <a:cubicBezTo>
                        <a:pt x="20" y="49"/>
                        <a:pt x="23" y="51"/>
                        <a:pt x="27" y="53"/>
                      </a:cubicBezTo>
                      <a:cubicBezTo>
                        <a:pt x="27" y="52"/>
                        <a:pt x="28" y="52"/>
                        <a:pt x="28" y="51"/>
                      </a:cubicBezTo>
                      <a:cubicBezTo>
                        <a:pt x="25" y="51"/>
                        <a:pt x="22" y="50"/>
                        <a:pt x="19" y="48"/>
                      </a:cubicBezTo>
                      <a:cubicBezTo>
                        <a:pt x="19" y="48"/>
                        <a:pt x="18" y="49"/>
                        <a:pt x="18" y="50"/>
                      </a:cubicBezTo>
                      <a:cubicBezTo>
                        <a:pt x="21" y="51"/>
                        <a:pt x="23" y="52"/>
                        <a:pt x="26" y="53"/>
                      </a:cubicBezTo>
                      <a:cubicBezTo>
                        <a:pt x="28" y="54"/>
                        <a:pt x="28" y="52"/>
                        <a:pt x="27" y="51"/>
                      </a:cubicBezTo>
                      <a:cubicBezTo>
                        <a:pt x="25" y="50"/>
                        <a:pt x="26" y="50"/>
                        <a:pt x="23" y="49"/>
                      </a:cubicBezTo>
                      <a:cubicBezTo>
                        <a:pt x="21" y="49"/>
                        <a:pt x="21" y="51"/>
                        <a:pt x="22" y="52"/>
                      </a:cubicBezTo>
                      <a:cubicBezTo>
                        <a:pt x="23" y="53"/>
                        <a:pt x="24" y="53"/>
                        <a:pt x="26" y="54"/>
                      </a:cubicBezTo>
                      <a:cubicBezTo>
                        <a:pt x="26" y="53"/>
                        <a:pt x="27" y="53"/>
                        <a:pt x="27" y="52"/>
                      </a:cubicBezTo>
                      <a:cubicBezTo>
                        <a:pt x="23" y="51"/>
                        <a:pt x="24" y="51"/>
                        <a:pt x="21" y="51"/>
                      </a:cubicBezTo>
                      <a:cubicBezTo>
                        <a:pt x="20" y="51"/>
                        <a:pt x="19" y="52"/>
                        <a:pt x="20" y="53"/>
                      </a:cubicBezTo>
                      <a:cubicBezTo>
                        <a:pt x="22" y="55"/>
                        <a:pt x="23" y="55"/>
                        <a:pt x="25" y="55"/>
                      </a:cubicBezTo>
                      <a:cubicBezTo>
                        <a:pt x="27" y="55"/>
                        <a:pt x="27" y="54"/>
                        <a:pt x="26" y="53"/>
                      </a:cubicBezTo>
                      <a:cubicBezTo>
                        <a:pt x="24" y="52"/>
                        <a:pt x="24" y="52"/>
                        <a:pt x="22" y="51"/>
                      </a:cubicBezTo>
                      <a:cubicBezTo>
                        <a:pt x="21" y="52"/>
                        <a:pt x="21" y="53"/>
                        <a:pt x="21" y="54"/>
                      </a:cubicBezTo>
                      <a:cubicBezTo>
                        <a:pt x="26" y="54"/>
                        <a:pt x="29" y="55"/>
                        <a:pt x="33" y="56"/>
                      </a:cubicBezTo>
                      <a:cubicBezTo>
                        <a:pt x="35" y="56"/>
                        <a:pt x="35" y="54"/>
                        <a:pt x="34" y="54"/>
                      </a:cubicBezTo>
                      <a:cubicBezTo>
                        <a:pt x="31" y="52"/>
                        <a:pt x="29" y="52"/>
                        <a:pt x="26" y="52"/>
                      </a:cubicBezTo>
                      <a:cubicBezTo>
                        <a:pt x="25" y="52"/>
                        <a:pt x="24" y="54"/>
                        <a:pt x="26" y="54"/>
                      </a:cubicBezTo>
                      <a:cubicBezTo>
                        <a:pt x="29" y="56"/>
                        <a:pt x="28" y="55"/>
                        <a:pt x="32" y="56"/>
                      </a:cubicBezTo>
                      <a:cubicBezTo>
                        <a:pt x="33" y="56"/>
                        <a:pt x="34" y="55"/>
                        <a:pt x="33" y="54"/>
                      </a:cubicBezTo>
                      <a:cubicBezTo>
                        <a:pt x="30" y="49"/>
                        <a:pt x="23" y="47"/>
                        <a:pt x="20" y="41"/>
                      </a:cubicBezTo>
                      <a:cubicBezTo>
                        <a:pt x="19" y="40"/>
                        <a:pt x="17" y="41"/>
                        <a:pt x="18" y="42"/>
                      </a:cubicBezTo>
                      <a:cubicBezTo>
                        <a:pt x="19" y="44"/>
                        <a:pt x="19" y="46"/>
                        <a:pt x="20" y="48"/>
                      </a:cubicBezTo>
                      <a:cubicBezTo>
                        <a:pt x="21" y="49"/>
                        <a:pt x="23" y="49"/>
                        <a:pt x="23" y="47"/>
                      </a:cubicBezTo>
                      <a:cubicBezTo>
                        <a:pt x="21" y="42"/>
                        <a:pt x="19" y="38"/>
                        <a:pt x="18" y="33"/>
                      </a:cubicBezTo>
                      <a:cubicBezTo>
                        <a:pt x="17" y="33"/>
                        <a:pt x="16" y="33"/>
                        <a:pt x="16" y="34"/>
                      </a:cubicBezTo>
                      <a:cubicBezTo>
                        <a:pt x="18" y="39"/>
                        <a:pt x="18" y="39"/>
                        <a:pt x="16" y="36"/>
                      </a:cubicBezTo>
                      <a:cubicBezTo>
                        <a:pt x="15" y="32"/>
                        <a:pt x="15" y="29"/>
                        <a:pt x="16" y="25"/>
                      </a:cubicBezTo>
                      <a:cubicBezTo>
                        <a:pt x="16" y="24"/>
                        <a:pt x="14" y="23"/>
                        <a:pt x="13" y="25"/>
                      </a:cubicBezTo>
                      <a:cubicBezTo>
                        <a:pt x="10" y="28"/>
                        <a:pt x="9" y="27"/>
                        <a:pt x="10" y="22"/>
                      </a:cubicBezTo>
                      <a:cubicBezTo>
                        <a:pt x="12" y="20"/>
                        <a:pt x="13" y="21"/>
                        <a:pt x="11" y="25"/>
                      </a:cubicBezTo>
                      <a:cubicBezTo>
                        <a:pt x="10" y="28"/>
                        <a:pt x="9" y="28"/>
                        <a:pt x="10" y="25"/>
                      </a:cubicBezTo>
                      <a:cubicBezTo>
                        <a:pt x="10" y="21"/>
                        <a:pt x="10" y="18"/>
                        <a:pt x="12" y="15"/>
                      </a:cubicBezTo>
                      <a:cubicBezTo>
                        <a:pt x="11" y="14"/>
                        <a:pt x="10" y="14"/>
                        <a:pt x="10" y="14"/>
                      </a:cubicBezTo>
                      <a:cubicBezTo>
                        <a:pt x="9" y="20"/>
                        <a:pt x="9" y="25"/>
                        <a:pt x="7" y="30"/>
                      </a:cubicBezTo>
                      <a:cubicBezTo>
                        <a:pt x="8" y="30"/>
                        <a:pt x="9" y="30"/>
                        <a:pt x="10" y="31"/>
                      </a:cubicBezTo>
                      <a:cubicBezTo>
                        <a:pt x="10" y="26"/>
                        <a:pt x="11" y="21"/>
                        <a:pt x="11" y="16"/>
                      </a:cubicBezTo>
                      <a:cubicBezTo>
                        <a:pt x="11" y="15"/>
                        <a:pt x="9" y="14"/>
                        <a:pt x="8" y="16"/>
                      </a:cubicBezTo>
                      <a:cubicBezTo>
                        <a:pt x="7" y="21"/>
                        <a:pt x="7" y="26"/>
                        <a:pt x="6" y="31"/>
                      </a:cubicBezTo>
                      <a:cubicBezTo>
                        <a:pt x="7" y="31"/>
                        <a:pt x="7" y="31"/>
                        <a:pt x="8" y="31"/>
                      </a:cubicBezTo>
                      <a:cubicBezTo>
                        <a:pt x="8" y="29"/>
                        <a:pt x="7" y="26"/>
                        <a:pt x="7" y="23"/>
                      </a:cubicBezTo>
                      <a:cubicBezTo>
                        <a:pt x="7" y="21"/>
                        <a:pt x="9" y="12"/>
                        <a:pt x="9" y="22"/>
                      </a:cubicBezTo>
                      <a:cubicBezTo>
                        <a:pt x="9" y="35"/>
                        <a:pt x="2" y="13"/>
                        <a:pt x="10" y="26"/>
                      </a:cubicBezTo>
                      <a:cubicBezTo>
                        <a:pt x="13" y="30"/>
                        <a:pt x="14" y="35"/>
                        <a:pt x="15" y="39"/>
                      </a:cubicBezTo>
                      <a:cubicBezTo>
                        <a:pt x="16" y="39"/>
                        <a:pt x="17" y="38"/>
                        <a:pt x="17" y="38"/>
                      </a:cubicBezTo>
                      <a:cubicBezTo>
                        <a:pt x="14" y="35"/>
                        <a:pt x="12" y="31"/>
                        <a:pt x="10" y="27"/>
                      </a:cubicBezTo>
                      <a:cubicBezTo>
                        <a:pt x="9" y="27"/>
                        <a:pt x="8" y="28"/>
                        <a:pt x="8" y="28"/>
                      </a:cubicBezTo>
                      <a:cubicBezTo>
                        <a:pt x="11" y="32"/>
                        <a:pt x="16" y="37"/>
                        <a:pt x="18" y="41"/>
                      </a:cubicBezTo>
                      <a:cubicBezTo>
                        <a:pt x="19" y="41"/>
                        <a:pt x="19" y="40"/>
                        <a:pt x="20" y="39"/>
                      </a:cubicBezTo>
                      <a:cubicBezTo>
                        <a:pt x="16" y="36"/>
                        <a:pt x="13" y="33"/>
                        <a:pt x="10" y="29"/>
                      </a:cubicBezTo>
                      <a:cubicBezTo>
                        <a:pt x="9" y="28"/>
                        <a:pt x="7" y="29"/>
                        <a:pt x="8" y="30"/>
                      </a:cubicBezTo>
                      <a:cubicBezTo>
                        <a:pt x="10" y="35"/>
                        <a:pt x="14" y="40"/>
                        <a:pt x="16" y="46"/>
                      </a:cubicBezTo>
                      <a:cubicBezTo>
                        <a:pt x="17" y="45"/>
                        <a:pt x="17" y="45"/>
                        <a:pt x="18" y="44"/>
                      </a:cubicBezTo>
                      <a:cubicBezTo>
                        <a:pt x="14" y="41"/>
                        <a:pt x="12" y="37"/>
                        <a:pt x="10" y="33"/>
                      </a:cubicBezTo>
                      <a:cubicBezTo>
                        <a:pt x="9" y="33"/>
                        <a:pt x="9" y="34"/>
                        <a:pt x="8" y="34"/>
                      </a:cubicBezTo>
                      <a:cubicBezTo>
                        <a:pt x="14" y="38"/>
                        <a:pt x="17" y="43"/>
                        <a:pt x="21" y="48"/>
                      </a:cubicBezTo>
                      <a:cubicBezTo>
                        <a:pt x="21" y="47"/>
                        <a:pt x="22" y="47"/>
                        <a:pt x="22" y="47"/>
                      </a:cubicBezTo>
                      <a:cubicBezTo>
                        <a:pt x="17" y="42"/>
                        <a:pt x="13" y="37"/>
                        <a:pt x="9" y="31"/>
                      </a:cubicBezTo>
                      <a:cubicBezTo>
                        <a:pt x="8" y="31"/>
                        <a:pt x="8" y="32"/>
                        <a:pt x="7" y="32"/>
                      </a:cubicBezTo>
                      <a:cubicBezTo>
                        <a:pt x="10" y="36"/>
                        <a:pt x="14" y="39"/>
                        <a:pt x="16" y="44"/>
                      </a:cubicBezTo>
                      <a:cubicBezTo>
                        <a:pt x="17" y="43"/>
                        <a:pt x="17" y="43"/>
                        <a:pt x="18" y="42"/>
                      </a:cubicBezTo>
                      <a:cubicBezTo>
                        <a:pt x="14" y="40"/>
                        <a:pt x="11" y="36"/>
                        <a:pt x="8" y="33"/>
                      </a:cubicBezTo>
                      <a:cubicBezTo>
                        <a:pt x="8" y="31"/>
                        <a:pt x="6" y="32"/>
                        <a:pt x="6" y="34"/>
                      </a:cubicBezTo>
                      <a:cubicBezTo>
                        <a:pt x="8" y="35"/>
                        <a:pt x="9" y="37"/>
                        <a:pt x="10" y="40"/>
                      </a:cubicBezTo>
                      <a:cubicBezTo>
                        <a:pt x="10" y="39"/>
                        <a:pt x="11" y="39"/>
                        <a:pt x="12" y="38"/>
                      </a:cubicBezTo>
                      <a:cubicBezTo>
                        <a:pt x="5" y="33"/>
                        <a:pt x="5" y="25"/>
                        <a:pt x="7" y="18"/>
                      </a:cubicBezTo>
                      <a:cubicBezTo>
                        <a:pt x="7" y="18"/>
                        <a:pt x="6" y="17"/>
                        <a:pt x="5" y="17"/>
                      </a:cubicBezTo>
                      <a:cubicBezTo>
                        <a:pt x="5" y="21"/>
                        <a:pt x="4" y="24"/>
                        <a:pt x="3" y="27"/>
                      </a:cubicBezTo>
                      <a:cubicBezTo>
                        <a:pt x="3" y="27"/>
                        <a:pt x="4" y="27"/>
                        <a:pt x="5" y="27"/>
                      </a:cubicBezTo>
                      <a:cubicBezTo>
                        <a:pt x="5" y="26"/>
                        <a:pt x="5" y="24"/>
                        <a:pt x="5" y="22"/>
                      </a:cubicBezTo>
                      <a:cubicBezTo>
                        <a:pt x="5" y="18"/>
                        <a:pt x="9" y="11"/>
                        <a:pt x="5" y="20"/>
                      </a:cubicBezTo>
                      <a:cubicBezTo>
                        <a:pt x="6" y="20"/>
                        <a:pt x="7" y="20"/>
                        <a:pt x="7" y="21"/>
                      </a:cubicBezTo>
                      <a:cubicBezTo>
                        <a:pt x="9" y="17"/>
                        <a:pt x="9" y="12"/>
                        <a:pt x="13" y="10"/>
                      </a:cubicBezTo>
                      <a:cubicBezTo>
                        <a:pt x="12" y="10"/>
                        <a:pt x="12" y="9"/>
                        <a:pt x="11" y="9"/>
                      </a:cubicBezTo>
                      <a:cubicBezTo>
                        <a:pt x="9" y="11"/>
                        <a:pt x="7" y="13"/>
                        <a:pt x="5" y="15"/>
                      </a:cubicBezTo>
                      <a:cubicBezTo>
                        <a:pt x="9" y="9"/>
                        <a:pt x="11" y="5"/>
                        <a:pt x="19" y="3"/>
                      </a:cubicBezTo>
                      <a:cubicBezTo>
                        <a:pt x="19" y="3"/>
                        <a:pt x="19" y="2"/>
                        <a:pt x="18" y="1"/>
                      </a:cubicBezTo>
                      <a:cubicBezTo>
                        <a:pt x="12" y="4"/>
                        <a:pt x="6" y="10"/>
                        <a:pt x="7" y="18"/>
                      </a:cubicBezTo>
                      <a:cubicBezTo>
                        <a:pt x="7" y="19"/>
                        <a:pt x="9" y="19"/>
                        <a:pt x="9" y="19"/>
                      </a:cubicBezTo>
                      <a:cubicBezTo>
                        <a:pt x="12" y="16"/>
                        <a:pt x="23" y="0"/>
                        <a:pt x="17" y="13"/>
                      </a:cubicBezTo>
                      <a:cubicBezTo>
                        <a:pt x="14" y="18"/>
                        <a:pt x="13" y="23"/>
                        <a:pt x="12" y="29"/>
                      </a:cubicBezTo>
                      <a:cubicBezTo>
                        <a:pt x="12" y="30"/>
                        <a:pt x="14" y="30"/>
                        <a:pt x="15" y="29"/>
                      </a:cubicBezTo>
                      <a:cubicBezTo>
                        <a:pt x="18" y="25"/>
                        <a:pt x="18" y="19"/>
                        <a:pt x="19" y="14"/>
                      </a:cubicBezTo>
                      <a:cubicBezTo>
                        <a:pt x="19" y="12"/>
                        <a:pt x="17" y="12"/>
                        <a:pt x="17" y="13"/>
                      </a:cubicBezTo>
                      <a:cubicBezTo>
                        <a:pt x="14" y="21"/>
                        <a:pt x="12" y="28"/>
                        <a:pt x="14" y="36"/>
                      </a:cubicBezTo>
                      <a:cubicBezTo>
                        <a:pt x="14" y="37"/>
                        <a:pt x="15" y="37"/>
                        <a:pt x="16" y="36"/>
                      </a:cubicBezTo>
                      <a:cubicBezTo>
                        <a:pt x="19" y="29"/>
                        <a:pt x="18" y="19"/>
                        <a:pt x="18" y="12"/>
                      </a:cubicBezTo>
                      <a:cubicBezTo>
                        <a:pt x="18" y="11"/>
                        <a:pt x="17" y="11"/>
                        <a:pt x="17" y="11"/>
                      </a:cubicBezTo>
                      <a:cubicBezTo>
                        <a:pt x="12" y="11"/>
                        <a:pt x="11" y="15"/>
                        <a:pt x="10" y="19"/>
                      </a:cubicBezTo>
                      <a:cubicBezTo>
                        <a:pt x="9" y="20"/>
                        <a:pt x="11" y="21"/>
                        <a:pt x="12" y="20"/>
                      </a:cubicBezTo>
                      <a:cubicBezTo>
                        <a:pt x="15" y="17"/>
                        <a:pt x="17" y="13"/>
                        <a:pt x="19" y="9"/>
                      </a:cubicBezTo>
                      <a:cubicBezTo>
                        <a:pt x="19" y="9"/>
                        <a:pt x="18" y="9"/>
                        <a:pt x="17" y="8"/>
                      </a:cubicBezTo>
                      <a:cubicBezTo>
                        <a:pt x="15" y="12"/>
                        <a:pt x="12" y="17"/>
                        <a:pt x="10" y="21"/>
                      </a:cubicBezTo>
                      <a:cubicBezTo>
                        <a:pt x="11" y="21"/>
                        <a:pt x="11" y="22"/>
                        <a:pt x="12" y="22"/>
                      </a:cubicBezTo>
                      <a:cubicBezTo>
                        <a:pt x="14" y="18"/>
                        <a:pt x="16" y="13"/>
                        <a:pt x="19" y="9"/>
                      </a:cubicBezTo>
                      <a:cubicBezTo>
                        <a:pt x="19" y="9"/>
                        <a:pt x="18" y="8"/>
                        <a:pt x="17" y="8"/>
                      </a:cubicBezTo>
                      <a:cubicBezTo>
                        <a:pt x="17" y="16"/>
                        <a:pt x="14" y="22"/>
                        <a:pt x="13" y="29"/>
                      </a:cubicBezTo>
                      <a:cubicBezTo>
                        <a:pt x="13" y="30"/>
                        <a:pt x="14" y="31"/>
                        <a:pt x="15" y="30"/>
                      </a:cubicBezTo>
                      <a:cubicBezTo>
                        <a:pt x="17" y="26"/>
                        <a:pt x="18" y="23"/>
                        <a:pt x="18" y="19"/>
                      </a:cubicBezTo>
                      <a:cubicBezTo>
                        <a:pt x="18" y="21"/>
                        <a:pt x="17" y="25"/>
                        <a:pt x="17" y="29"/>
                      </a:cubicBezTo>
                      <a:cubicBezTo>
                        <a:pt x="17" y="33"/>
                        <a:pt x="17" y="38"/>
                        <a:pt x="21" y="39"/>
                      </a:cubicBezTo>
                      <a:cubicBezTo>
                        <a:pt x="30" y="42"/>
                        <a:pt x="24" y="19"/>
                        <a:pt x="22" y="17"/>
                      </a:cubicBezTo>
                      <a:cubicBezTo>
                        <a:pt x="22" y="16"/>
                        <a:pt x="20" y="16"/>
                        <a:pt x="20" y="17"/>
                      </a:cubicBezTo>
                      <a:cubicBezTo>
                        <a:pt x="17" y="23"/>
                        <a:pt x="20" y="41"/>
                        <a:pt x="28" y="43"/>
                      </a:cubicBezTo>
                      <a:cubicBezTo>
                        <a:pt x="28" y="44"/>
                        <a:pt x="29" y="43"/>
                        <a:pt x="29" y="43"/>
                      </a:cubicBezTo>
                      <a:cubicBezTo>
                        <a:pt x="33" y="36"/>
                        <a:pt x="29" y="25"/>
                        <a:pt x="24" y="19"/>
                      </a:cubicBezTo>
                      <a:cubicBezTo>
                        <a:pt x="24" y="18"/>
                        <a:pt x="23" y="18"/>
                        <a:pt x="22" y="19"/>
                      </a:cubicBezTo>
                      <a:cubicBezTo>
                        <a:pt x="19" y="25"/>
                        <a:pt x="19" y="41"/>
                        <a:pt x="28" y="44"/>
                      </a:cubicBezTo>
                      <a:cubicBezTo>
                        <a:pt x="28" y="44"/>
                        <a:pt x="29" y="44"/>
                        <a:pt x="29" y="43"/>
                      </a:cubicBezTo>
                      <a:cubicBezTo>
                        <a:pt x="34" y="38"/>
                        <a:pt x="32" y="16"/>
                        <a:pt x="22" y="19"/>
                      </a:cubicBezTo>
                      <a:cubicBezTo>
                        <a:pt x="12" y="21"/>
                        <a:pt x="21" y="39"/>
                        <a:pt x="24" y="43"/>
                      </a:cubicBezTo>
                      <a:cubicBezTo>
                        <a:pt x="26" y="45"/>
                        <a:pt x="29" y="45"/>
                        <a:pt x="31" y="43"/>
                      </a:cubicBezTo>
                      <a:cubicBezTo>
                        <a:pt x="36" y="39"/>
                        <a:pt x="34" y="27"/>
                        <a:pt x="31" y="22"/>
                      </a:cubicBezTo>
                      <a:cubicBezTo>
                        <a:pt x="30" y="20"/>
                        <a:pt x="25" y="13"/>
                        <a:pt x="21" y="18"/>
                      </a:cubicBezTo>
                      <a:cubicBezTo>
                        <a:pt x="17" y="23"/>
                        <a:pt x="17" y="31"/>
                        <a:pt x="20" y="37"/>
                      </a:cubicBezTo>
                      <a:cubicBezTo>
                        <a:pt x="22" y="40"/>
                        <a:pt x="26" y="48"/>
                        <a:pt x="31" y="46"/>
                      </a:cubicBezTo>
                      <a:cubicBezTo>
                        <a:pt x="37" y="43"/>
                        <a:pt x="37" y="35"/>
                        <a:pt x="37" y="29"/>
                      </a:cubicBezTo>
                      <a:cubicBezTo>
                        <a:pt x="36" y="16"/>
                        <a:pt x="20" y="14"/>
                        <a:pt x="19" y="28"/>
                      </a:cubicBezTo>
                      <a:cubicBezTo>
                        <a:pt x="18" y="38"/>
                        <a:pt x="30" y="57"/>
                        <a:pt x="38" y="42"/>
                      </a:cubicBezTo>
                      <a:cubicBezTo>
                        <a:pt x="42" y="36"/>
                        <a:pt x="41" y="27"/>
                        <a:pt x="37" y="22"/>
                      </a:cubicBezTo>
                      <a:cubicBezTo>
                        <a:pt x="33" y="17"/>
                        <a:pt x="27" y="16"/>
                        <a:pt x="23" y="20"/>
                      </a:cubicBezTo>
                      <a:cubicBezTo>
                        <a:pt x="19" y="25"/>
                        <a:pt x="26" y="45"/>
                        <a:pt x="34" y="43"/>
                      </a:cubicBezTo>
                      <a:cubicBezTo>
                        <a:pt x="41" y="41"/>
                        <a:pt x="35" y="21"/>
                        <a:pt x="33" y="17"/>
                      </a:cubicBezTo>
                      <a:cubicBezTo>
                        <a:pt x="33" y="16"/>
                        <a:pt x="31" y="16"/>
                        <a:pt x="31" y="17"/>
                      </a:cubicBezTo>
                      <a:cubicBezTo>
                        <a:pt x="32" y="24"/>
                        <a:pt x="32" y="30"/>
                        <a:pt x="33" y="37"/>
                      </a:cubicBezTo>
                      <a:cubicBezTo>
                        <a:pt x="33" y="39"/>
                        <a:pt x="35" y="39"/>
                        <a:pt x="35" y="37"/>
                      </a:cubicBezTo>
                      <a:cubicBezTo>
                        <a:pt x="35" y="30"/>
                        <a:pt x="35" y="24"/>
                        <a:pt x="34" y="17"/>
                      </a:cubicBezTo>
                      <a:cubicBezTo>
                        <a:pt x="34" y="16"/>
                        <a:pt x="32" y="15"/>
                        <a:pt x="32" y="16"/>
                      </a:cubicBezTo>
                      <a:cubicBezTo>
                        <a:pt x="31" y="22"/>
                        <a:pt x="31" y="27"/>
                        <a:pt x="30" y="33"/>
                      </a:cubicBezTo>
                      <a:cubicBezTo>
                        <a:pt x="30" y="41"/>
                        <a:pt x="29" y="28"/>
                        <a:pt x="28" y="26"/>
                      </a:cubicBezTo>
                      <a:cubicBezTo>
                        <a:pt x="28" y="22"/>
                        <a:pt x="28" y="16"/>
                        <a:pt x="24" y="14"/>
                      </a:cubicBezTo>
                      <a:cubicBezTo>
                        <a:pt x="23" y="14"/>
                        <a:pt x="23" y="14"/>
                        <a:pt x="22" y="15"/>
                      </a:cubicBezTo>
                      <a:cubicBezTo>
                        <a:pt x="20" y="23"/>
                        <a:pt x="19" y="30"/>
                        <a:pt x="19" y="38"/>
                      </a:cubicBezTo>
                      <a:cubicBezTo>
                        <a:pt x="19" y="39"/>
                        <a:pt x="21" y="40"/>
                        <a:pt x="21" y="38"/>
                      </a:cubicBezTo>
                      <a:cubicBezTo>
                        <a:pt x="23" y="30"/>
                        <a:pt x="23" y="22"/>
                        <a:pt x="24" y="15"/>
                      </a:cubicBezTo>
                      <a:cubicBezTo>
                        <a:pt x="24" y="13"/>
                        <a:pt x="22" y="13"/>
                        <a:pt x="22" y="14"/>
                      </a:cubicBezTo>
                      <a:cubicBezTo>
                        <a:pt x="20" y="20"/>
                        <a:pt x="20" y="26"/>
                        <a:pt x="17" y="31"/>
                      </a:cubicBezTo>
                      <a:cubicBezTo>
                        <a:pt x="17" y="31"/>
                        <a:pt x="18" y="31"/>
                        <a:pt x="19" y="31"/>
                      </a:cubicBezTo>
                      <a:cubicBezTo>
                        <a:pt x="18" y="24"/>
                        <a:pt x="20" y="17"/>
                        <a:pt x="21" y="10"/>
                      </a:cubicBezTo>
                      <a:cubicBezTo>
                        <a:pt x="22" y="9"/>
                        <a:pt x="20" y="8"/>
                        <a:pt x="19" y="9"/>
                      </a:cubicBezTo>
                      <a:cubicBezTo>
                        <a:pt x="18" y="11"/>
                        <a:pt x="17" y="14"/>
                        <a:pt x="16" y="16"/>
                      </a:cubicBezTo>
                      <a:cubicBezTo>
                        <a:pt x="15" y="20"/>
                        <a:pt x="14" y="23"/>
                        <a:pt x="13" y="27"/>
                      </a:cubicBezTo>
                      <a:cubicBezTo>
                        <a:pt x="14" y="25"/>
                        <a:pt x="15" y="23"/>
                        <a:pt x="15" y="22"/>
                      </a:cubicBezTo>
                      <a:cubicBezTo>
                        <a:pt x="16" y="19"/>
                        <a:pt x="17" y="17"/>
                        <a:pt x="18" y="14"/>
                      </a:cubicBezTo>
                      <a:cubicBezTo>
                        <a:pt x="20" y="11"/>
                        <a:pt x="19" y="9"/>
                        <a:pt x="18" y="15"/>
                      </a:cubicBezTo>
                      <a:cubicBezTo>
                        <a:pt x="17" y="21"/>
                        <a:pt x="15" y="25"/>
                        <a:pt x="15" y="31"/>
                      </a:cubicBezTo>
                      <a:cubicBezTo>
                        <a:pt x="15" y="32"/>
                        <a:pt x="16" y="32"/>
                        <a:pt x="17" y="32"/>
                      </a:cubicBezTo>
                      <a:cubicBezTo>
                        <a:pt x="20" y="30"/>
                        <a:pt x="20" y="28"/>
                        <a:pt x="21" y="25"/>
                      </a:cubicBezTo>
                      <a:cubicBezTo>
                        <a:pt x="19" y="31"/>
                        <a:pt x="21" y="39"/>
                        <a:pt x="22" y="46"/>
                      </a:cubicBezTo>
                      <a:cubicBezTo>
                        <a:pt x="22" y="46"/>
                        <a:pt x="23" y="47"/>
                        <a:pt x="24" y="46"/>
                      </a:cubicBezTo>
                      <a:cubicBezTo>
                        <a:pt x="28" y="43"/>
                        <a:pt x="27" y="35"/>
                        <a:pt x="27" y="31"/>
                      </a:cubicBezTo>
                      <a:cubicBezTo>
                        <a:pt x="27" y="30"/>
                        <a:pt x="25" y="29"/>
                        <a:pt x="25" y="30"/>
                      </a:cubicBezTo>
                      <a:cubicBezTo>
                        <a:pt x="24" y="35"/>
                        <a:pt x="24" y="39"/>
                        <a:pt x="24" y="44"/>
                      </a:cubicBezTo>
                      <a:cubicBezTo>
                        <a:pt x="24" y="45"/>
                        <a:pt x="26" y="45"/>
                        <a:pt x="26" y="44"/>
                      </a:cubicBezTo>
                      <a:cubicBezTo>
                        <a:pt x="27" y="40"/>
                        <a:pt x="28" y="36"/>
                        <a:pt x="26" y="32"/>
                      </a:cubicBezTo>
                      <a:cubicBezTo>
                        <a:pt x="25" y="31"/>
                        <a:pt x="24" y="31"/>
                        <a:pt x="24" y="32"/>
                      </a:cubicBezTo>
                      <a:cubicBezTo>
                        <a:pt x="22" y="37"/>
                        <a:pt x="22" y="42"/>
                        <a:pt x="24" y="47"/>
                      </a:cubicBezTo>
                      <a:cubicBezTo>
                        <a:pt x="24" y="48"/>
                        <a:pt x="25" y="48"/>
                        <a:pt x="26" y="48"/>
                      </a:cubicBezTo>
                      <a:cubicBezTo>
                        <a:pt x="29" y="45"/>
                        <a:pt x="29" y="40"/>
                        <a:pt x="30" y="35"/>
                      </a:cubicBezTo>
                      <a:cubicBezTo>
                        <a:pt x="29" y="35"/>
                        <a:pt x="29" y="35"/>
                        <a:pt x="28" y="35"/>
                      </a:cubicBezTo>
                      <a:cubicBezTo>
                        <a:pt x="28" y="40"/>
                        <a:pt x="28" y="46"/>
                        <a:pt x="28" y="51"/>
                      </a:cubicBezTo>
                      <a:cubicBezTo>
                        <a:pt x="29" y="52"/>
                        <a:pt x="30" y="52"/>
                        <a:pt x="31" y="51"/>
                      </a:cubicBezTo>
                      <a:cubicBezTo>
                        <a:pt x="32" y="47"/>
                        <a:pt x="32" y="42"/>
                        <a:pt x="32" y="37"/>
                      </a:cubicBezTo>
                      <a:cubicBezTo>
                        <a:pt x="32" y="37"/>
                        <a:pt x="31" y="37"/>
                        <a:pt x="30" y="37"/>
                      </a:cubicBezTo>
                      <a:cubicBezTo>
                        <a:pt x="30" y="42"/>
                        <a:pt x="30" y="46"/>
                        <a:pt x="31" y="51"/>
                      </a:cubicBezTo>
                      <a:cubicBezTo>
                        <a:pt x="31" y="52"/>
                        <a:pt x="33" y="52"/>
                        <a:pt x="33" y="51"/>
                      </a:cubicBezTo>
                      <a:cubicBezTo>
                        <a:pt x="34" y="46"/>
                        <a:pt x="34" y="42"/>
                        <a:pt x="35" y="38"/>
                      </a:cubicBezTo>
                      <a:cubicBezTo>
                        <a:pt x="34" y="38"/>
                        <a:pt x="33" y="37"/>
                        <a:pt x="32" y="37"/>
                      </a:cubicBezTo>
                      <a:cubicBezTo>
                        <a:pt x="33" y="42"/>
                        <a:pt x="32" y="47"/>
                        <a:pt x="33" y="52"/>
                      </a:cubicBezTo>
                      <a:cubicBezTo>
                        <a:pt x="34" y="54"/>
                        <a:pt x="35" y="54"/>
                        <a:pt x="36" y="52"/>
                      </a:cubicBezTo>
                      <a:cubicBezTo>
                        <a:pt x="36" y="48"/>
                        <a:pt x="36" y="44"/>
                        <a:pt x="36" y="40"/>
                      </a:cubicBezTo>
                      <a:cubicBezTo>
                        <a:pt x="36" y="38"/>
                        <a:pt x="34" y="38"/>
                        <a:pt x="34" y="40"/>
                      </a:cubicBezTo>
                      <a:cubicBezTo>
                        <a:pt x="34" y="44"/>
                        <a:pt x="34" y="48"/>
                        <a:pt x="35" y="53"/>
                      </a:cubicBezTo>
                      <a:cubicBezTo>
                        <a:pt x="35" y="54"/>
                        <a:pt x="37" y="54"/>
                        <a:pt x="37" y="53"/>
                      </a:cubicBezTo>
                      <a:cubicBezTo>
                        <a:pt x="38" y="49"/>
                        <a:pt x="38" y="46"/>
                        <a:pt x="37" y="42"/>
                      </a:cubicBezTo>
                      <a:cubicBezTo>
                        <a:pt x="37" y="41"/>
                        <a:pt x="36" y="41"/>
                        <a:pt x="35" y="41"/>
                      </a:cubicBezTo>
                      <a:cubicBezTo>
                        <a:pt x="33" y="43"/>
                        <a:pt x="30" y="46"/>
                        <a:pt x="27" y="47"/>
                      </a:cubicBezTo>
                      <a:cubicBezTo>
                        <a:pt x="26" y="47"/>
                        <a:pt x="31" y="50"/>
                        <a:pt x="32" y="51"/>
                      </a:cubicBezTo>
                      <a:cubicBezTo>
                        <a:pt x="32" y="50"/>
                        <a:pt x="33" y="50"/>
                        <a:pt x="33" y="49"/>
                      </a:cubicBezTo>
                      <a:cubicBezTo>
                        <a:pt x="31" y="47"/>
                        <a:pt x="29" y="45"/>
                        <a:pt x="27" y="43"/>
                      </a:cubicBezTo>
                      <a:cubicBezTo>
                        <a:pt x="26" y="43"/>
                        <a:pt x="26" y="44"/>
                        <a:pt x="25" y="44"/>
                      </a:cubicBezTo>
                      <a:cubicBezTo>
                        <a:pt x="28" y="47"/>
                        <a:pt x="30" y="50"/>
                        <a:pt x="32" y="53"/>
                      </a:cubicBezTo>
                      <a:cubicBezTo>
                        <a:pt x="33" y="53"/>
                        <a:pt x="34" y="52"/>
                        <a:pt x="34" y="52"/>
                      </a:cubicBezTo>
                      <a:cubicBezTo>
                        <a:pt x="29" y="47"/>
                        <a:pt x="24" y="42"/>
                        <a:pt x="18" y="38"/>
                      </a:cubicBezTo>
                      <a:cubicBezTo>
                        <a:pt x="17" y="37"/>
                        <a:pt x="16" y="38"/>
                        <a:pt x="16" y="39"/>
                      </a:cubicBezTo>
                      <a:cubicBezTo>
                        <a:pt x="20" y="45"/>
                        <a:pt x="26" y="49"/>
                        <a:pt x="32" y="52"/>
                      </a:cubicBezTo>
                      <a:cubicBezTo>
                        <a:pt x="32" y="53"/>
                        <a:pt x="34" y="52"/>
                        <a:pt x="33" y="51"/>
                      </a:cubicBezTo>
                      <a:cubicBezTo>
                        <a:pt x="34" y="54"/>
                        <a:pt x="38" y="50"/>
                        <a:pt x="39" y="50"/>
                      </a:cubicBezTo>
                      <a:cubicBezTo>
                        <a:pt x="41" y="48"/>
                        <a:pt x="40" y="44"/>
                        <a:pt x="39" y="42"/>
                      </a:cubicBezTo>
                      <a:cubicBezTo>
                        <a:pt x="38" y="42"/>
                        <a:pt x="38" y="42"/>
                        <a:pt x="37" y="42"/>
                      </a:cubicBezTo>
                      <a:cubicBezTo>
                        <a:pt x="32" y="44"/>
                        <a:pt x="33" y="52"/>
                        <a:pt x="36" y="56"/>
                      </a:cubicBezTo>
                      <a:cubicBezTo>
                        <a:pt x="36" y="56"/>
                        <a:pt x="37" y="56"/>
                        <a:pt x="37" y="56"/>
                      </a:cubicBezTo>
                      <a:cubicBezTo>
                        <a:pt x="43" y="52"/>
                        <a:pt x="42" y="41"/>
                        <a:pt x="42" y="35"/>
                      </a:cubicBezTo>
                      <a:cubicBezTo>
                        <a:pt x="41" y="34"/>
                        <a:pt x="39" y="33"/>
                        <a:pt x="39" y="35"/>
                      </a:cubicBezTo>
                      <a:cubicBezTo>
                        <a:pt x="38" y="41"/>
                        <a:pt x="36" y="47"/>
                        <a:pt x="37" y="53"/>
                      </a:cubicBezTo>
                      <a:cubicBezTo>
                        <a:pt x="38" y="54"/>
                        <a:pt x="39" y="54"/>
                        <a:pt x="40" y="53"/>
                      </a:cubicBezTo>
                      <a:cubicBezTo>
                        <a:pt x="41" y="46"/>
                        <a:pt x="41" y="39"/>
                        <a:pt x="42" y="32"/>
                      </a:cubicBezTo>
                      <a:cubicBezTo>
                        <a:pt x="42" y="32"/>
                        <a:pt x="41" y="32"/>
                        <a:pt x="40" y="32"/>
                      </a:cubicBezTo>
                      <a:cubicBezTo>
                        <a:pt x="42" y="39"/>
                        <a:pt x="39" y="46"/>
                        <a:pt x="39" y="53"/>
                      </a:cubicBezTo>
                      <a:cubicBezTo>
                        <a:pt x="39" y="55"/>
                        <a:pt x="41" y="55"/>
                        <a:pt x="41" y="54"/>
                      </a:cubicBezTo>
                      <a:cubicBezTo>
                        <a:pt x="42" y="48"/>
                        <a:pt x="43" y="42"/>
                        <a:pt x="44" y="37"/>
                      </a:cubicBezTo>
                      <a:cubicBezTo>
                        <a:pt x="43" y="37"/>
                        <a:pt x="42" y="37"/>
                        <a:pt x="42" y="37"/>
                      </a:cubicBezTo>
                      <a:cubicBezTo>
                        <a:pt x="41" y="42"/>
                        <a:pt x="41" y="47"/>
                        <a:pt x="40" y="52"/>
                      </a:cubicBezTo>
                      <a:cubicBezTo>
                        <a:pt x="40" y="54"/>
                        <a:pt x="42" y="54"/>
                        <a:pt x="43" y="53"/>
                      </a:cubicBezTo>
                      <a:cubicBezTo>
                        <a:pt x="44" y="47"/>
                        <a:pt x="44" y="42"/>
                        <a:pt x="46" y="37"/>
                      </a:cubicBezTo>
                      <a:cubicBezTo>
                        <a:pt x="45" y="37"/>
                        <a:pt x="44" y="37"/>
                        <a:pt x="44" y="36"/>
                      </a:cubicBezTo>
                      <a:cubicBezTo>
                        <a:pt x="43" y="41"/>
                        <a:pt x="43" y="46"/>
                        <a:pt x="42" y="50"/>
                      </a:cubicBezTo>
                      <a:cubicBezTo>
                        <a:pt x="43" y="50"/>
                        <a:pt x="44" y="50"/>
                        <a:pt x="45" y="50"/>
                      </a:cubicBezTo>
                      <a:cubicBezTo>
                        <a:pt x="45" y="45"/>
                        <a:pt x="45" y="40"/>
                        <a:pt x="47" y="35"/>
                      </a:cubicBezTo>
                      <a:cubicBezTo>
                        <a:pt x="46" y="35"/>
                        <a:pt x="46" y="35"/>
                        <a:pt x="45" y="34"/>
                      </a:cubicBezTo>
                      <a:cubicBezTo>
                        <a:pt x="45" y="39"/>
                        <a:pt x="44" y="44"/>
                        <a:pt x="44" y="49"/>
                      </a:cubicBezTo>
                      <a:cubicBezTo>
                        <a:pt x="44" y="49"/>
                        <a:pt x="45" y="49"/>
                        <a:pt x="46" y="49"/>
                      </a:cubicBezTo>
                      <a:cubicBezTo>
                        <a:pt x="47" y="44"/>
                        <a:pt x="48" y="32"/>
                        <a:pt x="43" y="28"/>
                      </a:cubicBezTo>
                      <a:cubicBezTo>
                        <a:pt x="42" y="28"/>
                        <a:pt x="42" y="28"/>
                        <a:pt x="41" y="29"/>
                      </a:cubicBezTo>
                      <a:cubicBezTo>
                        <a:pt x="39" y="32"/>
                        <a:pt x="38" y="35"/>
                        <a:pt x="38" y="39"/>
                      </a:cubicBezTo>
                      <a:cubicBezTo>
                        <a:pt x="38" y="41"/>
                        <a:pt x="40" y="41"/>
                        <a:pt x="40" y="40"/>
                      </a:cubicBezTo>
                      <a:cubicBezTo>
                        <a:pt x="42" y="34"/>
                        <a:pt x="42" y="29"/>
                        <a:pt x="43" y="24"/>
                      </a:cubicBezTo>
                      <a:cubicBezTo>
                        <a:pt x="42" y="24"/>
                        <a:pt x="41" y="24"/>
                        <a:pt x="40" y="24"/>
                      </a:cubicBezTo>
                      <a:cubicBezTo>
                        <a:pt x="41" y="30"/>
                        <a:pt x="39" y="36"/>
                        <a:pt x="38" y="42"/>
                      </a:cubicBezTo>
                      <a:cubicBezTo>
                        <a:pt x="38" y="44"/>
                        <a:pt x="40" y="44"/>
                        <a:pt x="41" y="43"/>
                      </a:cubicBezTo>
                      <a:cubicBezTo>
                        <a:pt x="43" y="35"/>
                        <a:pt x="43" y="27"/>
                        <a:pt x="43" y="19"/>
                      </a:cubicBezTo>
                      <a:cubicBezTo>
                        <a:pt x="43" y="17"/>
                        <a:pt x="40" y="17"/>
                        <a:pt x="40" y="19"/>
                      </a:cubicBezTo>
                      <a:cubicBezTo>
                        <a:pt x="40" y="24"/>
                        <a:pt x="39" y="29"/>
                        <a:pt x="37" y="35"/>
                      </a:cubicBezTo>
                      <a:cubicBezTo>
                        <a:pt x="38" y="35"/>
                        <a:pt x="39" y="35"/>
                        <a:pt x="40" y="35"/>
                      </a:cubicBezTo>
                      <a:cubicBezTo>
                        <a:pt x="40" y="29"/>
                        <a:pt x="39" y="22"/>
                        <a:pt x="41" y="16"/>
                      </a:cubicBezTo>
                      <a:cubicBezTo>
                        <a:pt x="40" y="16"/>
                        <a:pt x="39" y="16"/>
                        <a:pt x="39" y="16"/>
                      </a:cubicBezTo>
                      <a:cubicBezTo>
                        <a:pt x="39" y="22"/>
                        <a:pt x="38" y="27"/>
                        <a:pt x="37" y="33"/>
                      </a:cubicBezTo>
                      <a:cubicBezTo>
                        <a:pt x="38" y="33"/>
                        <a:pt x="38" y="33"/>
                        <a:pt x="39" y="33"/>
                      </a:cubicBezTo>
                      <a:cubicBezTo>
                        <a:pt x="39" y="26"/>
                        <a:pt x="40" y="20"/>
                        <a:pt x="40" y="13"/>
                      </a:cubicBezTo>
                      <a:cubicBezTo>
                        <a:pt x="40" y="11"/>
                        <a:pt x="38" y="11"/>
                        <a:pt x="38" y="12"/>
                      </a:cubicBezTo>
                      <a:cubicBezTo>
                        <a:pt x="37" y="19"/>
                        <a:pt x="36" y="25"/>
                        <a:pt x="35" y="32"/>
                      </a:cubicBezTo>
                      <a:cubicBezTo>
                        <a:pt x="36" y="32"/>
                        <a:pt x="37" y="32"/>
                        <a:pt x="38" y="32"/>
                      </a:cubicBezTo>
                      <a:cubicBezTo>
                        <a:pt x="37" y="25"/>
                        <a:pt x="37" y="17"/>
                        <a:pt x="37" y="10"/>
                      </a:cubicBezTo>
                      <a:cubicBezTo>
                        <a:pt x="37" y="9"/>
                        <a:pt x="35" y="9"/>
                        <a:pt x="34" y="10"/>
                      </a:cubicBezTo>
                      <a:cubicBezTo>
                        <a:pt x="34" y="17"/>
                        <a:pt x="33" y="24"/>
                        <a:pt x="32" y="31"/>
                      </a:cubicBezTo>
                      <a:cubicBezTo>
                        <a:pt x="32" y="31"/>
                        <a:pt x="33" y="31"/>
                        <a:pt x="34" y="31"/>
                      </a:cubicBezTo>
                      <a:cubicBezTo>
                        <a:pt x="33" y="25"/>
                        <a:pt x="34" y="18"/>
                        <a:pt x="34" y="12"/>
                      </a:cubicBezTo>
                      <a:cubicBezTo>
                        <a:pt x="34" y="10"/>
                        <a:pt x="32" y="10"/>
                        <a:pt x="32" y="12"/>
                      </a:cubicBezTo>
                      <a:cubicBezTo>
                        <a:pt x="31" y="18"/>
                        <a:pt x="30" y="24"/>
                        <a:pt x="29" y="31"/>
                      </a:cubicBezTo>
                      <a:cubicBezTo>
                        <a:pt x="30" y="31"/>
                        <a:pt x="30" y="31"/>
                        <a:pt x="31" y="31"/>
                      </a:cubicBezTo>
                      <a:cubicBezTo>
                        <a:pt x="31" y="25"/>
                        <a:pt x="32" y="19"/>
                        <a:pt x="32" y="13"/>
                      </a:cubicBezTo>
                      <a:cubicBezTo>
                        <a:pt x="32" y="11"/>
                        <a:pt x="30" y="11"/>
                        <a:pt x="30" y="12"/>
                      </a:cubicBezTo>
                      <a:cubicBezTo>
                        <a:pt x="29" y="17"/>
                        <a:pt x="28" y="23"/>
                        <a:pt x="26" y="27"/>
                      </a:cubicBezTo>
                      <a:cubicBezTo>
                        <a:pt x="27" y="28"/>
                        <a:pt x="28" y="28"/>
                        <a:pt x="29" y="28"/>
                      </a:cubicBezTo>
                      <a:cubicBezTo>
                        <a:pt x="29" y="22"/>
                        <a:pt x="29" y="17"/>
                        <a:pt x="30" y="11"/>
                      </a:cubicBezTo>
                      <a:cubicBezTo>
                        <a:pt x="30" y="10"/>
                        <a:pt x="28" y="10"/>
                        <a:pt x="28" y="11"/>
                      </a:cubicBezTo>
                      <a:cubicBezTo>
                        <a:pt x="27" y="17"/>
                        <a:pt x="26" y="22"/>
                        <a:pt x="25" y="28"/>
                      </a:cubicBezTo>
                      <a:cubicBezTo>
                        <a:pt x="25" y="28"/>
                        <a:pt x="26" y="28"/>
                        <a:pt x="27" y="28"/>
                      </a:cubicBezTo>
                      <a:cubicBezTo>
                        <a:pt x="27" y="22"/>
                        <a:pt x="27" y="17"/>
                        <a:pt x="27" y="11"/>
                      </a:cubicBezTo>
                      <a:cubicBezTo>
                        <a:pt x="27" y="10"/>
                        <a:pt x="25" y="9"/>
                        <a:pt x="25" y="10"/>
                      </a:cubicBezTo>
                      <a:cubicBezTo>
                        <a:pt x="23" y="14"/>
                        <a:pt x="22" y="19"/>
                        <a:pt x="21" y="23"/>
                      </a:cubicBezTo>
                      <a:cubicBezTo>
                        <a:pt x="22" y="23"/>
                        <a:pt x="23" y="23"/>
                        <a:pt x="23" y="23"/>
                      </a:cubicBezTo>
                      <a:cubicBezTo>
                        <a:pt x="22" y="18"/>
                        <a:pt x="24" y="13"/>
                        <a:pt x="23" y="7"/>
                      </a:cubicBezTo>
                      <a:cubicBezTo>
                        <a:pt x="22" y="6"/>
                        <a:pt x="21" y="6"/>
                        <a:pt x="20" y="7"/>
                      </a:cubicBezTo>
                      <a:cubicBezTo>
                        <a:pt x="19" y="12"/>
                        <a:pt x="18" y="16"/>
                        <a:pt x="17" y="21"/>
                      </a:cubicBezTo>
                      <a:cubicBezTo>
                        <a:pt x="17" y="22"/>
                        <a:pt x="19" y="23"/>
                        <a:pt x="19" y="22"/>
                      </a:cubicBezTo>
                      <a:cubicBezTo>
                        <a:pt x="20" y="20"/>
                        <a:pt x="20" y="19"/>
                        <a:pt x="20" y="18"/>
                      </a:cubicBezTo>
                      <a:cubicBezTo>
                        <a:pt x="21" y="16"/>
                        <a:pt x="18" y="16"/>
                        <a:pt x="18" y="17"/>
                      </a:cubicBezTo>
                      <a:cubicBezTo>
                        <a:pt x="18" y="18"/>
                        <a:pt x="17" y="20"/>
                        <a:pt x="17" y="21"/>
                      </a:cubicBezTo>
                      <a:cubicBezTo>
                        <a:pt x="18" y="21"/>
                        <a:pt x="19" y="21"/>
                        <a:pt x="19" y="22"/>
                      </a:cubicBezTo>
                      <a:cubicBezTo>
                        <a:pt x="20" y="17"/>
                        <a:pt x="21" y="12"/>
                        <a:pt x="23" y="8"/>
                      </a:cubicBezTo>
                      <a:cubicBezTo>
                        <a:pt x="22" y="8"/>
                        <a:pt x="21" y="8"/>
                        <a:pt x="20" y="8"/>
                      </a:cubicBezTo>
                      <a:cubicBezTo>
                        <a:pt x="22" y="13"/>
                        <a:pt x="20" y="19"/>
                        <a:pt x="21" y="24"/>
                      </a:cubicBezTo>
                      <a:cubicBezTo>
                        <a:pt x="21" y="25"/>
                        <a:pt x="23" y="25"/>
                        <a:pt x="23" y="24"/>
                      </a:cubicBezTo>
                      <a:cubicBezTo>
                        <a:pt x="24" y="20"/>
                        <a:pt x="25" y="15"/>
                        <a:pt x="27" y="11"/>
                      </a:cubicBezTo>
                      <a:cubicBezTo>
                        <a:pt x="26" y="11"/>
                        <a:pt x="25" y="11"/>
                        <a:pt x="25" y="11"/>
                      </a:cubicBezTo>
                      <a:cubicBezTo>
                        <a:pt x="25" y="17"/>
                        <a:pt x="25" y="22"/>
                        <a:pt x="25" y="28"/>
                      </a:cubicBezTo>
                      <a:cubicBezTo>
                        <a:pt x="25" y="29"/>
                        <a:pt x="27" y="30"/>
                        <a:pt x="27" y="28"/>
                      </a:cubicBezTo>
                      <a:cubicBezTo>
                        <a:pt x="28" y="23"/>
                        <a:pt x="29" y="17"/>
                        <a:pt x="30" y="12"/>
                      </a:cubicBezTo>
                      <a:cubicBezTo>
                        <a:pt x="29" y="12"/>
                        <a:pt x="28" y="12"/>
                        <a:pt x="28" y="11"/>
                      </a:cubicBezTo>
                      <a:cubicBezTo>
                        <a:pt x="27" y="17"/>
                        <a:pt x="26" y="22"/>
                        <a:pt x="26" y="28"/>
                      </a:cubicBezTo>
                      <a:cubicBezTo>
                        <a:pt x="26" y="29"/>
                        <a:pt x="28" y="29"/>
                        <a:pt x="29" y="28"/>
                      </a:cubicBezTo>
                      <a:cubicBezTo>
                        <a:pt x="31" y="23"/>
                        <a:pt x="31" y="18"/>
                        <a:pt x="32" y="13"/>
                      </a:cubicBezTo>
                      <a:cubicBezTo>
                        <a:pt x="32" y="13"/>
                        <a:pt x="31" y="13"/>
                        <a:pt x="30" y="13"/>
                      </a:cubicBezTo>
                      <a:cubicBezTo>
                        <a:pt x="30" y="19"/>
                        <a:pt x="29" y="25"/>
                        <a:pt x="29" y="31"/>
                      </a:cubicBezTo>
                      <a:cubicBezTo>
                        <a:pt x="29" y="32"/>
                        <a:pt x="31" y="32"/>
                        <a:pt x="31" y="31"/>
                      </a:cubicBezTo>
                      <a:cubicBezTo>
                        <a:pt x="33" y="25"/>
                        <a:pt x="34" y="18"/>
                        <a:pt x="34" y="12"/>
                      </a:cubicBezTo>
                      <a:cubicBezTo>
                        <a:pt x="33" y="12"/>
                        <a:pt x="32" y="12"/>
                        <a:pt x="32" y="12"/>
                      </a:cubicBezTo>
                      <a:cubicBezTo>
                        <a:pt x="32" y="18"/>
                        <a:pt x="31" y="25"/>
                        <a:pt x="32" y="31"/>
                      </a:cubicBezTo>
                      <a:cubicBezTo>
                        <a:pt x="32" y="32"/>
                        <a:pt x="34" y="33"/>
                        <a:pt x="34" y="31"/>
                      </a:cubicBezTo>
                      <a:cubicBezTo>
                        <a:pt x="35" y="24"/>
                        <a:pt x="36" y="17"/>
                        <a:pt x="37" y="10"/>
                      </a:cubicBezTo>
                      <a:cubicBezTo>
                        <a:pt x="36" y="10"/>
                        <a:pt x="35" y="10"/>
                        <a:pt x="34" y="10"/>
                      </a:cubicBezTo>
                      <a:cubicBezTo>
                        <a:pt x="35" y="17"/>
                        <a:pt x="35" y="25"/>
                        <a:pt x="35" y="32"/>
                      </a:cubicBezTo>
                      <a:cubicBezTo>
                        <a:pt x="35" y="33"/>
                        <a:pt x="37" y="34"/>
                        <a:pt x="38" y="32"/>
                      </a:cubicBezTo>
                      <a:cubicBezTo>
                        <a:pt x="39" y="26"/>
                        <a:pt x="39" y="19"/>
                        <a:pt x="40" y="13"/>
                      </a:cubicBezTo>
                      <a:cubicBezTo>
                        <a:pt x="39" y="13"/>
                        <a:pt x="38" y="13"/>
                        <a:pt x="38" y="13"/>
                      </a:cubicBezTo>
                      <a:cubicBezTo>
                        <a:pt x="37" y="20"/>
                        <a:pt x="37" y="26"/>
                        <a:pt x="37" y="33"/>
                      </a:cubicBezTo>
                      <a:cubicBezTo>
                        <a:pt x="37" y="35"/>
                        <a:pt x="39" y="35"/>
                        <a:pt x="39" y="34"/>
                      </a:cubicBezTo>
                      <a:cubicBezTo>
                        <a:pt x="40" y="28"/>
                        <a:pt x="41" y="22"/>
                        <a:pt x="41" y="16"/>
                      </a:cubicBezTo>
                      <a:cubicBezTo>
                        <a:pt x="41" y="14"/>
                        <a:pt x="39" y="14"/>
                        <a:pt x="39" y="15"/>
                      </a:cubicBezTo>
                      <a:cubicBezTo>
                        <a:pt x="37" y="22"/>
                        <a:pt x="38" y="29"/>
                        <a:pt x="37" y="35"/>
                      </a:cubicBezTo>
                      <a:cubicBezTo>
                        <a:pt x="37" y="36"/>
                        <a:pt x="39" y="37"/>
                        <a:pt x="40" y="35"/>
                      </a:cubicBezTo>
                      <a:cubicBezTo>
                        <a:pt x="41" y="30"/>
                        <a:pt x="42" y="24"/>
                        <a:pt x="43" y="19"/>
                      </a:cubicBezTo>
                      <a:cubicBezTo>
                        <a:pt x="42" y="19"/>
                        <a:pt x="41" y="19"/>
                        <a:pt x="40" y="19"/>
                      </a:cubicBezTo>
                      <a:cubicBezTo>
                        <a:pt x="40" y="27"/>
                        <a:pt x="41" y="35"/>
                        <a:pt x="38" y="42"/>
                      </a:cubicBezTo>
                      <a:cubicBezTo>
                        <a:pt x="39" y="43"/>
                        <a:pt x="40" y="43"/>
                        <a:pt x="41" y="43"/>
                      </a:cubicBezTo>
                      <a:cubicBezTo>
                        <a:pt x="42" y="36"/>
                        <a:pt x="43" y="30"/>
                        <a:pt x="43" y="24"/>
                      </a:cubicBezTo>
                      <a:cubicBezTo>
                        <a:pt x="43" y="22"/>
                        <a:pt x="40" y="22"/>
                        <a:pt x="40" y="24"/>
                      </a:cubicBezTo>
                      <a:cubicBezTo>
                        <a:pt x="40" y="29"/>
                        <a:pt x="40" y="34"/>
                        <a:pt x="38" y="39"/>
                      </a:cubicBezTo>
                      <a:cubicBezTo>
                        <a:pt x="39" y="39"/>
                        <a:pt x="39" y="39"/>
                        <a:pt x="40" y="39"/>
                      </a:cubicBezTo>
                      <a:cubicBezTo>
                        <a:pt x="40" y="36"/>
                        <a:pt x="41" y="34"/>
                        <a:pt x="43" y="32"/>
                      </a:cubicBezTo>
                      <a:cubicBezTo>
                        <a:pt x="44" y="35"/>
                        <a:pt x="44" y="38"/>
                        <a:pt x="44" y="40"/>
                      </a:cubicBezTo>
                      <a:cubicBezTo>
                        <a:pt x="44" y="43"/>
                        <a:pt x="44" y="46"/>
                        <a:pt x="44" y="49"/>
                      </a:cubicBezTo>
                      <a:cubicBezTo>
                        <a:pt x="44" y="50"/>
                        <a:pt x="46" y="51"/>
                        <a:pt x="46" y="49"/>
                      </a:cubicBezTo>
                      <a:cubicBezTo>
                        <a:pt x="47" y="44"/>
                        <a:pt x="47" y="40"/>
                        <a:pt x="47" y="34"/>
                      </a:cubicBezTo>
                      <a:cubicBezTo>
                        <a:pt x="47" y="33"/>
                        <a:pt x="45" y="33"/>
                        <a:pt x="45" y="34"/>
                      </a:cubicBezTo>
                      <a:cubicBezTo>
                        <a:pt x="42" y="39"/>
                        <a:pt x="42" y="45"/>
                        <a:pt x="42" y="50"/>
                      </a:cubicBezTo>
                      <a:cubicBezTo>
                        <a:pt x="42" y="52"/>
                        <a:pt x="44" y="52"/>
                        <a:pt x="45" y="50"/>
                      </a:cubicBezTo>
                      <a:cubicBezTo>
                        <a:pt x="45" y="46"/>
                        <a:pt x="46" y="41"/>
                        <a:pt x="46" y="36"/>
                      </a:cubicBezTo>
                      <a:cubicBezTo>
                        <a:pt x="46" y="35"/>
                        <a:pt x="44" y="35"/>
                        <a:pt x="44" y="36"/>
                      </a:cubicBezTo>
                      <a:cubicBezTo>
                        <a:pt x="42" y="41"/>
                        <a:pt x="42" y="47"/>
                        <a:pt x="40" y="52"/>
                      </a:cubicBezTo>
                      <a:cubicBezTo>
                        <a:pt x="41" y="52"/>
                        <a:pt x="42" y="52"/>
                        <a:pt x="43" y="52"/>
                      </a:cubicBezTo>
                      <a:cubicBezTo>
                        <a:pt x="43" y="47"/>
                        <a:pt x="44" y="42"/>
                        <a:pt x="44" y="37"/>
                      </a:cubicBezTo>
                      <a:cubicBezTo>
                        <a:pt x="44" y="35"/>
                        <a:pt x="42" y="35"/>
                        <a:pt x="42" y="36"/>
                      </a:cubicBezTo>
                      <a:cubicBezTo>
                        <a:pt x="40" y="42"/>
                        <a:pt x="40" y="48"/>
                        <a:pt x="39" y="53"/>
                      </a:cubicBezTo>
                      <a:cubicBezTo>
                        <a:pt x="40" y="53"/>
                        <a:pt x="40" y="53"/>
                        <a:pt x="41" y="53"/>
                      </a:cubicBezTo>
                      <a:cubicBezTo>
                        <a:pt x="42" y="46"/>
                        <a:pt x="44" y="39"/>
                        <a:pt x="42" y="32"/>
                      </a:cubicBezTo>
                      <a:cubicBezTo>
                        <a:pt x="42" y="31"/>
                        <a:pt x="40" y="31"/>
                        <a:pt x="40" y="32"/>
                      </a:cubicBezTo>
                      <a:cubicBezTo>
                        <a:pt x="39" y="39"/>
                        <a:pt x="39" y="46"/>
                        <a:pt x="37" y="52"/>
                      </a:cubicBezTo>
                      <a:cubicBezTo>
                        <a:pt x="38" y="52"/>
                        <a:pt x="39" y="52"/>
                        <a:pt x="40" y="52"/>
                      </a:cubicBezTo>
                      <a:cubicBezTo>
                        <a:pt x="38" y="47"/>
                        <a:pt x="40" y="41"/>
                        <a:pt x="41" y="35"/>
                      </a:cubicBezTo>
                      <a:cubicBezTo>
                        <a:pt x="41" y="35"/>
                        <a:pt x="40" y="35"/>
                        <a:pt x="39" y="35"/>
                      </a:cubicBezTo>
                      <a:cubicBezTo>
                        <a:pt x="39" y="38"/>
                        <a:pt x="39" y="41"/>
                        <a:pt x="39" y="44"/>
                      </a:cubicBezTo>
                      <a:cubicBezTo>
                        <a:pt x="39" y="46"/>
                        <a:pt x="39" y="48"/>
                        <a:pt x="39" y="50"/>
                      </a:cubicBezTo>
                      <a:cubicBezTo>
                        <a:pt x="38" y="50"/>
                        <a:pt x="37" y="50"/>
                        <a:pt x="36" y="51"/>
                      </a:cubicBezTo>
                      <a:cubicBezTo>
                        <a:pt x="37" y="46"/>
                        <a:pt x="36" y="45"/>
                        <a:pt x="33" y="50"/>
                      </a:cubicBezTo>
                      <a:cubicBezTo>
                        <a:pt x="32" y="49"/>
                        <a:pt x="31" y="50"/>
                        <a:pt x="31" y="51"/>
                      </a:cubicBezTo>
                      <a:cubicBezTo>
                        <a:pt x="31" y="47"/>
                        <a:pt x="21" y="42"/>
                        <a:pt x="18" y="38"/>
                      </a:cubicBezTo>
                      <a:cubicBezTo>
                        <a:pt x="18" y="38"/>
                        <a:pt x="17" y="39"/>
                        <a:pt x="17" y="39"/>
                      </a:cubicBezTo>
                      <a:cubicBezTo>
                        <a:pt x="22" y="44"/>
                        <a:pt x="27" y="49"/>
                        <a:pt x="33" y="53"/>
                      </a:cubicBezTo>
                      <a:cubicBezTo>
                        <a:pt x="34" y="54"/>
                        <a:pt x="35" y="53"/>
                        <a:pt x="34" y="52"/>
                      </a:cubicBezTo>
                      <a:cubicBezTo>
                        <a:pt x="32" y="49"/>
                        <a:pt x="30" y="46"/>
                        <a:pt x="27" y="43"/>
                      </a:cubicBezTo>
                      <a:cubicBezTo>
                        <a:pt x="26" y="42"/>
                        <a:pt x="24" y="43"/>
                        <a:pt x="25" y="44"/>
                      </a:cubicBezTo>
                      <a:cubicBezTo>
                        <a:pt x="27" y="47"/>
                        <a:pt x="29" y="49"/>
                        <a:pt x="32" y="51"/>
                      </a:cubicBezTo>
                      <a:cubicBezTo>
                        <a:pt x="33" y="52"/>
                        <a:pt x="34" y="50"/>
                        <a:pt x="33" y="49"/>
                      </a:cubicBezTo>
                      <a:cubicBezTo>
                        <a:pt x="31" y="47"/>
                        <a:pt x="23" y="40"/>
                        <a:pt x="23" y="47"/>
                      </a:cubicBezTo>
                      <a:cubicBezTo>
                        <a:pt x="23" y="55"/>
                        <a:pt x="39" y="37"/>
                        <a:pt x="35" y="52"/>
                      </a:cubicBezTo>
                      <a:cubicBezTo>
                        <a:pt x="36" y="52"/>
                        <a:pt x="36" y="52"/>
                        <a:pt x="37" y="52"/>
                      </a:cubicBezTo>
                      <a:cubicBezTo>
                        <a:pt x="36" y="48"/>
                        <a:pt x="36" y="44"/>
                        <a:pt x="36" y="40"/>
                      </a:cubicBezTo>
                      <a:cubicBezTo>
                        <a:pt x="35" y="40"/>
                        <a:pt x="35" y="40"/>
                        <a:pt x="34" y="40"/>
                      </a:cubicBezTo>
                      <a:cubicBezTo>
                        <a:pt x="34" y="44"/>
                        <a:pt x="34" y="48"/>
                        <a:pt x="33" y="52"/>
                      </a:cubicBezTo>
                      <a:cubicBezTo>
                        <a:pt x="34" y="52"/>
                        <a:pt x="35" y="52"/>
                        <a:pt x="36" y="52"/>
                      </a:cubicBezTo>
                      <a:cubicBezTo>
                        <a:pt x="34" y="47"/>
                        <a:pt x="35" y="42"/>
                        <a:pt x="35" y="37"/>
                      </a:cubicBezTo>
                      <a:cubicBezTo>
                        <a:pt x="34" y="36"/>
                        <a:pt x="32" y="36"/>
                        <a:pt x="32" y="37"/>
                      </a:cubicBezTo>
                      <a:cubicBezTo>
                        <a:pt x="32" y="41"/>
                        <a:pt x="32" y="46"/>
                        <a:pt x="31" y="50"/>
                      </a:cubicBezTo>
                      <a:cubicBezTo>
                        <a:pt x="32" y="50"/>
                        <a:pt x="32" y="50"/>
                        <a:pt x="33" y="51"/>
                      </a:cubicBezTo>
                      <a:cubicBezTo>
                        <a:pt x="33" y="46"/>
                        <a:pt x="33" y="42"/>
                        <a:pt x="32" y="37"/>
                      </a:cubicBezTo>
                      <a:cubicBezTo>
                        <a:pt x="32" y="36"/>
                        <a:pt x="30" y="36"/>
                        <a:pt x="30" y="37"/>
                      </a:cubicBezTo>
                      <a:cubicBezTo>
                        <a:pt x="30" y="42"/>
                        <a:pt x="29" y="46"/>
                        <a:pt x="28" y="50"/>
                      </a:cubicBezTo>
                      <a:cubicBezTo>
                        <a:pt x="29" y="51"/>
                        <a:pt x="30" y="51"/>
                        <a:pt x="31" y="51"/>
                      </a:cubicBezTo>
                      <a:cubicBezTo>
                        <a:pt x="30" y="46"/>
                        <a:pt x="30" y="40"/>
                        <a:pt x="30" y="35"/>
                      </a:cubicBezTo>
                      <a:cubicBezTo>
                        <a:pt x="30" y="34"/>
                        <a:pt x="28" y="34"/>
                        <a:pt x="28" y="35"/>
                      </a:cubicBezTo>
                      <a:cubicBezTo>
                        <a:pt x="28" y="36"/>
                        <a:pt x="28" y="36"/>
                        <a:pt x="27" y="37"/>
                      </a:cubicBezTo>
                      <a:cubicBezTo>
                        <a:pt x="28" y="41"/>
                        <a:pt x="27" y="42"/>
                        <a:pt x="25" y="41"/>
                      </a:cubicBezTo>
                      <a:cubicBezTo>
                        <a:pt x="26" y="35"/>
                        <a:pt x="26" y="33"/>
                        <a:pt x="25" y="38"/>
                      </a:cubicBezTo>
                      <a:cubicBezTo>
                        <a:pt x="24" y="40"/>
                        <a:pt x="24" y="42"/>
                        <a:pt x="24" y="44"/>
                      </a:cubicBezTo>
                      <a:cubicBezTo>
                        <a:pt x="25" y="44"/>
                        <a:pt x="25" y="44"/>
                        <a:pt x="26" y="44"/>
                      </a:cubicBezTo>
                      <a:cubicBezTo>
                        <a:pt x="26" y="39"/>
                        <a:pt x="26" y="35"/>
                        <a:pt x="27" y="31"/>
                      </a:cubicBezTo>
                      <a:cubicBezTo>
                        <a:pt x="26" y="31"/>
                        <a:pt x="26" y="31"/>
                        <a:pt x="25" y="31"/>
                      </a:cubicBezTo>
                      <a:cubicBezTo>
                        <a:pt x="25" y="34"/>
                        <a:pt x="25" y="38"/>
                        <a:pt x="24" y="42"/>
                      </a:cubicBezTo>
                      <a:cubicBezTo>
                        <a:pt x="23" y="39"/>
                        <a:pt x="23" y="36"/>
                        <a:pt x="23" y="33"/>
                      </a:cubicBezTo>
                      <a:cubicBezTo>
                        <a:pt x="23" y="29"/>
                        <a:pt x="23" y="25"/>
                        <a:pt x="22" y="21"/>
                      </a:cubicBezTo>
                      <a:cubicBezTo>
                        <a:pt x="22" y="21"/>
                        <a:pt x="21" y="20"/>
                        <a:pt x="20" y="21"/>
                      </a:cubicBezTo>
                      <a:cubicBezTo>
                        <a:pt x="19" y="22"/>
                        <a:pt x="18" y="27"/>
                        <a:pt x="18" y="25"/>
                      </a:cubicBezTo>
                      <a:cubicBezTo>
                        <a:pt x="19" y="20"/>
                        <a:pt x="21" y="15"/>
                        <a:pt x="21" y="10"/>
                      </a:cubicBezTo>
                      <a:cubicBezTo>
                        <a:pt x="21" y="9"/>
                        <a:pt x="20" y="8"/>
                        <a:pt x="19" y="9"/>
                      </a:cubicBezTo>
                      <a:cubicBezTo>
                        <a:pt x="15" y="12"/>
                        <a:pt x="9" y="25"/>
                        <a:pt x="11" y="30"/>
                      </a:cubicBezTo>
                      <a:cubicBezTo>
                        <a:pt x="11" y="30"/>
                        <a:pt x="13" y="31"/>
                        <a:pt x="13" y="30"/>
                      </a:cubicBezTo>
                      <a:cubicBezTo>
                        <a:pt x="16" y="23"/>
                        <a:pt x="18" y="16"/>
                        <a:pt x="21" y="10"/>
                      </a:cubicBezTo>
                      <a:cubicBezTo>
                        <a:pt x="21" y="10"/>
                        <a:pt x="20" y="9"/>
                        <a:pt x="19" y="9"/>
                      </a:cubicBezTo>
                      <a:cubicBezTo>
                        <a:pt x="18" y="17"/>
                        <a:pt x="16" y="24"/>
                        <a:pt x="17" y="31"/>
                      </a:cubicBezTo>
                      <a:cubicBezTo>
                        <a:pt x="17" y="32"/>
                        <a:pt x="18" y="33"/>
                        <a:pt x="19" y="32"/>
                      </a:cubicBezTo>
                      <a:cubicBezTo>
                        <a:pt x="22" y="27"/>
                        <a:pt x="23" y="21"/>
                        <a:pt x="24" y="15"/>
                      </a:cubicBezTo>
                      <a:cubicBezTo>
                        <a:pt x="23" y="15"/>
                        <a:pt x="22" y="15"/>
                        <a:pt x="22" y="15"/>
                      </a:cubicBezTo>
                      <a:cubicBezTo>
                        <a:pt x="21" y="22"/>
                        <a:pt x="20" y="30"/>
                        <a:pt x="19" y="38"/>
                      </a:cubicBezTo>
                      <a:cubicBezTo>
                        <a:pt x="20" y="38"/>
                        <a:pt x="21" y="38"/>
                        <a:pt x="22" y="38"/>
                      </a:cubicBezTo>
                      <a:cubicBezTo>
                        <a:pt x="21" y="34"/>
                        <a:pt x="22" y="29"/>
                        <a:pt x="22" y="25"/>
                      </a:cubicBezTo>
                      <a:cubicBezTo>
                        <a:pt x="22" y="25"/>
                        <a:pt x="24" y="16"/>
                        <a:pt x="25" y="19"/>
                      </a:cubicBezTo>
                      <a:cubicBezTo>
                        <a:pt x="26" y="23"/>
                        <a:pt x="26" y="27"/>
                        <a:pt x="27" y="32"/>
                      </a:cubicBezTo>
                      <a:cubicBezTo>
                        <a:pt x="27" y="34"/>
                        <a:pt x="27" y="40"/>
                        <a:pt x="31" y="41"/>
                      </a:cubicBezTo>
                      <a:cubicBezTo>
                        <a:pt x="31" y="41"/>
                        <a:pt x="32" y="40"/>
                        <a:pt x="32" y="40"/>
                      </a:cubicBezTo>
                      <a:cubicBezTo>
                        <a:pt x="33" y="32"/>
                        <a:pt x="33" y="25"/>
                        <a:pt x="34" y="17"/>
                      </a:cubicBezTo>
                      <a:cubicBezTo>
                        <a:pt x="33" y="17"/>
                        <a:pt x="33" y="17"/>
                        <a:pt x="32" y="17"/>
                      </a:cubicBezTo>
                      <a:cubicBezTo>
                        <a:pt x="32" y="24"/>
                        <a:pt x="33" y="30"/>
                        <a:pt x="33" y="37"/>
                      </a:cubicBezTo>
                      <a:cubicBezTo>
                        <a:pt x="34" y="37"/>
                        <a:pt x="34" y="37"/>
                        <a:pt x="35" y="37"/>
                      </a:cubicBezTo>
                      <a:cubicBezTo>
                        <a:pt x="34" y="30"/>
                        <a:pt x="34" y="24"/>
                        <a:pt x="34" y="17"/>
                      </a:cubicBezTo>
                      <a:cubicBezTo>
                        <a:pt x="33" y="17"/>
                        <a:pt x="32" y="17"/>
                        <a:pt x="31" y="17"/>
                      </a:cubicBezTo>
                      <a:cubicBezTo>
                        <a:pt x="34" y="24"/>
                        <a:pt x="36" y="33"/>
                        <a:pt x="34" y="40"/>
                      </a:cubicBezTo>
                      <a:cubicBezTo>
                        <a:pt x="33" y="46"/>
                        <a:pt x="25" y="29"/>
                        <a:pt x="26" y="31"/>
                      </a:cubicBezTo>
                      <a:cubicBezTo>
                        <a:pt x="25" y="30"/>
                        <a:pt x="25" y="30"/>
                        <a:pt x="25" y="29"/>
                      </a:cubicBezTo>
                      <a:cubicBezTo>
                        <a:pt x="22" y="22"/>
                        <a:pt x="26" y="21"/>
                        <a:pt x="37" y="26"/>
                      </a:cubicBezTo>
                      <a:cubicBezTo>
                        <a:pt x="38" y="30"/>
                        <a:pt x="38" y="35"/>
                        <a:pt x="37" y="39"/>
                      </a:cubicBezTo>
                      <a:cubicBezTo>
                        <a:pt x="30" y="43"/>
                        <a:pt x="25" y="43"/>
                        <a:pt x="23" y="38"/>
                      </a:cubicBezTo>
                      <a:cubicBezTo>
                        <a:pt x="23" y="37"/>
                        <a:pt x="22" y="35"/>
                        <a:pt x="22" y="33"/>
                      </a:cubicBezTo>
                      <a:cubicBezTo>
                        <a:pt x="21" y="32"/>
                        <a:pt x="21" y="31"/>
                        <a:pt x="21" y="30"/>
                      </a:cubicBezTo>
                      <a:cubicBezTo>
                        <a:pt x="20" y="24"/>
                        <a:pt x="24" y="22"/>
                        <a:pt x="33" y="24"/>
                      </a:cubicBezTo>
                      <a:cubicBezTo>
                        <a:pt x="35" y="26"/>
                        <a:pt x="35" y="30"/>
                        <a:pt x="35" y="33"/>
                      </a:cubicBezTo>
                      <a:cubicBezTo>
                        <a:pt x="35" y="36"/>
                        <a:pt x="33" y="47"/>
                        <a:pt x="26" y="42"/>
                      </a:cubicBezTo>
                      <a:cubicBezTo>
                        <a:pt x="22" y="39"/>
                        <a:pt x="21" y="31"/>
                        <a:pt x="20" y="27"/>
                      </a:cubicBezTo>
                      <a:cubicBezTo>
                        <a:pt x="20" y="26"/>
                        <a:pt x="20" y="25"/>
                        <a:pt x="20" y="25"/>
                      </a:cubicBezTo>
                      <a:cubicBezTo>
                        <a:pt x="28" y="22"/>
                        <a:pt x="32" y="25"/>
                        <a:pt x="31" y="31"/>
                      </a:cubicBezTo>
                      <a:cubicBezTo>
                        <a:pt x="31" y="32"/>
                        <a:pt x="31" y="46"/>
                        <a:pt x="26" y="41"/>
                      </a:cubicBezTo>
                      <a:cubicBezTo>
                        <a:pt x="22" y="38"/>
                        <a:pt x="21" y="32"/>
                        <a:pt x="20" y="28"/>
                      </a:cubicBezTo>
                      <a:cubicBezTo>
                        <a:pt x="20" y="27"/>
                        <a:pt x="20" y="26"/>
                        <a:pt x="20" y="26"/>
                      </a:cubicBezTo>
                      <a:cubicBezTo>
                        <a:pt x="20" y="22"/>
                        <a:pt x="22" y="22"/>
                        <a:pt x="27" y="24"/>
                      </a:cubicBezTo>
                      <a:cubicBezTo>
                        <a:pt x="28" y="26"/>
                        <a:pt x="29" y="29"/>
                        <a:pt x="29" y="32"/>
                      </a:cubicBezTo>
                      <a:cubicBezTo>
                        <a:pt x="29" y="32"/>
                        <a:pt x="29" y="33"/>
                        <a:pt x="30" y="34"/>
                      </a:cubicBezTo>
                      <a:cubicBezTo>
                        <a:pt x="30" y="37"/>
                        <a:pt x="29" y="38"/>
                        <a:pt x="24" y="37"/>
                      </a:cubicBezTo>
                      <a:cubicBezTo>
                        <a:pt x="23" y="34"/>
                        <a:pt x="23" y="30"/>
                        <a:pt x="23" y="27"/>
                      </a:cubicBezTo>
                      <a:cubicBezTo>
                        <a:pt x="23" y="18"/>
                        <a:pt x="25" y="23"/>
                        <a:pt x="26" y="28"/>
                      </a:cubicBezTo>
                      <a:cubicBezTo>
                        <a:pt x="27" y="31"/>
                        <a:pt x="28" y="34"/>
                        <a:pt x="28" y="37"/>
                      </a:cubicBezTo>
                      <a:cubicBezTo>
                        <a:pt x="28" y="43"/>
                        <a:pt x="24" y="34"/>
                        <a:pt x="23" y="33"/>
                      </a:cubicBezTo>
                      <a:cubicBezTo>
                        <a:pt x="22" y="28"/>
                        <a:pt x="23" y="22"/>
                        <a:pt x="20" y="19"/>
                      </a:cubicBezTo>
                      <a:cubicBezTo>
                        <a:pt x="23" y="22"/>
                        <a:pt x="24" y="29"/>
                        <a:pt x="23" y="34"/>
                      </a:cubicBezTo>
                      <a:cubicBezTo>
                        <a:pt x="22" y="33"/>
                        <a:pt x="21" y="33"/>
                        <a:pt x="19" y="33"/>
                      </a:cubicBezTo>
                      <a:cubicBezTo>
                        <a:pt x="19" y="31"/>
                        <a:pt x="19" y="30"/>
                        <a:pt x="19" y="29"/>
                      </a:cubicBezTo>
                      <a:cubicBezTo>
                        <a:pt x="19" y="27"/>
                        <a:pt x="20" y="25"/>
                        <a:pt x="20" y="22"/>
                      </a:cubicBezTo>
                      <a:cubicBezTo>
                        <a:pt x="20" y="20"/>
                        <a:pt x="21" y="17"/>
                        <a:pt x="19" y="15"/>
                      </a:cubicBezTo>
                      <a:cubicBezTo>
                        <a:pt x="19" y="14"/>
                        <a:pt x="17" y="14"/>
                        <a:pt x="17" y="15"/>
                      </a:cubicBezTo>
                      <a:cubicBezTo>
                        <a:pt x="16" y="20"/>
                        <a:pt x="15" y="25"/>
                        <a:pt x="13" y="29"/>
                      </a:cubicBezTo>
                      <a:cubicBezTo>
                        <a:pt x="14" y="29"/>
                        <a:pt x="14" y="30"/>
                        <a:pt x="15" y="30"/>
                      </a:cubicBezTo>
                      <a:cubicBezTo>
                        <a:pt x="16" y="22"/>
                        <a:pt x="20" y="16"/>
                        <a:pt x="20" y="8"/>
                      </a:cubicBezTo>
                      <a:cubicBezTo>
                        <a:pt x="20" y="7"/>
                        <a:pt x="18" y="7"/>
                        <a:pt x="17" y="8"/>
                      </a:cubicBezTo>
                      <a:cubicBezTo>
                        <a:pt x="14" y="12"/>
                        <a:pt x="12" y="16"/>
                        <a:pt x="10" y="21"/>
                      </a:cubicBezTo>
                      <a:cubicBezTo>
                        <a:pt x="9" y="22"/>
                        <a:pt x="11" y="23"/>
                        <a:pt x="12" y="22"/>
                      </a:cubicBezTo>
                      <a:cubicBezTo>
                        <a:pt x="14" y="18"/>
                        <a:pt x="17" y="14"/>
                        <a:pt x="19" y="9"/>
                      </a:cubicBezTo>
                      <a:cubicBezTo>
                        <a:pt x="20" y="8"/>
                        <a:pt x="18" y="7"/>
                        <a:pt x="17" y="8"/>
                      </a:cubicBezTo>
                      <a:cubicBezTo>
                        <a:pt x="15" y="12"/>
                        <a:pt x="13" y="15"/>
                        <a:pt x="10" y="18"/>
                      </a:cubicBezTo>
                      <a:cubicBezTo>
                        <a:pt x="11" y="18"/>
                        <a:pt x="11" y="19"/>
                        <a:pt x="12" y="19"/>
                      </a:cubicBezTo>
                      <a:cubicBezTo>
                        <a:pt x="12" y="16"/>
                        <a:pt x="13" y="15"/>
                        <a:pt x="16" y="15"/>
                      </a:cubicBezTo>
                      <a:cubicBezTo>
                        <a:pt x="16" y="17"/>
                        <a:pt x="16" y="19"/>
                        <a:pt x="15" y="21"/>
                      </a:cubicBezTo>
                      <a:cubicBezTo>
                        <a:pt x="15" y="26"/>
                        <a:pt x="15" y="31"/>
                        <a:pt x="14" y="35"/>
                      </a:cubicBezTo>
                      <a:cubicBezTo>
                        <a:pt x="14" y="35"/>
                        <a:pt x="15" y="35"/>
                        <a:pt x="16" y="35"/>
                      </a:cubicBezTo>
                      <a:cubicBezTo>
                        <a:pt x="15" y="28"/>
                        <a:pt x="17" y="21"/>
                        <a:pt x="19" y="14"/>
                      </a:cubicBezTo>
                      <a:cubicBezTo>
                        <a:pt x="18" y="14"/>
                        <a:pt x="17" y="14"/>
                        <a:pt x="17" y="14"/>
                      </a:cubicBezTo>
                      <a:cubicBezTo>
                        <a:pt x="16" y="19"/>
                        <a:pt x="16" y="24"/>
                        <a:pt x="13" y="28"/>
                      </a:cubicBezTo>
                      <a:cubicBezTo>
                        <a:pt x="13" y="29"/>
                        <a:pt x="14" y="29"/>
                        <a:pt x="15" y="29"/>
                      </a:cubicBezTo>
                      <a:cubicBezTo>
                        <a:pt x="15" y="20"/>
                        <a:pt x="20" y="14"/>
                        <a:pt x="22" y="6"/>
                      </a:cubicBezTo>
                      <a:cubicBezTo>
                        <a:pt x="22" y="5"/>
                        <a:pt x="21" y="4"/>
                        <a:pt x="21" y="4"/>
                      </a:cubicBezTo>
                      <a:cubicBezTo>
                        <a:pt x="18" y="5"/>
                        <a:pt x="16" y="5"/>
                        <a:pt x="14" y="7"/>
                      </a:cubicBezTo>
                      <a:cubicBezTo>
                        <a:pt x="13" y="8"/>
                        <a:pt x="12" y="10"/>
                        <a:pt x="11" y="12"/>
                      </a:cubicBezTo>
                      <a:cubicBezTo>
                        <a:pt x="9" y="16"/>
                        <a:pt x="9" y="14"/>
                        <a:pt x="13" y="7"/>
                      </a:cubicBezTo>
                      <a:cubicBezTo>
                        <a:pt x="15" y="5"/>
                        <a:pt x="17" y="4"/>
                        <a:pt x="20" y="3"/>
                      </a:cubicBezTo>
                      <a:cubicBezTo>
                        <a:pt x="21" y="3"/>
                        <a:pt x="20" y="1"/>
                        <a:pt x="19" y="1"/>
                      </a:cubicBezTo>
                      <a:cubicBezTo>
                        <a:pt x="11" y="2"/>
                        <a:pt x="0" y="10"/>
                        <a:pt x="3" y="19"/>
                      </a:cubicBezTo>
                      <a:cubicBezTo>
                        <a:pt x="3" y="20"/>
                        <a:pt x="4" y="20"/>
                        <a:pt x="5" y="19"/>
                      </a:cubicBezTo>
                      <a:cubicBezTo>
                        <a:pt x="7" y="16"/>
                        <a:pt x="10" y="13"/>
                        <a:pt x="13" y="10"/>
                      </a:cubicBezTo>
                      <a:cubicBezTo>
                        <a:pt x="14" y="9"/>
                        <a:pt x="13" y="8"/>
                        <a:pt x="12" y="8"/>
                      </a:cubicBezTo>
                      <a:cubicBezTo>
                        <a:pt x="8" y="10"/>
                        <a:pt x="7" y="12"/>
                        <a:pt x="5" y="15"/>
                      </a:cubicBezTo>
                      <a:cubicBezTo>
                        <a:pt x="5" y="16"/>
                        <a:pt x="5" y="17"/>
                        <a:pt x="6" y="17"/>
                      </a:cubicBezTo>
                      <a:cubicBezTo>
                        <a:pt x="10" y="17"/>
                        <a:pt x="13" y="14"/>
                        <a:pt x="16" y="11"/>
                      </a:cubicBezTo>
                      <a:cubicBezTo>
                        <a:pt x="16" y="10"/>
                        <a:pt x="15" y="9"/>
                        <a:pt x="15" y="9"/>
                      </a:cubicBezTo>
                      <a:cubicBezTo>
                        <a:pt x="9" y="8"/>
                        <a:pt x="7" y="16"/>
                        <a:pt x="5" y="20"/>
                      </a:cubicBezTo>
                      <a:cubicBezTo>
                        <a:pt x="4" y="21"/>
                        <a:pt x="7" y="22"/>
                        <a:pt x="7" y="21"/>
                      </a:cubicBezTo>
                      <a:cubicBezTo>
                        <a:pt x="9" y="17"/>
                        <a:pt x="10" y="14"/>
                        <a:pt x="9" y="11"/>
                      </a:cubicBezTo>
                      <a:cubicBezTo>
                        <a:pt x="9" y="10"/>
                        <a:pt x="8" y="9"/>
                        <a:pt x="8" y="10"/>
                      </a:cubicBezTo>
                      <a:cubicBezTo>
                        <a:pt x="2" y="12"/>
                        <a:pt x="2" y="22"/>
                        <a:pt x="3" y="27"/>
                      </a:cubicBezTo>
                      <a:cubicBezTo>
                        <a:pt x="3" y="28"/>
                        <a:pt x="4" y="29"/>
                        <a:pt x="5" y="28"/>
                      </a:cubicBezTo>
                      <a:cubicBezTo>
                        <a:pt x="6" y="24"/>
                        <a:pt x="7" y="21"/>
                        <a:pt x="7" y="17"/>
                      </a:cubicBezTo>
                      <a:cubicBezTo>
                        <a:pt x="8" y="16"/>
                        <a:pt x="5" y="16"/>
                        <a:pt x="5" y="17"/>
                      </a:cubicBezTo>
                      <a:cubicBezTo>
                        <a:pt x="3" y="25"/>
                        <a:pt x="3" y="34"/>
                        <a:pt x="10" y="40"/>
                      </a:cubicBezTo>
                      <a:cubicBezTo>
                        <a:pt x="11" y="41"/>
                        <a:pt x="12" y="40"/>
                        <a:pt x="12" y="39"/>
                      </a:cubicBezTo>
                      <a:cubicBezTo>
                        <a:pt x="11" y="36"/>
                        <a:pt x="10" y="35"/>
                        <a:pt x="8" y="33"/>
                      </a:cubicBezTo>
                      <a:cubicBezTo>
                        <a:pt x="8" y="33"/>
                        <a:pt x="7" y="33"/>
                        <a:pt x="6" y="34"/>
                      </a:cubicBezTo>
                      <a:cubicBezTo>
                        <a:pt x="9" y="38"/>
                        <a:pt x="12" y="41"/>
                        <a:pt x="17" y="44"/>
                      </a:cubicBezTo>
                      <a:cubicBezTo>
                        <a:pt x="18" y="45"/>
                        <a:pt x="19" y="43"/>
                        <a:pt x="18" y="42"/>
                      </a:cubicBezTo>
                      <a:cubicBezTo>
                        <a:pt x="16" y="38"/>
                        <a:pt x="12" y="35"/>
                        <a:pt x="9" y="31"/>
                      </a:cubicBezTo>
                      <a:cubicBezTo>
                        <a:pt x="8" y="30"/>
                        <a:pt x="6" y="31"/>
                        <a:pt x="7" y="32"/>
                      </a:cubicBezTo>
                      <a:cubicBezTo>
                        <a:pt x="11" y="38"/>
                        <a:pt x="15" y="44"/>
                        <a:pt x="21" y="48"/>
                      </a:cubicBezTo>
                      <a:cubicBezTo>
                        <a:pt x="22" y="49"/>
                        <a:pt x="23" y="48"/>
                        <a:pt x="23" y="47"/>
                      </a:cubicBezTo>
                      <a:cubicBezTo>
                        <a:pt x="19" y="41"/>
                        <a:pt x="15" y="36"/>
                        <a:pt x="10" y="32"/>
                      </a:cubicBezTo>
                      <a:cubicBezTo>
                        <a:pt x="9" y="32"/>
                        <a:pt x="7" y="33"/>
                        <a:pt x="8" y="34"/>
                      </a:cubicBezTo>
                      <a:cubicBezTo>
                        <a:pt x="10" y="38"/>
                        <a:pt x="12" y="42"/>
                        <a:pt x="16" y="46"/>
                      </a:cubicBezTo>
                      <a:cubicBezTo>
                        <a:pt x="17" y="47"/>
                        <a:pt x="19" y="46"/>
                        <a:pt x="18" y="44"/>
                      </a:cubicBezTo>
                      <a:cubicBezTo>
                        <a:pt x="16" y="39"/>
                        <a:pt x="12" y="34"/>
                        <a:pt x="10" y="29"/>
                      </a:cubicBezTo>
                      <a:cubicBezTo>
                        <a:pt x="9" y="29"/>
                        <a:pt x="9" y="30"/>
                        <a:pt x="8" y="30"/>
                      </a:cubicBezTo>
                      <a:cubicBezTo>
                        <a:pt x="11" y="34"/>
                        <a:pt x="14" y="38"/>
                        <a:pt x="18" y="41"/>
                      </a:cubicBezTo>
                      <a:cubicBezTo>
                        <a:pt x="19" y="42"/>
                        <a:pt x="21" y="41"/>
                        <a:pt x="20" y="40"/>
                      </a:cubicBezTo>
                      <a:cubicBezTo>
                        <a:pt x="17" y="35"/>
                        <a:pt x="13" y="31"/>
                        <a:pt x="9" y="27"/>
                      </a:cubicBezTo>
                      <a:cubicBezTo>
                        <a:pt x="8" y="26"/>
                        <a:pt x="7" y="27"/>
                        <a:pt x="8" y="28"/>
                      </a:cubicBezTo>
                      <a:cubicBezTo>
                        <a:pt x="10" y="32"/>
                        <a:pt x="12" y="36"/>
                        <a:pt x="16" y="40"/>
                      </a:cubicBezTo>
                      <a:cubicBezTo>
                        <a:pt x="16" y="41"/>
                        <a:pt x="18" y="40"/>
                        <a:pt x="18" y="39"/>
                      </a:cubicBezTo>
                      <a:cubicBezTo>
                        <a:pt x="16" y="31"/>
                        <a:pt x="13" y="24"/>
                        <a:pt x="7" y="19"/>
                      </a:cubicBezTo>
                      <a:cubicBezTo>
                        <a:pt x="6" y="18"/>
                        <a:pt x="5" y="18"/>
                        <a:pt x="5" y="19"/>
                      </a:cubicBezTo>
                      <a:cubicBezTo>
                        <a:pt x="4" y="23"/>
                        <a:pt x="5" y="26"/>
                        <a:pt x="6" y="29"/>
                      </a:cubicBezTo>
                      <a:cubicBezTo>
                        <a:pt x="7" y="30"/>
                        <a:pt x="8" y="30"/>
                        <a:pt x="8" y="30"/>
                      </a:cubicBezTo>
                      <a:cubicBezTo>
                        <a:pt x="13" y="26"/>
                        <a:pt x="13" y="18"/>
                        <a:pt x="9" y="13"/>
                      </a:cubicBezTo>
                      <a:cubicBezTo>
                        <a:pt x="9" y="13"/>
                        <a:pt x="8" y="13"/>
                        <a:pt x="7" y="13"/>
                      </a:cubicBezTo>
                      <a:cubicBezTo>
                        <a:pt x="2" y="18"/>
                        <a:pt x="5" y="26"/>
                        <a:pt x="6" y="32"/>
                      </a:cubicBezTo>
                      <a:cubicBezTo>
                        <a:pt x="6" y="33"/>
                        <a:pt x="8" y="33"/>
                        <a:pt x="8" y="32"/>
                      </a:cubicBezTo>
                      <a:cubicBezTo>
                        <a:pt x="9" y="27"/>
                        <a:pt x="9" y="21"/>
                        <a:pt x="11" y="16"/>
                      </a:cubicBezTo>
                      <a:cubicBezTo>
                        <a:pt x="10" y="16"/>
                        <a:pt x="9" y="16"/>
                        <a:pt x="8" y="16"/>
                      </a:cubicBezTo>
                      <a:cubicBezTo>
                        <a:pt x="8" y="21"/>
                        <a:pt x="8" y="26"/>
                        <a:pt x="7" y="31"/>
                      </a:cubicBezTo>
                      <a:cubicBezTo>
                        <a:pt x="7" y="32"/>
                        <a:pt x="9" y="32"/>
                        <a:pt x="10" y="31"/>
                      </a:cubicBezTo>
                      <a:cubicBezTo>
                        <a:pt x="11" y="25"/>
                        <a:pt x="12" y="20"/>
                        <a:pt x="12" y="14"/>
                      </a:cubicBezTo>
                      <a:cubicBezTo>
                        <a:pt x="12" y="13"/>
                        <a:pt x="10" y="13"/>
                        <a:pt x="10" y="14"/>
                      </a:cubicBezTo>
                      <a:cubicBezTo>
                        <a:pt x="7" y="19"/>
                        <a:pt x="7" y="24"/>
                        <a:pt x="8" y="30"/>
                      </a:cubicBezTo>
                      <a:cubicBezTo>
                        <a:pt x="8" y="31"/>
                        <a:pt x="9" y="31"/>
                        <a:pt x="9" y="31"/>
                      </a:cubicBezTo>
                      <a:cubicBezTo>
                        <a:pt x="14" y="28"/>
                        <a:pt x="14" y="22"/>
                        <a:pt x="14" y="17"/>
                      </a:cubicBezTo>
                      <a:cubicBezTo>
                        <a:pt x="14" y="17"/>
                        <a:pt x="13" y="16"/>
                        <a:pt x="12" y="17"/>
                      </a:cubicBezTo>
                      <a:cubicBezTo>
                        <a:pt x="7" y="20"/>
                        <a:pt x="6" y="28"/>
                        <a:pt x="9" y="33"/>
                      </a:cubicBezTo>
                      <a:cubicBezTo>
                        <a:pt x="10" y="33"/>
                        <a:pt x="11" y="33"/>
                        <a:pt x="11" y="33"/>
                      </a:cubicBezTo>
                      <a:cubicBezTo>
                        <a:pt x="14" y="31"/>
                        <a:pt x="15" y="29"/>
                        <a:pt x="16" y="25"/>
                      </a:cubicBezTo>
                      <a:cubicBezTo>
                        <a:pt x="15" y="25"/>
                        <a:pt x="14" y="25"/>
                        <a:pt x="13" y="25"/>
                      </a:cubicBezTo>
                      <a:cubicBezTo>
                        <a:pt x="12" y="32"/>
                        <a:pt x="14" y="38"/>
                        <a:pt x="19" y="43"/>
                      </a:cubicBezTo>
                      <a:cubicBezTo>
                        <a:pt x="19" y="44"/>
                        <a:pt x="21" y="44"/>
                        <a:pt x="21" y="43"/>
                      </a:cubicBezTo>
                      <a:cubicBezTo>
                        <a:pt x="20" y="39"/>
                        <a:pt x="20" y="36"/>
                        <a:pt x="18" y="32"/>
                      </a:cubicBezTo>
                      <a:cubicBezTo>
                        <a:pt x="17" y="31"/>
                        <a:pt x="15" y="32"/>
                        <a:pt x="15" y="33"/>
                      </a:cubicBezTo>
                      <a:cubicBezTo>
                        <a:pt x="17" y="38"/>
                        <a:pt x="18" y="43"/>
                        <a:pt x="20" y="48"/>
                      </a:cubicBezTo>
                      <a:cubicBezTo>
                        <a:pt x="21" y="48"/>
                        <a:pt x="22" y="47"/>
                        <a:pt x="23" y="47"/>
                      </a:cubicBezTo>
                      <a:cubicBezTo>
                        <a:pt x="21" y="44"/>
                        <a:pt x="21" y="44"/>
                        <a:pt x="20" y="41"/>
                      </a:cubicBezTo>
                      <a:cubicBezTo>
                        <a:pt x="19" y="41"/>
                        <a:pt x="18" y="42"/>
                        <a:pt x="18" y="42"/>
                      </a:cubicBezTo>
                      <a:cubicBezTo>
                        <a:pt x="19" y="44"/>
                        <a:pt x="20" y="46"/>
                        <a:pt x="23" y="48"/>
                      </a:cubicBezTo>
                      <a:cubicBezTo>
                        <a:pt x="23" y="48"/>
                        <a:pt x="33" y="54"/>
                        <a:pt x="26" y="52"/>
                      </a:cubicBezTo>
                      <a:cubicBezTo>
                        <a:pt x="26" y="53"/>
                        <a:pt x="26" y="54"/>
                        <a:pt x="26" y="55"/>
                      </a:cubicBezTo>
                      <a:cubicBezTo>
                        <a:pt x="28" y="55"/>
                        <a:pt x="31" y="55"/>
                        <a:pt x="33" y="56"/>
                      </a:cubicBezTo>
                      <a:cubicBezTo>
                        <a:pt x="33" y="55"/>
                        <a:pt x="34" y="54"/>
                        <a:pt x="34" y="54"/>
                      </a:cubicBezTo>
                      <a:cubicBezTo>
                        <a:pt x="30" y="53"/>
                        <a:pt x="26" y="52"/>
                        <a:pt x="21" y="51"/>
                      </a:cubicBezTo>
                      <a:cubicBezTo>
                        <a:pt x="20" y="51"/>
                        <a:pt x="20" y="53"/>
                        <a:pt x="21" y="54"/>
                      </a:cubicBezTo>
                      <a:cubicBezTo>
                        <a:pt x="22" y="54"/>
                        <a:pt x="24" y="55"/>
                        <a:pt x="25" y="55"/>
                      </a:cubicBezTo>
                      <a:cubicBezTo>
                        <a:pt x="25" y="54"/>
                        <a:pt x="25" y="54"/>
                        <a:pt x="25" y="53"/>
                      </a:cubicBezTo>
                      <a:cubicBezTo>
                        <a:pt x="26" y="53"/>
                        <a:pt x="26" y="54"/>
                        <a:pt x="26" y="54"/>
                      </a:cubicBezTo>
                      <a:cubicBezTo>
                        <a:pt x="28" y="54"/>
                        <a:pt x="28" y="53"/>
                        <a:pt x="27" y="52"/>
                      </a:cubicBezTo>
                      <a:cubicBezTo>
                        <a:pt x="26" y="51"/>
                        <a:pt x="24" y="51"/>
                        <a:pt x="23" y="50"/>
                      </a:cubicBezTo>
                      <a:cubicBezTo>
                        <a:pt x="23" y="50"/>
                        <a:pt x="22" y="51"/>
                        <a:pt x="22" y="52"/>
                      </a:cubicBezTo>
                      <a:cubicBezTo>
                        <a:pt x="23" y="52"/>
                        <a:pt x="25" y="53"/>
                        <a:pt x="26" y="53"/>
                      </a:cubicBezTo>
                      <a:cubicBezTo>
                        <a:pt x="26" y="52"/>
                        <a:pt x="27" y="52"/>
                        <a:pt x="27" y="51"/>
                      </a:cubicBezTo>
                      <a:cubicBezTo>
                        <a:pt x="24" y="50"/>
                        <a:pt x="22" y="49"/>
                        <a:pt x="19" y="48"/>
                      </a:cubicBezTo>
                      <a:cubicBezTo>
                        <a:pt x="18" y="47"/>
                        <a:pt x="17" y="49"/>
                        <a:pt x="18" y="50"/>
                      </a:cubicBezTo>
                      <a:cubicBezTo>
                        <a:pt x="21" y="52"/>
                        <a:pt x="24" y="52"/>
                        <a:pt x="27" y="53"/>
                      </a:cubicBezTo>
                      <a:cubicBezTo>
                        <a:pt x="29" y="53"/>
                        <a:pt x="30" y="52"/>
                        <a:pt x="28" y="51"/>
                      </a:cubicBezTo>
                      <a:cubicBezTo>
                        <a:pt x="24" y="49"/>
                        <a:pt x="21" y="47"/>
                        <a:pt x="16" y="46"/>
                      </a:cubicBezTo>
                      <a:cubicBezTo>
                        <a:pt x="15" y="45"/>
                        <a:pt x="14" y="47"/>
                        <a:pt x="15" y="48"/>
                      </a:cubicBezTo>
                      <a:cubicBezTo>
                        <a:pt x="18" y="49"/>
                        <a:pt x="21" y="51"/>
                        <a:pt x="23" y="52"/>
                      </a:cubicBezTo>
                      <a:cubicBezTo>
                        <a:pt x="23" y="51"/>
                        <a:pt x="24" y="51"/>
                        <a:pt x="24" y="50"/>
                      </a:cubicBezTo>
                      <a:cubicBezTo>
                        <a:pt x="15" y="47"/>
                        <a:pt x="9" y="43"/>
                        <a:pt x="4" y="36"/>
                      </a:cubicBezTo>
                      <a:cubicBezTo>
                        <a:pt x="3" y="36"/>
                        <a:pt x="3" y="37"/>
                        <a:pt x="2" y="37"/>
                      </a:cubicBezTo>
                      <a:cubicBezTo>
                        <a:pt x="7" y="41"/>
                        <a:pt x="10" y="45"/>
                        <a:pt x="16" y="47"/>
                      </a:cubicBezTo>
                      <a:cubicBezTo>
                        <a:pt x="17" y="47"/>
                        <a:pt x="18" y="46"/>
                        <a:pt x="17" y="45"/>
                      </a:cubicBezTo>
                      <a:cubicBezTo>
                        <a:pt x="14" y="42"/>
                        <a:pt x="12" y="41"/>
                        <a:pt x="8" y="39"/>
                      </a:cubicBezTo>
                      <a:cubicBezTo>
                        <a:pt x="7" y="38"/>
                        <a:pt x="6" y="40"/>
                        <a:pt x="7" y="41"/>
                      </a:cubicBezTo>
                      <a:cubicBezTo>
                        <a:pt x="10" y="43"/>
                        <a:pt x="12" y="45"/>
                        <a:pt x="15" y="47"/>
                      </a:cubicBezTo>
                      <a:cubicBezTo>
                        <a:pt x="16" y="47"/>
                        <a:pt x="18" y="45"/>
                        <a:pt x="16" y="45"/>
                      </a:cubicBezTo>
                      <a:cubicBezTo>
                        <a:pt x="14" y="43"/>
                        <a:pt x="13" y="42"/>
                        <a:pt x="11" y="40"/>
                      </a:cubicBezTo>
                      <a:cubicBezTo>
                        <a:pt x="8" y="38"/>
                        <a:pt x="9" y="39"/>
                        <a:pt x="14" y="44"/>
                      </a:cubicBezTo>
                      <a:cubicBezTo>
                        <a:pt x="15" y="43"/>
                        <a:pt x="16" y="43"/>
                        <a:pt x="16" y="42"/>
                      </a:cubicBezTo>
                      <a:cubicBezTo>
                        <a:pt x="13" y="39"/>
                        <a:pt x="10" y="35"/>
                        <a:pt x="6" y="32"/>
                      </a:cubicBezTo>
                      <a:cubicBezTo>
                        <a:pt x="5" y="32"/>
                        <a:pt x="4" y="32"/>
                        <a:pt x="4" y="33"/>
                      </a:cubicBezTo>
                      <a:cubicBezTo>
                        <a:pt x="6" y="37"/>
                        <a:pt x="5" y="37"/>
                        <a:pt x="7" y="40"/>
                      </a:cubicBezTo>
                      <a:cubicBezTo>
                        <a:pt x="8" y="40"/>
                        <a:pt x="8" y="39"/>
                        <a:pt x="9" y="39"/>
                      </a:cubicBezTo>
                      <a:cubicBezTo>
                        <a:pt x="7" y="36"/>
                        <a:pt x="6" y="34"/>
                        <a:pt x="5" y="31"/>
                      </a:cubicBezTo>
                      <a:cubicBezTo>
                        <a:pt x="5" y="30"/>
                        <a:pt x="3" y="30"/>
                        <a:pt x="3" y="31"/>
                      </a:cubicBezTo>
                      <a:cubicBezTo>
                        <a:pt x="3" y="33"/>
                        <a:pt x="3" y="35"/>
                        <a:pt x="3" y="37"/>
                      </a:cubicBezTo>
                      <a:cubicBezTo>
                        <a:pt x="4" y="37"/>
                        <a:pt x="4" y="37"/>
                        <a:pt x="5" y="37"/>
                      </a:cubicBezTo>
                      <a:cubicBezTo>
                        <a:pt x="4" y="33"/>
                        <a:pt x="4" y="29"/>
                        <a:pt x="3" y="25"/>
                      </a:cubicBezTo>
                      <a:cubicBezTo>
                        <a:pt x="3" y="24"/>
                        <a:pt x="0" y="24"/>
                        <a:pt x="1"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0" name="Freeform 297"/>
                <p:cNvSpPr/>
                <p:nvPr/>
              </p:nvSpPr>
              <p:spPr bwMode="auto">
                <a:xfrm>
                  <a:off x="911" y="1613"/>
                  <a:ext cx="35" cy="39"/>
                </a:xfrm>
                <a:custGeom>
                  <a:avLst/>
                  <a:gdLst>
                    <a:gd name="T0" fmla="*/ 11 w 52"/>
                    <a:gd name="T1" fmla="*/ 10 h 59"/>
                    <a:gd name="T2" fmla="*/ 1 w 52"/>
                    <a:gd name="T3" fmla="*/ 13 h 59"/>
                    <a:gd name="T4" fmla="*/ 20 w 52"/>
                    <a:gd name="T5" fmla="*/ 9 h 59"/>
                    <a:gd name="T6" fmla="*/ 12 w 52"/>
                    <a:gd name="T7" fmla="*/ 8 h 59"/>
                    <a:gd name="T8" fmla="*/ 15 w 52"/>
                    <a:gd name="T9" fmla="*/ 4 h 59"/>
                    <a:gd name="T10" fmla="*/ 18 w 52"/>
                    <a:gd name="T11" fmla="*/ 18 h 59"/>
                    <a:gd name="T12" fmla="*/ 15 w 52"/>
                    <a:gd name="T13" fmla="*/ 7 h 59"/>
                    <a:gd name="T14" fmla="*/ 18 w 52"/>
                    <a:gd name="T15" fmla="*/ 7 h 59"/>
                    <a:gd name="T16" fmla="*/ 18 w 52"/>
                    <a:gd name="T17" fmla="*/ 15 h 59"/>
                    <a:gd name="T18" fmla="*/ 22 w 52"/>
                    <a:gd name="T19" fmla="*/ 17 h 59"/>
                    <a:gd name="T20" fmla="*/ 31 w 52"/>
                    <a:gd name="T21" fmla="*/ 18 h 59"/>
                    <a:gd name="T22" fmla="*/ 33 w 52"/>
                    <a:gd name="T23" fmla="*/ 22 h 59"/>
                    <a:gd name="T24" fmla="*/ 34 w 52"/>
                    <a:gd name="T25" fmla="*/ 38 h 59"/>
                    <a:gd name="T26" fmla="*/ 35 w 52"/>
                    <a:gd name="T27" fmla="*/ 48 h 59"/>
                    <a:gd name="T28" fmla="*/ 38 w 52"/>
                    <a:gd name="T29" fmla="*/ 49 h 59"/>
                    <a:gd name="T30" fmla="*/ 38 w 52"/>
                    <a:gd name="T31" fmla="*/ 54 h 59"/>
                    <a:gd name="T32" fmla="*/ 30 w 52"/>
                    <a:gd name="T33" fmla="*/ 16 h 59"/>
                    <a:gd name="T34" fmla="*/ 37 w 52"/>
                    <a:gd name="T35" fmla="*/ 38 h 59"/>
                    <a:gd name="T36" fmla="*/ 38 w 52"/>
                    <a:gd name="T37" fmla="*/ 33 h 59"/>
                    <a:gd name="T38" fmla="*/ 32 w 52"/>
                    <a:gd name="T39" fmla="*/ 10 h 59"/>
                    <a:gd name="T40" fmla="*/ 38 w 52"/>
                    <a:gd name="T41" fmla="*/ 15 h 59"/>
                    <a:gd name="T42" fmla="*/ 45 w 52"/>
                    <a:gd name="T43" fmla="*/ 39 h 59"/>
                    <a:gd name="T44" fmla="*/ 40 w 52"/>
                    <a:gd name="T45" fmla="*/ 15 h 59"/>
                    <a:gd name="T46" fmla="*/ 45 w 52"/>
                    <a:gd name="T47" fmla="*/ 35 h 59"/>
                    <a:gd name="T48" fmla="*/ 43 w 52"/>
                    <a:gd name="T49" fmla="*/ 41 h 59"/>
                    <a:gd name="T50" fmla="*/ 44 w 52"/>
                    <a:gd name="T51" fmla="*/ 44 h 59"/>
                    <a:gd name="T52" fmla="*/ 48 w 52"/>
                    <a:gd name="T53" fmla="*/ 38 h 59"/>
                    <a:gd name="T54" fmla="*/ 45 w 52"/>
                    <a:gd name="T55" fmla="*/ 43 h 59"/>
                    <a:gd name="T56" fmla="*/ 47 w 52"/>
                    <a:gd name="T57" fmla="*/ 38 h 59"/>
                    <a:gd name="T58" fmla="*/ 43 w 52"/>
                    <a:gd name="T59" fmla="*/ 41 h 59"/>
                    <a:gd name="T60" fmla="*/ 45 w 52"/>
                    <a:gd name="T61" fmla="*/ 35 h 59"/>
                    <a:gd name="T62" fmla="*/ 47 w 52"/>
                    <a:gd name="T63" fmla="*/ 36 h 59"/>
                    <a:gd name="T64" fmla="*/ 40 w 52"/>
                    <a:gd name="T65" fmla="*/ 15 h 59"/>
                    <a:gd name="T66" fmla="*/ 43 w 52"/>
                    <a:gd name="T67" fmla="*/ 40 h 59"/>
                    <a:gd name="T68" fmla="*/ 44 w 52"/>
                    <a:gd name="T69" fmla="*/ 42 h 59"/>
                    <a:gd name="T70" fmla="*/ 36 w 52"/>
                    <a:gd name="T71" fmla="*/ 16 h 59"/>
                    <a:gd name="T72" fmla="*/ 30 w 52"/>
                    <a:gd name="T73" fmla="*/ 13 h 59"/>
                    <a:gd name="T74" fmla="*/ 42 w 52"/>
                    <a:gd name="T75" fmla="*/ 40 h 59"/>
                    <a:gd name="T76" fmla="*/ 36 w 52"/>
                    <a:gd name="T77" fmla="*/ 24 h 59"/>
                    <a:gd name="T78" fmla="*/ 38 w 52"/>
                    <a:gd name="T79" fmla="*/ 29 h 59"/>
                    <a:gd name="T80" fmla="*/ 40 w 52"/>
                    <a:gd name="T81" fmla="*/ 48 h 59"/>
                    <a:gd name="T82" fmla="*/ 31 w 52"/>
                    <a:gd name="T83" fmla="*/ 58 h 59"/>
                    <a:gd name="T84" fmla="*/ 38 w 52"/>
                    <a:gd name="T85" fmla="*/ 39 h 59"/>
                    <a:gd name="T86" fmla="*/ 35 w 52"/>
                    <a:gd name="T87" fmla="*/ 47 h 59"/>
                    <a:gd name="T88" fmla="*/ 34 w 52"/>
                    <a:gd name="T89" fmla="*/ 24 h 59"/>
                    <a:gd name="T90" fmla="*/ 34 w 52"/>
                    <a:gd name="T91" fmla="*/ 37 h 59"/>
                    <a:gd name="T92" fmla="*/ 28 w 52"/>
                    <a:gd name="T93" fmla="*/ 11 h 59"/>
                    <a:gd name="T94" fmla="*/ 27 w 52"/>
                    <a:gd name="T95" fmla="*/ 5 h 59"/>
                    <a:gd name="T96" fmla="*/ 27 w 52"/>
                    <a:gd name="T97" fmla="*/ 8 h 59"/>
                    <a:gd name="T98" fmla="*/ 22 w 52"/>
                    <a:gd name="T99" fmla="*/ 20 h 59"/>
                    <a:gd name="T100" fmla="*/ 16 w 52"/>
                    <a:gd name="T101" fmla="*/ 14 h 59"/>
                    <a:gd name="T102" fmla="*/ 21 w 52"/>
                    <a:gd name="T103" fmla="*/ 7 h 59"/>
                    <a:gd name="T104" fmla="*/ 9 w 52"/>
                    <a:gd name="T105" fmla="*/ 18 h 59"/>
                    <a:gd name="T106" fmla="*/ 16 w 52"/>
                    <a:gd name="T107" fmla="*/ 17 h 59"/>
                    <a:gd name="T108" fmla="*/ 15 w 52"/>
                    <a:gd name="T109" fmla="*/ 7 h 59"/>
                    <a:gd name="T110" fmla="*/ 8 w 52"/>
                    <a:gd name="T111" fmla="*/ 8 h 59"/>
                    <a:gd name="T112" fmla="*/ 20 w 52"/>
                    <a:gd name="T113" fmla="*/ 9 h 59"/>
                    <a:gd name="T114" fmla="*/ 0 w 52"/>
                    <a:gd name="T115" fmla="*/ 13 h 59"/>
                    <a:gd name="T116" fmla="*/ 11 w 52"/>
                    <a:gd name="T117" fmla="*/ 10 h 59"/>
                    <a:gd name="T118" fmla="*/ 3 w 52"/>
                    <a:gd name="T119" fmla="*/ 1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 h="59">
                      <a:moveTo>
                        <a:pt x="4" y="17"/>
                      </a:moveTo>
                      <a:cubicBezTo>
                        <a:pt x="8" y="15"/>
                        <a:pt x="11" y="14"/>
                        <a:pt x="16" y="13"/>
                      </a:cubicBezTo>
                      <a:cubicBezTo>
                        <a:pt x="17" y="12"/>
                        <a:pt x="16" y="10"/>
                        <a:pt x="15" y="11"/>
                      </a:cubicBezTo>
                      <a:cubicBezTo>
                        <a:pt x="10" y="12"/>
                        <a:pt x="6" y="13"/>
                        <a:pt x="2" y="15"/>
                      </a:cubicBezTo>
                      <a:cubicBezTo>
                        <a:pt x="2" y="15"/>
                        <a:pt x="3" y="16"/>
                        <a:pt x="3" y="16"/>
                      </a:cubicBezTo>
                      <a:cubicBezTo>
                        <a:pt x="6" y="14"/>
                        <a:pt x="8" y="12"/>
                        <a:pt x="11" y="10"/>
                      </a:cubicBezTo>
                      <a:cubicBezTo>
                        <a:pt x="12" y="9"/>
                        <a:pt x="11" y="7"/>
                        <a:pt x="9" y="8"/>
                      </a:cubicBezTo>
                      <a:cubicBezTo>
                        <a:pt x="6" y="10"/>
                        <a:pt x="3" y="12"/>
                        <a:pt x="1" y="15"/>
                      </a:cubicBezTo>
                      <a:cubicBezTo>
                        <a:pt x="0" y="16"/>
                        <a:pt x="1" y="18"/>
                        <a:pt x="2" y="17"/>
                      </a:cubicBezTo>
                      <a:cubicBezTo>
                        <a:pt x="5" y="14"/>
                        <a:pt x="8" y="11"/>
                        <a:pt x="11" y="8"/>
                      </a:cubicBezTo>
                      <a:cubicBezTo>
                        <a:pt x="12" y="7"/>
                        <a:pt x="11" y="6"/>
                        <a:pt x="10" y="7"/>
                      </a:cubicBezTo>
                      <a:cubicBezTo>
                        <a:pt x="7" y="9"/>
                        <a:pt x="4" y="11"/>
                        <a:pt x="1" y="13"/>
                      </a:cubicBezTo>
                      <a:cubicBezTo>
                        <a:pt x="1" y="14"/>
                        <a:pt x="2" y="14"/>
                        <a:pt x="2" y="15"/>
                      </a:cubicBezTo>
                      <a:cubicBezTo>
                        <a:pt x="6" y="12"/>
                        <a:pt x="10" y="10"/>
                        <a:pt x="14" y="8"/>
                      </a:cubicBezTo>
                      <a:cubicBezTo>
                        <a:pt x="16" y="7"/>
                        <a:pt x="15" y="6"/>
                        <a:pt x="13" y="6"/>
                      </a:cubicBezTo>
                      <a:cubicBezTo>
                        <a:pt x="10" y="7"/>
                        <a:pt x="6" y="8"/>
                        <a:pt x="3" y="9"/>
                      </a:cubicBezTo>
                      <a:cubicBezTo>
                        <a:pt x="1" y="9"/>
                        <a:pt x="2" y="11"/>
                        <a:pt x="3" y="11"/>
                      </a:cubicBezTo>
                      <a:cubicBezTo>
                        <a:pt x="9" y="12"/>
                        <a:pt x="14" y="10"/>
                        <a:pt x="20" y="9"/>
                      </a:cubicBezTo>
                      <a:cubicBezTo>
                        <a:pt x="21" y="9"/>
                        <a:pt x="21" y="7"/>
                        <a:pt x="19" y="7"/>
                      </a:cubicBezTo>
                      <a:cubicBezTo>
                        <a:pt x="16" y="8"/>
                        <a:pt x="12" y="8"/>
                        <a:pt x="8" y="8"/>
                      </a:cubicBezTo>
                      <a:cubicBezTo>
                        <a:pt x="7" y="8"/>
                        <a:pt x="7" y="10"/>
                        <a:pt x="8" y="10"/>
                      </a:cubicBezTo>
                      <a:cubicBezTo>
                        <a:pt x="12" y="10"/>
                        <a:pt x="15" y="10"/>
                        <a:pt x="19" y="10"/>
                      </a:cubicBezTo>
                      <a:cubicBezTo>
                        <a:pt x="19" y="9"/>
                        <a:pt x="19" y="8"/>
                        <a:pt x="19" y="8"/>
                      </a:cubicBezTo>
                      <a:cubicBezTo>
                        <a:pt x="17" y="8"/>
                        <a:pt x="14" y="8"/>
                        <a:pt x="12" y="8"/>
                      </a:cubicBezTo>
                      <a:cubicBezTo>
                        <a:pt x="14" y="7"/>
                        <a:pt x="16" y="6"/>
                        <a:pt x="19" y="6"/>
                      </a:cubicBezTo>
                      <a:cubicBezTo>
                        <a:pt x="19" y="6"/>
                        <a:pt x="19" y="5"/>
                        <a:pt x="18" y="4"/>
                      </a:cubicBezTo>
                      <a:cubicBezTo>
                        <a:pt x="15" y="6"/>
                        <a:pt x="12" y="7"/>
                        <a:pt x="9" y="6"/>
                      </a:cubicBezTo>
                      <a:cubicBezTo>
                        <a:pt x="9" y="7"/>
                        <a:pt x="9" y="8"/>
                        <a:pt x="9" y="8"/>
                      </a:cubicBezTo>
                      <a:cubicBezTo>
                        <a:pt x="11" y="8"/>
                        <a:pt x="13" y="7"/>
                        <a:pt x="15" y="7"/>
                      </a:cubicBezTo>
                      <a:cubicBezTo>
                        <a:pt x="17" y="6"/>
                        <a:pt x="16" y="4"/>
                        <a:pt x="15" y="4"/>
                      </a:cubicBezTo>
                      <a:cubicBezTo>
                        <a:pt x="12" y="5"/>
                        <a:pt x="10" y="5"/>
                        <a:pt x="7" y="6"/>
                      </a:cubicBezTo>
                      <a:cubicBezTo>
                        <a:pt x="7" y="7"/>
                        <a:pt x="8" y="7"/>
                        <a:pt x="8" y="8"/>
                      </a:cubicBezTo>
                      <a:cubicBezTo>
                        <a:pt x="13" y="5"/>
                        <a:pt x="19" y="5"/>
                        <a:pt x="25" y="3"/>
                      </a:cubicBezTo>
                      <a:cubicBezTo>
                        <a:pt x="24" y="4"/>
                        <a:pt x="23" y="5"/>
                        <a:pt x="22" y="6"/>
                      </a:cubicBezTo>
                      <a:cubicBezTo>
                        <a:pt x="19" y="9"/>
                        <a:pt x="17" y="13"/>
                        <a:pt x="16" y="17"/>
                      </a:cubicBezTo>
                      <a:cubicBezTo>
                        <a:pt x="15" y="19"/>
                        <a:pt x="17" y="19"/>
                        <a:pt x="18" y="18"/>
                      </a:cubicBezTo>
                      <a:cubicBezTo>
                        <a:pt x="20" y="15"/>
                        <a:pt x="21" y="12"/>
                        <a:pt x="20" y="8"/>
                      </a:cubicBezTo>
                      <a:cubicBezTo>
                        <a:pt x="19" y="8"/>
                        <a:pt x="19" y="7"/>
                        <a:pt x="18" y="8"/>
                      </a:cubicBezTo>
                      <a:cubicBezTo>
                        <a:pt x="15" y="9"/>
                        <a:pt x="13" y="11"/>
                        <a:pt x="11" y="13"/>
                      </a:cubicBezTo>
                      <a:cubicBezTo>
                        <a:pt x="11" y="14"/>
                        <a:pt x="12" y="14"/>
                        <a:pt x="12" y="15"/>
                      </a:cubicBezTo>
                      <a:cubicBezTo>
                        <a:pt x="14" y="13"/>
                        <a:pt x="16" y="10"/>
                        <a:pt x="17" y="8"/>
                      </a:cubicBezTo>
                      <a:cubicBezTo>
                        <a:pt x="17" y="8"/>
                        <a:pt x="16" y="7"/>
                        <a:pt x="15" y="7"/>
                      </a:cubicBezTo>
                      <a:cubicBezTo>
                        <a:pt x="13" y="11"/>
                        <a:pt x="11" y="14"/>
                        <a:pt x="9" y="17"/>
                      </a:cubicBezTo>
                      <a:cubicBezTo>
                        <a:pt x="10" y="18"/>
                        <a:pt x="10" y="18"/>
                        <a:pt x="11" y="18"/>
                      </a:cubicBezTo>
                      <a:cubicBezTo>
                        <a:pt x="11" y="10"/>
                        <a:pt x="13" y="17"/>
                        <a:pt x="13" y="19"/>
                      </a:cubicBezTo>
                      <a:cubicBezTo>
                        <a:pt x="13" y="20"/>
                        <a:pt x="14" y="21"/>
                        <a:pt x="15" y="20"/>
                      </a:cubicBezTo>
                      <a:cubicBezTo>
                        <a:pt x="17" y="16"/>
                        <a:pt x="19" y="12"/>
                        <a:pt x="21" y="8"/>
                      </a:cubicBezTo>
                      <a:cubicBezTo>
                        <a:pt x="20" y="7"/>
                        <a:pt x="19" y="7"/>
                        <a:pt x="18" y="7"/>
                      </a:cubicBezTo>
                      <a:cubicBezTo>
                        <a:pt x="17" y="11"/>
                        <a:pt x="14" y="16"/>
                        <a:pt x="13" y="20"/>
                      </a:cubicBezTo>
                      <a:cubicBezTo>
                        <a:pt x="13" y="20"/>
                        <a:pt x="14" y="21"/>
                        <a:pt x="15" y="21"/>
                      </a:cubicBezTo>
                      <a:cubicBezTo>
                        <a:pt x="17" y="16"/>
                        <a:pt x="18" y="11"/>
                        <a:pt x="22" y="8"/>
                      </a:cubicBezTo>
                      <a:cubicBezTo>
                        <a:pt x="21" y="8"/>
                        <a:pt x="20" y="7"/>
                        <a:pt x="20" y="7"/>
                      </a:cubicBezTo>
                      <a:cubicBezTo>
                        <a:pt x="19" y="9"/>
                        <a:pt x="18" y="12"/>
                        <a:pt x="16" y="14"/>
                      </a:cubicBezTo>
                      <a:cubicBezTo>
                        <a:pt x="17" y="14"/>
                        <a:pt x="18" y="14"/>
                        <a:pt x="18" y="15"/>
                      </a:cubicBezTo>
                      <a:cubicBezTo>
                        <a:pt x="19" y="12"/>
                        <a:pt x="24" y="6"/>
                        <a:pt x="22" y="13"/>
                      </a:cubicBezTo>
                      <a:cubicBezTo>
                        <a:pt x="22" y="18"/>
                        <a:pt x="20" y="12"/>
                        <a:pt x="22" y="8"/>
                      </a:cubicBezTo>
                      <a:cubicBezTo>
                        <a:pt x="23" y="9"/>
                        <a:pt x="25" y="10"/>
                        <a:pt x="26" y="11"/>
                      </a:cubicBezTo>
                      <a:cubicBezTo>
                        <a:pt x="26" y="12"/>
                        <a:pt x="25" y="14"/>
                        <a:pt x="24" y="16"/>
                      </a:cubicBezTo>
                      <a:cubicBezTo>
                        <a:pt x="23" y="8"/>
                        <a:pt x="23" y="8"/>
                        <a:pt x="22" y="14"/>
                      </a:cubicBezTo>
                      <a:cubicBezTo>
                        <a:pt x="22" y="15"/>
                        <a:pt x="22" y="16"/>
                        <a:pt x="22" y="17"/>
                      </a:cubicBezTo>
                      <a:cubicBezTo>
                        <a:pt x="22" y="17"/>
                        <a:pt x="23" y="18"/>
                        <a:pt x="24" y="18"/>
                      </a:cubicBezTo>
                      <a:cubicBezTo>
                        <a:pt x="24" y="14"/>
                        <a:pt x="27" y="4"/>
                        <a:pt x="25" y="15"/>
                      </a:cubicBezTo>
                      <a:cubicBezTo>
                        <a:pt x="25" y="12"/>
                        <a:pt x="28" y="9"/>
                        <a:pt x="28" y="13"/>
                      </a:cubicBezTo>
                      <a:cubicBezTo>
                        <a:pt x="28" y="16"/>
                        <a:pt x="28" y="18"/>
                        <a:pt x="27" y="21"/>
                      </a:cubicBezTo>
                      <a:cubicBezTo>
                        <a:pt x="27" y="25"/>
                        <a:pt x="28" y="23"/>
                        <a:pt x="28" y="18"/>
                      </a:cubicBezTo>
                      <a:cubicBezTo>
                        <a:pt x="29" y="18"/>
                        <a:pt x="30" y="18"/>
                        <a:pt x="31" y="18"/>
                      </a:cubicBezTo>
                      <a:cubicBezTo>
                        <a:pt x="31" y="20"/>
                        <a:pt x="31" y="23"/>
                        <a:pt x="30" y="25"/>
                      </a:cubicBezTo>
                      <a:cubicBezTo>
                        <a:pt x="29" y="32"/>
                        <a:pt x="32" y="14"/>
                        <a:pt x="32" y="24"/>
                      </a:cubicBezTo>
                      <a:cubicBezTo>
                        <a:pt x="33" y="28"/>
                        <a:pt x="32" y="32"/>
                        <a:pt x="32" y="37"/>
                      </a:cubicBezTo>
                      <a:cubicBezTo>
                        <a:pt x="32" y="36"/>
                        <a:pt x="33" y="36"/>
                        <a:pt x="34" y="36"/>
                      </a:cubicBezTo>
                      <a:cubicBezTo>
                        <a:pt x="33" y="34"/>
                        <a:pt x="33" y="32"/>
                        <a:pt x="33" y="30"/>
                      </a:cubicBezTo>
                      <a:cubicBezTo>
                        <a:pt x="32" y="28"/>
                        <a:pt x="34" y="23"/>
                        <a:pt x="33" y="22"/>
                      </a:cubicBezTo>
                      <a:cubicBezTo>
                        <a:pt x="36" y="27"/>
                        <a:pt x="33" y="35"/>
                        <a:pt x="32" y="40"/>
                      </a:cubicBezTo>
                      <a:cubicBezTo>
                        <a:pt x="33" y="40"/>
                        <a:pt x="34" y="40"/>
                        <a:pt x="34" y="40"/>
                      </a:cubicBezTo>
                      <a:cubicBezTo>
                        <a:pt x="34" y="37"/>
                        <a:pt x="35" y="33"/>
                        <a:pt x="35" y="29"/>
                      </a:cubicBezTo>
                      <a:cubicBezTo>
                        <a:pt x="35" y="32"/>
                        <a:pt x="34" y="35"/>
                        <a:pt x="34" y="37"/>
                      </a:cubicBezTo>
                      <a:cubicBezTo>
                        <a:pt x="32" y="46"/>
                        <a:pt x="35" y="30"/>
                        <a:pt x="34" y="32"/>
                      </a:cubicBezTo>
                      <a:cubicBezTo>
                        <a:pt x="36" y="25"/>
                        <a:pt x="35" y="36"/>
                        <a:pt x="34" y="38"/>
                      </a:cubicBezTo>
                      <a:cubicBezTo>
                        <a:pt x="34" y="40"/>
                        <a:pt x="33" y="43"/>
                        <a:pt x="32" y="46"/>
                      </a:cubicBezTo>
                      <a:cubicBezTo>
                        <a:pt x="33" y="46"/>
                        <a:pt x="34" y="46"/>
                        <a:pt x="35" y="46"/>
                      </a:cubicBezTo>
                      <a:cubicBezTo>
                        <a:pt x="35" y="43"/>
                        <a:pt x="35" y="40"/>
                        <a:pt x="37" y="36"/>
                      </a:cubicBezTo>
                      <a:cubicBezTo>
                        <a:pt x="38" y="39"/>
                        <a:pt x="37" y="41"/>
                        <a:pt x="35" y="43"/>
                      </a:cubicBezTo>
                      <a:cubicBezTo>
                        <a:pt x="34" y="44"/>
                        <a:pt x="34" y="46"/>
                        <a:pt x="33" y="47"/>
                      </a:cubicBezTo>
                      <a:cubicBezTo>
                        <a:pt x="33" y="47"/>
                        <a:pt x="34" y="47"/>
                        <a:pt x="35" y="48"/>
                      </a:cubicBezTo>
                      <a:cubicBezTo>
                        <a:pt x="34" y="50"/>
                        <a:pt x="32" y="51"/>
                        <a:pt x="30" y="53"/>
                      </a:cubicBezTo>
                      <a:cubicBezTo>
                        <a:pt x="29" y="54"/>
                        <a:pt x="30" y="55"/>
                        <a:pt x="31" y="55"/>
                      </a:cubicBezTo>
                      <a:cubicBezTo>
                        <a:pt x="38" y="54"/>
                        <a:pt x="39" y="47"/>
                        <a:pt x="41" y="41"/>
                      </a:cubicBezTo>
                      <a:cubicBezTo>
                        <a:pt x="40" y="41"/>
                        <a:pt x="39" y="41"/>
                        <a:pt x="39" y="41"/>
                      </a:cubicBezTo>
                      <a:cubicBezTo>
                        <a:pt x="39" y="46"/>
                        <a:pt x="31" y="59"/>
                        <a:pt x="39" y="51"/>
                      </a:cubicBezTo>
                      <a:cubicBezTo>
                        <a:pt x="39" y="50"/>
                        <a:pt x="38" y="50"/>
                        <a:pt x="38" y="49"/>
                      </a:cubicBezTo>
                      <a:cubicBezTo>
                        <a:pt x="36" y="51"/>
                        <a:pt x="34" y="52"/>
                        <a:pt x="33" y="54"/>
                      </a:cubicBezTo>
                      <a:cubicBezTo>
                        <a:pt x="32" y="55"/>
                        <a:pt x="33" y="57"/>
                        <a:pt x="34" y="56"/>
                      </a:cubicBezTo>
                      <a:cubicBezTo>
                        <a:pt x="38" y="55"/>
                        <a:pt x="40" y="53"/>
                        <a:pt x="42" y="49"/>
                      </a:cubicBezTo>
                      <a:cubicBezTo>
                        <a:pt x="42" y="48"/>
                        <a:pt x="41" y="46"/>
                        <a:pt x="40" y="48"/>
                      </a:cubicBezTo>
                      <a:cubicBezTo>
                        <a:pt x="37" y="50"/>
                        <a:pt x="38" y="49"/>
                        <a:pt x="36" y="53"/>
                      </a:cubicBezTo>
                      <a:cubicBezTo>
                        <a:pt x="35" y="54"/>
                        <a:pt x="37" y="55"/>
                        <a:pt x="38" y="54"/>
                      </a:cubicBezTo>
                      <a:cubicBezTo>
                        <a:pt x="41" y="50"/>
                        <a:pt x="43" y="46"/>
                        <a:pt x="43" y="41"/>
                      </a:cubicBezTo>
                      <a:cubicBezTo>
                        <a:pt x="44" y="33"/>
                        <a:pt x="38" y="28"/>
                        <a:pt x="35" y="21"/>
                      </a:cubicBezTo>
                      <a:cubicBezTo>
                        <a:pt x="34" y="21"/>
                        <a:pt x="34" y="22"/>
                        <a:pt x="33" y="22"/>
                      </a:cubicBezTo>
                      <a:cubicBezTo>
                        <a:pt x="34" y="25"/>
                        <a:pt x="35" y="27"/>
                        <a:pt x="36" y="29"/>
                      </a:cubicBezTo>
                      <a:cubicBezTo>
                        <a:pt x="37" y="31"/>
                        <a:pt x="39" y="30"/>
                        <a:pt x="38" y="29"/>
                      </a:cubicBezTo>
                      <a:cubicBezTo>
                        <a:pt x="37" y="25"/>
                        <a:pt x="36" y="16"/>
                        <a:pt x="30" y="16"/>
                      </a:cubicBezTo>
                      <a:cubicBezTo>
                        <a:pt x="29" y="16"/>
                        <a:pt x="29" y="17"/>
                        <a:pt x="29" y="17"/>
                      </a:cubicBezTo>
                      <a:cubicBezTo>
                        <a:pt x="30" y="26"/>
                        <a:pt x="33" y="34"/>
                        <a:pt x="34" y="42"/>
                      </a:cubicBezTo>
                      <a:cubicBezTo>
                        <a:pt x="34" y="44"/>
                        <a:pt x="36" y="43"/>
                        <a:pt x="36" y="42"/>
                      </a:cubicBezTo>
                      <a:cubicBezTo>
                        <a:pt x="37" y="36"/>
                        <a:pt x="39" y="30"/>
                        <a:pt x="38" y="24"/>
                      </a:cubicBezTo>
                      <a:cubicBezTo>
                        <a:pt x="37" y="24"/>
                        <a:pt x="37" y="24"/>
                        <a:pt x="36" y="24"/>
                      </a:cubicBezTo>
                      <a:cubicBezTo>
                        <a:pt x="37" y="29"/>
                        <a:pt x="38" y="33"/>
                        <a:pt x="37" y="38"/>
                      </a:cubicBezTo>
                      <a:cubicBezTo>
                        <a:pt x="38" y="38"/>
                        <a:pt x="39" y="38"/>
                        <a:pt x="40" y="37"/>
                      </a:cubicBezTo>
                      <a:cubicBezTo>
                        <a:pt x="40" y="38"/>
                        <a:pt x="40" y="39"/>
                        <a:pt x="40" y="40"/>
                      </a:cubicBezTo>
                      <a:cubicBezTo>
                        <a:pt x="41" y="40"/>
                        <a:pt x="41" y="40"/>
                        <a:pt x="42" y="40"/>
                      </a:cubicBezTo>
                      <a:cubicBezTo>
                        <a:pt x="41" y="30"/>
                        <a:pt x="40" y="22"/>
                        <a:pt x="32" y="15"/>
                      </a:cubicBezTo>
                      <a:cubicBezTo>
                        <a:pt x="32" y="15"/>
                        <a:pt x="32" y="16"/>
                        <a:pt x="31" y="17"/>
                      </a:cubicBezTo>
                      <a:cubicBezTo>
                        <a:pt x="38" y="18"/>
                        <a:pt x="38" y="28"/>
                        <a:pt x="38" y="33"/>
                      </a:cubicBezTo>
                      <a:cubicBezTo>
                        <a:pt x="38" y="33"/>
                        <a:pt x="38" y="26"/>
                        <a:pt x="38" y="24"/>
                      </a:cubicBezTo>
                      <a:cubicBezTo>
                        <a:pt x="38" y="18"/>
                        <a:pt x="36" y="14"/>
                        <a:pt x="31" y="11"/>
                      </a:cubicBezTo>
                      <a:cubicBezTo>
                        <a:pt x="30" y="10"/>
                        <a:pt x="28" y="12"/>
                        <a:pt x="30" y="13"/>
                      </a:cubicBezTo>
                      <a:cubicBezTo>
                        <a:pt x="37" y="19"/>
                        <a:pt x="39" y="23"/>
                        <a:pt x="42" y="32"/>
                      </a:cubicBezTo>
                      <a:cubicBezTo>
                        <a:pt x="41" y="29"/>
                        <a:pt x="41" y="24"/>
                        <a:pt x="40" y="20"/>
                      </a:cubicBezTo>
                      <a:cubicBezTo>
                        <a:pt x="39" y="16"/>
                        <a:pt x="37" y="11"/>
                        <a:pt x="32" y="10"/>
                      </a:cubicBezTo>
                      <a:cubicBezTo>
                        <a:pt x="31" y="10"/>
                        <a:pt x="30" y="11"/>
                        <a:pt x="31" y="12"/>
                      </a:cubicBezTo>
                      <a:cubicBezTo>
                        <a:pt x="36" y="20"/>
                        <a:pt x="41" y="27"/>
                        <a:pt x="43" y="37"/>
                      </a:cubicBezTo>
                      <a:cubicBezTo>
                        <a:pt x="42" y="31"/>
                        <a:pt x="41" y="26"/>
                        <a:pt x="37" y="20"/>
                      </a:cubicBezTo>
                      <a:cubicBezTo>
                        <a:pt x="39" y="23"/>
                        <a:pt x="41" y="26"/>
                        <a:pt x="42" y="29"/>
                      </a:cubicBezTo>
                      <a:cubicBezTo>
                        <a:pt x="42" y="32"/>
                        <a:pt x="43" y="42"/>
                        <a:pt x="43" y="33"/>
                      </a:cubicBezTo>
                      <a:cubicBezTo>
                        <a:pt x="43" y="26"/>
                        <a:pt x="41" y="21"/>
                        <a:pt x="38" y="15"/>
                      </a:cubicBezTo>
                      <a:cubicBezTo>
                        <a:pt x="37" y="15"/>
                        <a:pt x="36" y="16"/>
                        <a:pt x="36" y="16"/>
                      </a:cubicBezTo>
                      <a:cubicBezTo>
                        <a:pt x="43" y="22"/>
                        <a:pt x="45" y="31"/>
                        <a:pt x="43" y="39"/>
                      </a:cubicBezTo>
                      <a:cubicBezTo>
                        <a:pt x="44" y="39"/>
                        <a:pt x="45" y="40"/>
                        <a:pt x="46" y="40"/>
                      </a:cubicBezTo>
                      <a:cubicBezTo>
                        <a:pt x="44" y="29"/>
                        <a:pt x="46" y="21"/>
                        <a:pt x="38" y="13"/>
                      </a:cubicBezTo>
                      <a:cubicBezTo>
                        <a:pt x="37" y="12"/>
                        <a:pt x="35" y="14"/>
                        <a:pt x="36" y="15"/>
                      </a:cubicBezTo>
                      <a:cubicBezTo>
                        <a:pt x="43" y="22"/>
                        <a:pt x="47" y="30"/>
                        <a:pt x="45" y="39"/>
                      </a:cubicBezTo>
                      <a:cubicBezTo>
                        <a:pt x="46" y="39"/>
                        <a:pt x="46" y="39"/>
                        <a:pt x="47" y="40"/>
                      </a:cubicBezTo>
                      <a:cubicBezTo>
                        <a:pt x="46" y="30"/>
                        <a:pt x="47" y="22"/>
                        <a:pt x="40" y="15"/>
                      </a:cubicBezTo>
                      <a:cubicBezTo>
                        <a:pt x="39" y="14"/>
                        <a:pt x="37" y="15"/>
                        <a:pt x="38" y="16"/>
                      </a:cubicBezTo>
                      <a:cubicBezTo>
                        <a:pt x="42" y="20"/>
                        <a:pt x="44" y="24"/>
                        <a:pt x="45" y="28"/>
                      </a:cubicBezTo>
                      <a:cubicBezTo>
                        <a:pt x="48" y="36"/>
                        <a:pt x="47" y="28"/>
                        <a:pt x="47" y="26"/>
                      </a:cubicBezTo>
                      <a:cubicBezTo>
                        <a:pt x="46" y="21"/>
                        <a:pt x="44" y="18"/>
                        <a:pt x="40" y="15"/>
                      </a:cubicBezTo>
                      <a:cubicBezTo>
                        <a:pt x="40" y="15"/>
                        <a:pt x="39" y="16"/>
                        <a:pt x="39" y="16"/>
                      </a:cubicBezTo>
                      <a:cubicBezTo>
                        <a:pt x="46" y="20"/>
                        <a:pt x="46" y="28"/>
                        <a:pt x="47" y="36"/>
                      </a:cubicBezTo>
                      <a:cubicBezTo>
                        <a:pt x="48" y="36"/>
                        <a:pt x="48" y="36"/>
                        <a:pt x="49" y="35"/>
                      </a:cubicBezTo>
                      <a:cubicBezTo>
                        <a:pt x="48" y="29"/>
                        <a:pt x="45" y="23"/>
                        <a:pt x="43" y="16"/>
                      </a:cubicBezTo>
                      <a:cubicBezTo>
                        <a:pt x="42" y="17"/>
                        <a:pt x="41" y="17"/>
                        <a:pt x="41" y="18"/>
                      </a:cubicBezTo>
                      <a:cubicBezTo>
                        <a:pt x="46" y="22"/>
                        <a:pt x="45" y="29"/>
                        <a:pt x="45" y="35"/>
                      </a:cubicBezTo>
                      <a:cubicBezTo>
                        <a:pt x="45" y="40"/>
                        <a:pt x="42" y="42"/>
                        <a:pt x="42" y="47"/>
                      </a:cubicBezTo>
                      <a:cubicBezTo>
                        <a:pt x="42" y="43"/>
                        <a:pt x="44" y="39"/>
                        <a:pt x="45" y="36"/>
                      </a:cubicBezTo>
                      <a:cubicBezTo>
                        <a:pt x="45" y="36"/>
                        <a:pt x="44" y="35"/>
                        <a:pt x="43" y="35"/>
                      </a:cubicBezTo>
                      <a:cubicBezTo>
                        <a:pt x="43" y="39"/>
                        <a:pt x="42" y="42"/>
                        <a:pt x="40" y="45"/>
                      </a:cubicBezTo>
                      <a:cubicBezTo>
                        <a:pt x="41" y="46"/>
                        <a:pt x="42" y="46"/>
                        <a:pt x="42" y="46"/>
                      </a:cubicBezTo>
                      <a:cubicBezTo>
                        <a:pt x="43" y="45"/>
                        <a:pt x="43" y="43"/>
                        <a:pt x="43" y="41"/>
                      </a:cubicBezTo>
                      <a:cubicBezTo>
                        <a:pt x="44" y="41"/>
                        <a:pt x="44" y="42"/>
                        <a:pt x="45" y="42"/>
                      </a:cubicBezTo>
                      <a:cubicBezTo>
                        <a:pt x="44" y="43"/>
                        <a:pt x="43" y="44"/>
                        <a:pt x="43" y="45"/>
                      </a:cubicBezTo>
                      <a:cubicBezTo>
                        <a:pt x="43" y="45"/>
                        <a:pt x="44" y="46"/>
                        <a:pt x="45" y="46"/>
                      </a:cubicBezTo>
                      <a:cubicBezTo>
                        <a:pt x="46" y="43"/>
                        <a:pt x="46" y="41"/>
                        <a:pt x="47" y="39"/>
                      </a:cubicBezTo>
                      <a:cubicBezTo>
                        <a:pt x="46" y="39"/>
                        <a:pt x="46" y="38"/>
                        <a:pt x="45" y="38"/>
                      </a:cubicBezTo>
                      <a:cubicBezTo>
                        <a:pt x="44" y="40"/>
                        <a:pt x="44" y="42"/>
                        <a:pt x="44" y="44"/>
                      </a:cubicBezTo>
                      <a:cubicBezTo>
                        <a:pt x="44" y="44"/>
                        <a:pt x="45" y="44"/>
                        <a:pt x="46" y="44"/>
                      </a:cubicBezTo>
                      <a:cubicBezTo>
                        <a:pt x="47" y="42"/>
                        <a:pt x="48" y="39"/>
                        <a:pt x="49" y="36"/>
                      </a:cubicBezTo>
                      <a:cubicBezTo>
                        <a:pt x="48" y="36"/>
                        <a:pt x="47" y="35"/>
                        <a:pt x="47" y="35"/>
                      </a:cubicBezTo>
                      <a:cubicBezTo>
                        <a:pt x="46" y="38"/>
                        <a:pt x="46" y="40"/>
                        <a:pt x="45" y="43"/>
                      </a:cubicBezTo>
                      <a:cubicBezTo>
                        <a:pt x="46" y="43"/>
                        <a:pt x="46" y="44"/>
                        <a:pt x="47" y="44"/>
                      </a:cubicBezTo>
                      <a:cubicBezTo>
                        <a:pt x="47" y="42"/>
                        <a:pt x="48" y="40"/>
                        <a:pt x="48" y="38"/>
                      </a:cubicBezTo>
                      <a:cubicBezTo>
                        <a:pt x="49" y="37"/>
                        <a:pt x="46" y="36"/>
                        <a:pt x="46" y="38"/>
                      </a:cubicBezTo>
                      <a:cubicBezTo>
                        <a:pt x="45" y="42"/>
                        <a:pt x="43" y="45"/>
                        <a:pt x="39" y="48"/>
                      </a:cubicBezTo>
                      <a:cubicBezTo>
                        <a:pt x="38" y="49"/>
                        <a:pt x="39" y="51"/>
                        <a:pt x="41" y="50"/>
                      </a:cubicBezTo>
                      <a:cubicBezTo>
                        <a:pt x="45" y="47"/>
                        <a:pt x="47" y="43"/>
                        <a:pt x="48" y="38"/>
                      </a:cubicBezTo>
                      <a:cubicBezTo>
                        <a:pt x="47" y="38"/>
                        <a:pt x="47" y="38"/>
                        <a:pt x="46" y="38"/>
                      </a:cubicBezTo>
                      <a:cubicBezTo>
                        <a:pt x="45" y="39"/>
                        <a:pt x="45" y="41"/>
                        <a:pt x="45" y="43"/>
                      </a:cubicBezTo>
                      <a:cubicBezTo>
                        <a:pt x="45" y="44"/>
                        <a:pt x="47" y="45"/>
                        <a:pt x="47" y="44"/>
                      </a:cubicBezTo>
                      <a:cubicBezTo>
                        <a:pt x="48" y="41"/>
                        <a:pt x="48" y="39"/>
                        <a:pt x="49" y="36"/>
                      </a:cubicBezTo>
                      <a:cubicBezTo>
                        <a:pt x="49" y="35"/>
                        <a:pt x="47" y="34"/>
                        <a:pt x="47" y="35"/>
                      </a:cubicBezTo>
                      <a:cubicBezTo>
                        <a:pt x="45" y="38"/>
                        <a:pt x="44" y="41"/>
                        <a:pt x="44" y="44"/>
                      </a:cubicBezTo>
                      <a:cubicBezTo>
                        <a:pt x="43" y="46"/>
                        <a:pt x="45" y="46"/>
                        <a:pt x="46" y="45"/>
                      </a:cubicBezTo>
                      <a:cubicBezTo>
                        <a:pt x="47" y="41"/>
                        <a:pt x="47" y="42"/>
                        <a:pt x="47" y="38"/>
                      </a:cubicBezTo>
                      <a:cubicBezTo>
                        <a:pt x="47" y="37"/>
                        <a:pt x="46" y="37"/>
                        <a:pt x="45" y="38"/>
                      </a:cubicBezTo>
                      <a:cubicBezTo>
                        <a:pt x="43" y="40"/>
                        <a:pt x="43" y="43"/>
                        <a:pt x="42" y="46"/>
                      </a:cubicBezTo>
                      <a:cubicBezTo>
                        <a:pt x="42" y="47"/>
                        <a:pt x="44" y="47"/>
                        <a:pt x="45" y="46"/>
                      </a:cubicBezTo>
                      <a:cubicBezTo>
                        <a:pt x="46" y="44"/>
                        <a:pt x="47" y="42"/>
                        <a:pt x="47" y="39"/>
                      </a:cubicBezTo>
                      <a:cubicBezTo>
                        <a:pt x="47" y="38"/>
                        <a:pt x="46" y="37"/>
                        <a:pt x="45" y="38"/>
                      </a:cubicBezTo>
                      <a:cubicBezTo>
                        <a:pt x="43" y="39"/>
                        <a:pt x="44" y="39"/>
                        <a:pt x="43" y="41"/>
                      </a:cubicBezTo>
                      <a:cubicBezTo>
                        <a:pt x="43" y="43"/>
                        <a:pt x="44" y="43"/>
                        <a:pt x="45" y="42"/>
                      </a:cubicBezTo>
                      <a:cubicBezTo>
                        <a:pt x="47" y="40"/>
                        <a:pt x="47" y="38"/>
                        <a:pt x="47" y="35"/>
                      </a:cubicBezTo>
                      <a:cubicBezTo>
                        <a:pt x="48" y="34"/>
                        <a:pt x="46" y="34"/>
                        <a:pt x="45" y="34"/>
                      </a:cubicBezTo>
                      <a:cubicBezTo>
                        <a:pt x="42" y="38"/>
                        <a:pt x="41" y="41"/>
                        <a:pt x="40" y="46"/>
                      </a:cubicBezTo>
                      <a:cubicBezTo>
                        <a:pt x="40" y="47"/>
                        <a:pt x="41" y="48"/>
                        <a:pt x="42" y="47"/>
                      </a:cubicBezTo>
                      <a:cubicBezTo>
                        <a:pt x="44" y="43"/>
                        <a:pt x="45" y="39"/>
                        <a:pt x="45" y="35"/>
                      </a:cubicBezTo>
                      <a:cubicBezTo>
                        <a:pt x="45" y="34"/>
                        <a:pt x="44" y="34"/>
                        <a:pt x="43" y="35"/>
                      </a:cubicBezTo>
                      <a:cubicBezTo>
                        <a:pt x="41" y="39"/>
                        <a:pt x="40" y="44"/>
                        <a:pt x="39" y="49"/>
                      </a:cubicBezTo>
                      <a:cubicBezTo>
                        <a:pt x="39" y="50"/>
                        <a:pt x="40" y="51"/>
                        <a:pt x="41" y="51"/>
                      </a:cubicBezTo>
                      <a:cubicBezTo>
                        <a:pt x="49" y="44"/>
                        <a:pt x="52" y="23"/>
                        <a:pt x="42" y="16"/>
                      </a:cubicBezTo>
                      <a:cubicBezTo>
                        <a:pt x="41" y="15"/>
                        <a:pt x="40" y="16"/>
                        <a:pt x="40" y="18"/>
                      </a:cubicBezTo>
                      <a:cubicBezTo>
                        <a:pt x="43" y="24"/>
                        <a:pt x="46" y="30"/>
                        <a:pt x="47" y="36"/>
                      </a:cubicBezTo>
                      <a:cubicBezTo>
                        <a:pt x="47" y="37"/>
                        <a:pt x="49" y="37"/>
                        <a:pt x="49" y="36"/>
                      </a:cubicBezTo>
                      <a:cubicBezTo>
                        <a:pt x="49" y="28"/>
                        <a:pt x="48" y="19"/>
                        <a:pt x="40" y="15"/>
                      </a:cubicBezTo>
                      <a:cubicBezTo>
                        <a:pt x="39" y="14"/>
                        <a:pt x="38" y="15"/>
                        <a:pt x="39" y="16"/>
                      </a:cubicBezTo>
                      <a:cubicBezTo>
                        <a:pt x="46" y="23"/>
                        <a:pt x="42" y="29"/>
                        <a:pt x="45" y="37"/>
                      </a:cubicBezTo>
                      <a:cubicBezTo>
                        <a:pt x="45" y="38"/>
                        <a:pt x="47" y="38"/>
                        <a:pt x="47" y="37"/>
                      </a:cubicBezTo>
                      <a:cubicBezTo>
                        <a:pt x="49" y="28"/>
                        <a:pt x="46" y="21"/>
                        <a:pt x="40" y="15"/>
                      </a:cubicBezTo>
                      <a:cubicBezTo>
                        <a:pt x="39" y="15"/>
                        <a:pt x="39" y="16"/>
                        <a:pt x="38" y="16"/>
                      </a:cubicBezTo>
                      <a:cubicBezTo>
                        <a:pt x="45" y="23"/>
                        <a:pt x="44" y="31"/>
                        <a:pt x="45" y="40"/>
                      </a:cubicBezTo>
                      <a:cubicBezTo>
                        <a:pt x="45" y="41"/>
                        <a:pt x="47" y="41"/>
                        <a:pt x="47" y="40"/>
                      </a:cubicBezTo>
                      <a:cubicBezTo>
                        <a:pt x="49" y="30"/>
                        <a:pt x="45" y="21"/>
                        <a:pt x="38" y="13"/>
                      </a:cubicBezTo>
                      <a:cubicBezTo>
                        <a:pt x="37" y="14"/>
                        <a:pt x="37" y="14"/>
                        <a:pt x="36" y="15"/>
                      </a:cubicBezTo>
                      <a:cubicBezTo>
                        <a:pt x="44" y="23"/>
                        <a:pt x="42" y="30"/>
                        <a:pt x="43" y="40"/>
                      </a:cubicBezTo>
                      <a:cubicBezTo>
                        <a:pt x="43" y="41"/>
                        <a:pt x="45" y="41"/>
                        <a:pt x="46" y="40"/>
                      </a:cubicBezTo>
                      <a:cubicBezTo>
                        <a:pt x="48" y="30"/>
                        <a:pt x="45" y="21"/>
                        <a:pt x="37" y="14"/>
                      </a:cubicBezTo>
                      <a:cubicBezTo>
                        <a:pt x="36" y="14"/>
                        <a:pt x="35" y="15"/>
                        <a:pt x="36" y="16"/>
                      </a:cubicBezTo>
                      <a:cubicBezTo>
                        <a:pt x="39" y="21"/>
                        <a:pt x="41" y="26"/>
                        <a:pt x="41" y="33"/>
                      </a:cubicBezTo>
                      <a:cubicBezTo>
                        <a:pt x="41" y="36"/>
                        <a:pt x="41" y="39"/>
                        <a:pt x="42" y="42"/>
                      </a:cubicBezTo>
                      <a:cubicBezTo>
                        <a:pt x="42" y="44"/>
                        <a:pt x="43" y="43"/>
                        <a:pt x="44" y="42"/>
                      </a:cubicBezTo>
                      <a:cubicBezTo>
                        <a:pt x="48" y="33"/>
                        <a:pt x="43" y="19"/>
                        <a:pt x="35" y="13"/>
                      </a:cubicBezTo>
                      <a:cubicBezTo>
                        <a:pt x="34" y="13"/>
                        <a:pt x="33" y="13"/>
                        <a:pt x="33" y="14"/>
                      </a:cubicBezTo>
                      <a:cubicBezTo>
                        <a:pt x="33" y="17"/>
                        <a:pt x="34" y="19"/>
                        <a:pt x="35" y="21"/>
                      </a:cubicBezTo>
                      <a:cubicBezTo>
                        <a:pt x="39" y="28"/>
                        <a:pt x="40" y="34"/>
                        <a:pt x="42" y="41"/>
                      </a:cubicBezTo>
                      <a:cubicBezTo>
                        <a:pt x="42" y="42"/>
                        <a:pt x="44" y="42"/>
                        <a:pt x="44" y="41"/>
                      </a:cubicBezTo>
                      <a:cubicBezTo>
                        <a:pt x="46" y="31"/>
                        <a:pt x="42" y="24"/>
                        <a:pt x="36" y="16"/>
                      </a:cubicBezTo>
                      <a:cubicBezTo>
                        <a:pt x="34" y="12"/>
                        <a:pt x="34" y="12"/>
                        <a:pt x="36" y="16"/>
                      </a:cubicBezTo>
                      <a:cubicBezTo>
                        <a:pt x="37" y="18"/>
                        <a:pt x="38" y="21"/>
                        <a:pt x="38" y="23"/>
                      </a:cubicBezTo>
                      <a:cubicBezTo>
                        <a:pt x="39" y="27"/>
                        <a:pt x="39" y="31"/>
                        <a:pt x="41" y="34"/>
                      </a:cubicBezTo>
                      <a:cubicBezTo>
                        <a:pt x="41" y="35"/>
                        <a:pt x="43" y="35"/>
                        <a:pt x="43" y="34"/>
                      </a:cubicBezTo>
                      <a:cubicBezTo>
                        <a:pt x="45" y="24"/>
                        <a:pt x="39" y="18"/>
                        <a:pt x="31" y="11"/>
                      </a:cubicBezTo>
                      <a:cubicBezTo>
                        <a:pt x="31" y="12"/>
                        <a:pt x="30" y="12"/>
                        <a:pt x="30" y="13"/>
                      </a:cubicBezTo>
                      <a:cubicBezTo>
                        <a:pt x="38" y="18"/>
                        <a:pt x="36" y="30"/>
                        <a:pt x="37" y="38"/>
                      </a:cubicBezTo>
                      <a:cubicBezTo>
                        <a:pt x="37" y="39"/>
                        <a:pt x="39" y="39"/>
                        <a:pt x="39" y="38"/>
                      </a:cubicBezTo>
                      <a:cubicBezTo>
                        <a:pt x="42" y="31"/>
                        <a:pt x="41" y="17"/>
                        <a:pt x="32" y="14"/>
                      </a:cubicBezTo>
                      <a:cubicBezTo>
                        <a:pt x="31" y="14"/>
                        <a:pt x="30" y="16"/>
                        <a:pt x="31" y="16"/>
                      </a:cubicBezTo>
                      <a:cubicBezTo>
                        <a:pt x="38" y="23"/>
                        <a:pt x="39" y="30"/>
                        <a:pt x="40" y="40"/>
                      </a:cubicBezTo>
                      <a:cubicBezTo>
                        <a:pt x="40" y="41"/>
                        <a:pt x="42" y="41"/>
                        <a:pt x="42" y="40"/>
                      </a:cubicBezTo>
                      <a:cubicBezTo>
                        <a:pt x="42" y="36"/>
                        <a:pt x="42" y="34"/>
                        <a:pt x="40" y="30"/>
                      </a:cubicBezTo>
                      <a:cubicBezTo>
                        <a:pt x="40" y="30"/>
                        <a:pt x="39" y="30"/>
                        <a:pt x="38" y="30"/>
                      </a:cubicBezTo>
                      <a:cubicBezTo>
                        <a:pt x="37" y="33"/>
                        <a:pt x="37" y="35"/>
                        <a:pt x="37" y="38"/>
                      </a:cubicBezTo>
                      <a:cubicBezTo>
                        <a:pt x="38" y="39"/>
                        <a:pt x="40" y="39"/>
                        <a:pt x="40" y="38"/>
                      </a:cubicBezTo>
                      <a:cubicBezTo>
                        <a:pt x="40" y="33"/>
                        <a:pt x="40" y="28"/>
                        <a:pt x="38" y="24"/>
                      </a:cubicBezTo>
                      <a:cubicBezTo>
                        <a:pt x="38" y="22"/>
                        <a:pt x="36" y="23"/>
                        <a:pt x="36" y="24"/>
                      </a:cubicBezTo>
                      <a:cubicBezTo>
                        <a:pt x="36" y="30"/>
                        <a:pt x="35" y="36"/>
                        <a:pt x="34" y="42"/>
                      </a:cubicBezTo>
                      <a:cubicBezTo>
                        <a:pt x="35" y="42"/>
                        <a:pt x="36" y="42"/>
                        <a:pt x="36" y="42"/>
                      </a:cubicBezTo>
                      <a:cubicBezTo>
                        <a:pt x="36" y="36"/>
                        <a:pt x="35" y="31"/>
                        <a:pt x="33" y="26"/>
                      </a:cubicBezTo>
                      <a:cubicBezTo>
                        <a:pt x="33" y="24"/>
                        <a:pt x="31" y="15"/>
                        <a:pt x="34" y="24"/>
                      </a:cubicBezTo>
                      <a:cubicBezTo>
                        <a:pt x="35" y="26"/>
                        <a:pt x="36" y="28"/>
                        <a:pt x="36" y="29"/>
                      </a:cubicBezTo>
                      <a:cubicBezTo>
                        <a:pt x="37" y="29"/>
                        <a:pt x="38" y="29"/>
                        <a:pt x="38" y="29"/>
                      </a:cubicBezTo>
                      <a:cubicBezTo>
                        <a:pt x="37" y="26"/>
                        <a:pt x="36" y="24"/>
                        <a:pt x="35" y="21"/>
                      </a:cubicBezTo>
                      <a:cubicBezTo>
                        <a:pt x="34" y="20"/>
                        <a:pt x="32" y="21"/>
                        <a:pt x="33" y="22"/>
                      </a:cubicBezTo>
                      <a:cubicBezTo>
                        <a:pt x="38" y="33"/>
                        <a:pt x="46" y="41"/>
                        <a:pt x="36" y="53"/>
                      </a:cubicBezTo>
                      <a:cubicBezTo>
                        <a:pt x="37" y="53"/>
                        <a:pt x="37" y="53"/>
                        <a:pt x="38" y="54"/>
                      </a:cubicBezTo>
                      <a:cubicBezTo>
                        <a:pt x="39" y="52"/>
                        <a:pt x="40" y="51"/>
                        <a:pt x="41" y="49"/>
                      </a:cubicBezTo>
                      <a:cubicBezTo>
                        <a:pt x="41" y="49"/>
                        <a:pt x="40" y="48"/>
                        <a:pt x="40" y="48"/>
                      </a:cubicBezTo>
                      <a:cubicBezTo>
                        <a:pt x="39" y="51"/>
                        <a:pt x="37" y="53"/>
                        <a:pt x="33" y="54"/>
                      </a:cubicBezTo>
                      <a:cubicBezTo>
                        <a:pt x="34" y="55"/>
                        <a:pt x="34" y="55"/>
                        <a:pt x="35" y="56"/>
                      </a:cubicBezTo>
                      <a:cubicBezTo>
                        <a:pt x="36" y="54"/>
                        <a:pt x="38" y="52"/>
                        <a:pt x="39" y="51"/>
                      </a:cubicBezTo>
                      <a:cubicBezTo>
                        <a:pt x="40" y="50"/>
                        <a:pt x="39" y="48"/>
                        <a:pt x="38" y="49"/>
                      </a:cubicBezTo>
                      <a:cubicBezTo>
                        <a:pt x="35" y="52"/>
                        <a:pt x="32" y="53"/>
                        <a:pt x="30" y="56"/>
                      </a:cubicBezTo>
                      <a:cubicBezTo>
                        <a:pt x="30" y="57"/>
                        <a:pt x="31" y="58"/>
                        <a:pt x="31" y="58"/>
                      </a:cubicBezTo>
                      <a:cubicBezTo>
                        <a:pt x="38" y="57"/>
                        <a:pt x="42" y="46"/>
                        <a:pt x="41" y="41"/>
                      </a:cubicBezTo>
                      <a:cubicBezTo>
                        <a:pt x="41" y="40"/>
                        <a:pt x="39" y="39"/>
                        <a:pt x="39" y="41"/>
                      </a:cubicBezTo>
                      <a:cubicBezTo>
                        <a:pt x="37" y="45"/>
                        <a:pt x="36" y="52"/>
                        <a:pt x="31" y="53"/>
                      </a:cubicBezTo>
                      <a:cubicBezTo>
                        <a:pt x="31" y="53"/>
                        <a:pt x="31" y="54"/>
                        <a:pt x="32" y="54"/>
                      </a:cubicBezTo>
                      <a:cubicBezTo>
                        <a:pt x="36" y="51"/>
                        <a:pt x="43" y="46"/>
                        <a:pt x="40" y="40"/>
                      </a:cubicBezTo>
                      <a:cubicBezTo>
                        <a:pt x="39" y="39"/>
                        <a:pt x="38" y="39"/>
                        <a:pt x="38" y="39"/>
                      </a:cubicBezTo>
                      <a:cubicBezTo>
                        <a:pt x="35" y="42"/>
                        <a:pt x="34" y="44"/>
                        <a:pt x="33" y="47"/>
                      </a:cubicBezTo>
                      <a:cubicBezTo>
                        <a:pt x="32" y="48"/>
                        <a:pt x="34" y="49"/>
                        <a:pt x="35" y="48"/>
                      </a:cubicBezTo>
                      <a:cubicBezTo>
                        <a:pt x="38" y="43"/>
                        <a:pt x="41" y="38"/>
                        <a:pt x="39" y="33"/>
                      </a:cubicBezTo>
                      <a:cubicBezTo>
                        <a:pt x="39" y="32"/>
                        <a:pt x="38" y="32"/>
                        <a:pt x="38" y="32"/>
                      </a:cubicBezTo>
                      <a:cubicBezTo>
                        <a:pt x="33" y="35"/>
                        <a:pt x="32" y="41"/>
                        <a:pt x="32" y="46"/>
                      </a:cubicBezTo>
                      <a:cubicBezTo>
                        <a:pt x="32" y="48"/>
                        <a:pt x="34" y="48"/>
                        <a:pt x="35" y="47"/>
                      </a:cubicBezTo>
                      <a:cubicBezTo>
                        <a:pt x="36" y="42"/>
                        <a:pt x="41" y="30"/>
                        <a:pt x="36" y="26"/>
                      </a:cubicBezTo>
                      <a:cubicBezTo>
                        <a:pt x="35" y="25"/>
                        <a:pt x="34" y="25"/>
                        <a:pt x="34" y="26"/>
                      </a:cubicBezTo>
                      <a:cubicBezTo>
                        <a:pt x="32" y="32"/>
                        <a:pt x="31" y="37"/>
                        <a:pt x="32" y="43"/>
                      </a:cubicBezTo>
                      <a:cubicBezTo>
                        <a:pt x="32" y="44"/>
                        <a:pt x="34" y="44"/>
                        <a:pt x="34" y="43"/>
                      </a:cubicBezTo>
                      <a:cubicBezTo>
                        <a:pt x="36" y="37"/>
                        <a:pt x="38" y="30"/>
                        <a:pt x="36" y="24"/>
                      </a:cubicBezTo>
                      <a:cubicBezTo>
                        <a:pt x="36" y="23"/>
                        <a:pt x="34" y="23"/>
                        <a:pt x="34" y="24"/>
                      </a:cubicBezTo>
                      <a:cubicBezTo>
                        <a:pt x="32" y="29"/>
                        <a:pt x="31" y="35"/>
                        <a:pt x="32" y="40"/>
                      </a:cubicBezTo>
                      <a:cubicBezTo>
                        <a:pt x="32" y="42"/>
                        <a:pt x="34" y="42"/>
                        <a:pt x="34" y="41"/>
                      </a:cubicBezTo>
                      <a:cubicBezTo>
                        <a:pt x="36" y="34"/>
                        <a:pt x="38" y="26"/>
                        <a:pt x="35" y="19"/>
                      </a:cubicBezTo>
                      <a:cubicBezTo>
                        <a:pt x="34" y="18"/>
                        <a:pt x="33" y="18"/>
                        <a:pt x="33" y="19"/>
                      </a:cubicBezTo>
                      <a:cubicBezTo>
                        <a:pt x="29" y="24"/>
                        <a:pt x="30" y="31"/>
                        <a:pt x="32" y="37"/>
                      </a:cubicBezTo>
                      <a:cubicBezTo>
                        <a:pt x="32" y="38"/>
                        <a:pt x="34" y="38"/>
                        <a:pt x="34" y="37"/>
                      </a:cubicBezTo>
                      <a:cubicBezTo>
                        <a:pt x="34" y="32"/>
                        <a:pt x="38" y="19"/>
                        <a:pt x="31" y="17"/>
                      </a:cubicBezTo>
                      <a:cubicBezTo>
                        <a:pt x="31" y="17"/>
                        <a:pt x="30" y="17"/>
                        <a:pt x="30" y="18"/>
                      </a:cubicBezTo>
                      <a:cubicBezTo>
                        <a:pt x="28" y="22"/>
                        <a:pt x="28" y="26"/>
                        <a:pt x="28" y="30"/>
                      </a:cubicBezTo>
                      <a:cubicBezTo>
                        <a:pt x="29" y="31"/>
                        <a:pt x="30" y="31"/>
                        <a:pt x="31" y="30"/>
                      </a:cubicBezTo>
                      <a:cubicBezTo>
                        <a:pt x="34" y="25"/>
                        <a:pt x="35" y="16"/>
                        <a:pt x="30" y="11"/>
                      </a:cubicBezTo>
                      <a:cubicBezTo>
                        <a:pt x="30" y="10"/>
                        <a:pt x="29" y="10"/>
                        <a:pt x="28" y="11"/>
                      </a:cubicBezTo>
                      <a:cubicBezTo>
                        <a:pt x="25" y="14"/>
                        <a:pt x="25" y="20"/>
                        <a:pt x="26" y="25"/>
                      </a:cubicBezTo>
                      <a:cubicBezTo>
                        <a:pt x="27" y="26"/>
                        <a:pt x="28" y="26"/>
                        <a:pt x="29" y="25"/>
                      </a:cubicBezTo>
                      <a:cubicBezTo>
                        <a:pt x="31" y="20"/>
                        <a:pt x="33" y="9"/>
                        <a:pt x="28" y="6"/>
                      </a:cubicBezTo>
                      <a:cubicBezTo>
                        <a:pt x="23" y="2"/>
                        <a:pt x="22" y="16"/>
                        <a:pt x="23" y="19"/>
                      </a:cubicBezTo>
                      <a:cubicBezTo>
                        <a:pt x="24" y="19"/>
                        <a:pt x="25" y="19"/>
                        <a:pt x="26" y="18"/>
                      </a:cubicBezTo>
                      <a:cubicBezTo>
                        <a:pt x="28" y="13"/>
                        <a:pt x="28" y="10"/>
                        <a:pt x="27" y="5"/>
                      </a:cubicBezTo>
                      <a:cubicBezTo>
                        <a:pt x="27" y="4"/>
                        <a:pt x="26" y="4"/>
                        <a:pt x="25" y="5"/>
                      </a:cubicBezTo>
                      <a:cubicBezTo>
                        <a:pt x="22" y="9"/>
                        <a:pt x="22" y="13"/>
                        <a:pt x="22" y="18"/>
                      </a:cubicBezTo>
                      <a:cubicBezTo>
                        <a:pt x="22" y="19"/>
                        <a:pt x="24" y="19"/>
                        <a:pt x="24" y="18"/>
                      </a:cubicBezTo>
                      <a:cubicBezTo>
                        <a:pt x="25" y="14"/>
                        <a:pt x="27" y="7"/>
                        <a:pt x="24" y="4"/>
                      </a:cubicBezTo>
                      <a:cubicBezTo>
                        <a:pt x="22" y="2"/>
                        <a:pt x="18" y="3"/>
                        <a:pt x="17" y="5"/>
                      </a:cubicBezTo>
                      <a:cubicBezTo>
                        <a:pt x="15" y="13"/>
                        <a:pt x="28" y="18"/>
                        <a:pt x="27" y="8"/>
                      </a:cubicBezTo>
                      <a:cubicBezTo>
                        <a:pt x="26" y="7"/>
                        <a:pt x="26" y="7"/>
                        <a:pt x="25" y="7"/>
                      </a:cubicBezTo>
                      <a:cubicBezTo>
                        <a:pt x="19" y="8"/>
                        <a:pt x="19" y="16"/>
                        <a:pt x="23" y="19"/>
                      </a:cubicBezTo>
                      <a:cubicBezTo>
                        <a:pt x="23" y="20"/>
                        <a:pt x="24" y="20"/>
                        <a:pt x="24" y="19"/>
                      </a:cubicBezTo>
                      <a:cubicBezTo>
                        <a:pt x="27" y="16"/>
                        <a:pt x="32" y="6"/>
                        <a:pt x="26" y="4"/>
                      </a:cubicBezTo>
                      <a:cubicBezTo>
                        <a:pt x="18" y="2"/>
                        <a:pt x="18" y="16"/>
                        <a:pt x="20" y="20"/>
                      </a:cubicBezTo>
                      <a:cubicBezTo>
                        <a:pt x="20" y="20"/>
                        <a:pt x="21" y="21"/>
                        <a:pt x="22" y="20"/>
                      </a:cubicBezTo>
                      <a:cubicBezTo>
                        <a:pt x="25" y="17"/>
                        <a:pt x="27" y="9"/>
                        <a:pt x="24" y="5"/>
                      </a:cubicBezTo>
                      <a:cubicBezTo>
                        <a:pt x="20" y="0"/>
                        <a:pt x="18" y="13"/>
                        <a:pt x="18" y="15"/>
                      </a:cubicBezTo>
                      <a:cubicBezTo>
                        <a:pt x="19" y="16"/>
                        <a:pt x="20" y="16"/>
                        <a:pt x="21" y="15"/>
                      </a:cubicBezTo>
                      <a:cubicBezTo>
                        <a:pt x="23" y="12"/>
                        <a:pt x="24" y="10"/>
                        <a:pt x="22" y="6"/>
                      </a:cubicBezTo>
                      <a:cubicBezTo>
                        <a:pt x="22" y="5"/>
                        <a:pt x="21" y="5"/>
                        <a:pt x="20" y="5"/>
                      </a:cubicBezTo>
                      <a:cubicBezTo>
                        <a:pt x="18" y="8"/>
                        <a:pt x="17" y="11"/>
                        <a:pt x="16" y="14"/>
                      </a:cubicBezTo>
                      <a:cubicBezTo>
                        <a:pt x="16" y="15"/>
                        <a:pt x="17" y="16"/>
                        <a:pt x="18" y="15"/>
                      </a:cubicBezTo>
                      <a:cubicBezTo>
                        <a:pt x="20" y="12"/>
                        <a:pt x="21" y="10"/>
                        <a:pt x="22" y="7"/>
                      </a:cubicBezTo>
                      <a:cubicBezTo>
                        <a:pt x="22" y="6"/>
                        <a:pt x="21" y="6"/>
                        <a:pt x="20" y="6"/>
                      </a:cubicBezTo>
                      <a:cubicBezTo>
                        <a:pt x="16" y="10"/>
                        <a:pt x="14" y="15"/>
                        <a:pt x="12" y="20"/>
                      </a:cubicBezTo>
                      <a:cubicBezTo>
                        <a:pt x="12" y="22"/>
                        <a:pt x="14" y="22"/>
                        <a:pt x="15" y="21"/>
                      </a:cubicBezTo>
                      <a:cubicBezTo>
                        <a:pt x="17" y="17"/>
                        <a:pt x="19" y="12"/>
                        <a:pt x="21" y="7"/>
                      </a:cubicBezTo>
                      <a:cubicBezTo>
                        <a:pt x="21" y="6"/>
                        <a:pt x="19" y="5"/>
                        <a:pt x="19" y="7"/>
                      </a:cubicBezTo>
                      <a:cubicBezTo>
                        <a:pt x="16" y="10"/>
                        <a:pt x="15" y="15"/>
                        <a:pt x="13" y="18"/>
                      </a:cubicBezTo>
                      <a:cubicBezTo>
                        <a:pt x="14" y="19"/>
                        <a:pt x="14" y="19"/>
                        <a:pt x="15" y="19"/>
                      </a:cubicBezTo>
                      <a:cubicBezTo>
                        <a:pt x="16" y="15"/>
                        <a:pt x="16" y="12"/>
                        <a:pt x="15" y="8"/>
                      </a:cubicBezTo>
                      <a:cubicBezTo>
                        <a:pt x="15" y="7"/>
                        <a:pt x="14" y="7"/>
                        <a:pt x="13" y="8"/>
                      </a:cubicBezTo>
                      <a:cubicBezTo>
                        <a:pt x="10" y="11"/>
                        <a:pt x="9" y="14"/>
                        <a:pt x="9" y="18"/>
                      </a:cubicBezTo>
                      <a:cubicBezTo>
                        <a:pt x="9" y="19"/>
                        <a:pt x="10" y="19"/>
                        <a:pt x="11" y="19"/>
                      </a:cubicBezTo>
                      <a:cubicBezTo>
                        <a:pt x="13" y="15"/>
                        <a:pt x="15" y="12"/>
                        <a:pt x="17" y="8"/>
                      </a:cubicBezTo>
                      <a:cubicBezTo>
                        <a:pt x="18" y="7"/>
                        <a:pt x="16" y="5"/>
                        <a:pt x="15" y="7"/>
                      </a:cubicBezTo>
                      <a:cubicBezTo>
                        <a:pt x="14" y="9"/>
                        <a:pt x="13" y="11"/>
                        <a:pt x="11" y="13"/>
                      </a:cubicBezTo>
                      <a:cubicBezTo>
                        <a:pt x="10" y="14"/>
                        <a:pt x="11" y="16"/>
                        <a:pt x="12" y="15"/>
                      </a:cubicBezTo>
                      <a:cubicBezTo>
                        <a:pt x="15" y="11"/>
                        <a:pt x="16" y="12"/>
                        <a:pt x="16" y="17"/>
                      </a:cubicBezTo>
                      <a:cubicBezTo>
                        <a:pt x="16" y="17"/>
                        <a:pt x="17" y="18"/>
                        <a:pt x="18" y="18"/>
                      </a:cubicBezTo>
                      <a:cubicBezTo>
                        <a:pt x="19" y="14"/>
                        <a:pt x="22" y="7"/>
                        <a:pt x="27" y="5"/>
                      </a:cubicBezTo>
                      <a:cubicBezTo>
                        <a:pt x="28" y="5"/>
                        <a:pt x="28" y="3"/>
                        <a:pt x="27" y="3"/>
                      </a:cubicBezTo>
                      <a:cubicBezTo>
                        <a:pt x="19" y="1"/>
                        <a:pt x="13" y="2"/>
                        <a:pt x="7" y="6"/>
                      </a:cubicBezTo>
                      <a:cubicBezTo>
                        <a:pt x="6" y="7"/>
                        <a:pt x="6" y="8"/>
                        <a:pt x="8" y="8"/>
                      </a:cubicBezTo>
                      <a:cubicBezTo>
                        <a:pt x="10" y="8"/>
                        <a:pt x="13" y="7"/>
                        <a:pt x="15" y="7"/>
                      </a:cubicBezTo>
                      <a:cubicBezTo>
                        <a:pt x="15" y="6"/>
                        <a:pt x="15" y="5"/>
                        <a:pt x="15" y="4"/>
                      </a:cubicBezTo>
                      <a:cubicBezTo>
                        <a:pt x="13" y="5"/>
                        <a:pt x="11" y="6"/>
                        <a:pt x="8" y="6"/>
                      </a:cubicBezTo>
                      <a:cubicBezTo>
                        <a:pt x="7" y="7"/>
                        <a:pt x="7" y="9"/>
                        <a:pt x="9" y="9"/>
                      </a:cubicBezTo>
                      <a:cubicBezTo>
                        <a:pt x="13" y="9"/>
                        <a:pt x="16" y="8"/>
                        <a:pt x="19" y="6"/>
                      </a:cubicBezTo>
                      <a:cubicBezTo>
                        <a:pt x="20" y="6"/>
                        <a:pt x="20" y="4"/>
                        <a:pt x="19" y="4"/>
                      </a:cubicBezTo>
                      <a:cubicBezTo>
                        <a:pt x="15" y="4"/>
                        <a:pt x="11" y="5"/>
                        <a:pt x="8" y="8"/>
                      </a:cubicBezTo>
                      <a:cubicBezTo>
                        <a:pt x="7" y="9"/>
                        <a:pt x="8" y="10"/>
                        <a:pt x="9" y="10"/>
                      </a:cubicBezTo>
                      <a:cubicBezTo>
                        <a:pt x="12" y="10"/>
                        <a:pt x="15" y="10"/>
                        <a:pt x="19" y="10"/>
                      </a:cubicBezTo>
                      <a:cubicBezTo>
                        <a:pt x="20" y="10"/>
                        <a:pt x="20" y="8"/>
                        <a:pt x="19" y="8"/>
                      </a:cubicBezTo>
                      <a:cubicBezTo>
                        <a:pt x="15" y="8"/>
                        <a:pt x="12" y="8"/>
                        <a:pt x="8" y="8"/>
                      </a:cubicBezTo>
                      <a:cubicBezTo>
                        <a:pt x="8" y="9"/>
                        <a:pt x="8" y="9"/>
                        <a:pt x="8" y="10"/>
                      </a:cubicBezTo>
                      <a:cubicBezTo>
                        <a:pt x="12" y="10"/>
                        <a:pt x="16" y="10"/>
                        <a:pt x="20" y="9"/>
                      </a:cubicBezTo>
                      <a:cubicBezTo>
                        <a:pt x="20" y="8"/>
                        <a:pt x="19" y="8"/>
                        <a:pt x="19" y="7"/>
                      </a:cubicBezTo>
                      <a:cubicBezTo>
                        <a:pt x="14" y="8"/>
                        <a:pt x="9" y="9"/>
                        <a:pt x="3" y="9"/>
                      </a:cubicBezTo>
                      <a:cubicBezTo>
                        <a:pt x="3" y="9"/>
                        <a:pt x="3" y="10"/>
                        <a:pt x="3" y="11"/>
                      </a:cubicBezTo>
                      <a:cubicBezTo>
                        <a:pt x="7" y="10"/>
                        <a:pt x="10" y="9"/>
                        <a:pt x="14" y="8"/>
                      </a:cubicBezTo>
                      <a:cubicBezTo>
                        <a:pt x="14" y="7"/>
                        <a:pt x="13" y="7"/>
                        <a:pt x="13" y="6"/>
                      </a:cubicBezTo>
                      <a:cubicBezTo>
                        <a:pt x="8" y="8"/>
                        <a:pt x="4" y="10"/>
                        <a:pt x="0" y="13"/>
                      </a:cubicBezTo>
                      <a:cubicBezTo>
                        <a:pt x="0" y="14"/>
                        <a:pt x="1" y="16"/>
                        <a:pt x="2" y="15"/>
                      </a:cubicBezTo>
                      <a:cubicBezTo>
                        <a:pt x="5" y="13"/>
                        <a:pt x="8" y="11"/>
                        <a:pt x="11" y="9"/>
                      </a:cubicBezTo>
                      <a:cubicBezTo>
                        <a:pt x="11" y="8"/>
                        <a:pt x="10" y="7"/>
                        <a:pt x="10" y="7"/>
                      </a:cubicBezTo>
                      <a:cubicBezTo>
                        <a:pt x="7" y="10"/>
                        <a:pt x="4" y="12"/>
                        <a:pt x="1" y="15"/>
                      </a:cubicBezTo>
                      <a:cubicBezTo>
                        <a:pt x="1" y="16"/>
                        <a:pt x="2" y="16"/>
                        <a:pt x="2" y="17"/>
                      </a:cubicBezTo>
                      <a:cubicBezTo>
                        <a:pt x="5" y="14"/>
                        <a:pt x="8" y="12"/>
                        <a:pt x="11" y="10"/>
                      </a:cubicBezTo>
                      <a:cubicBezTo>
                        <a:pt x="10" y="9"/>
                        <a:pt x="10" y="9"/>
                        <a:pt x="9" y="8"/>
                      </a:cubicBezTo>
                      <a:cubicBezTo>
                        <a:pt x="7" y="10"/>
                        <a:pt x="4" y="13"/>
                        <a:pt x="2" y="15"/>
                      </a:cubicBezTo>
                      <a:cubicBezTo>
                        <a:pt x="0" y="16"/>
                        <a:pt x="2" y="17"/>
                        <a:pt x="3" y="17"/>
                      </a:cubicBezTo>
                      <a:cubicBezTo>
                        <a:pt x="7" y="15"/>
                        <a:pt x="11" y="14"/>
                        <a:pt x="16" y="13"/>
                      </a:cubicBezTo>
                      <a:cubicBezTo>
                        <a:pt x="15" y="12"/>
                        <a:pt x="15" y="11"/>
                        <a:pt x="15" y="11"/>
                      </a:cubicBezTo>
                      <a:cubicBezTo>
                        <a:pt x="11" y="12"/>
                        <a:pt x="7" y="13"/>
                        <a:pt x="3" y="15"/>
                      </a:cubicBezTo>
                      <a:cubicBezTo>
                        <a:pt x="1" y="16"/>
                        <a:pt x="3" y="18"/>
                        <a:pt x="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1" name="Freeform 298"/>
                <p:cNvSpPr/>
                <p:nvPr/>
              </p:nvSpPr>
              <p:spPr bwMode="auto">
                <a:xfrm>
                  <a:off x="927" y="1615"/>
                  <a:ext cx="18" cy="36"/>
                </a:xfrm>
                <a:custGeom>
                  <a:avLst/>
                  <a:gdLst>
                    <a:gd name="T0" fmla="*/ 12 w 26"/>
                    <a:gd name="T1" fmla="*/ 48 h 53"/>
                    <a:gd name="T2" fmla="*/ 22 w 26"/>
                    <a:gd name="T3" fmla="*/ 42 h 53"/>
                    <a:gd name="T4" fmla="*/ 10 w 26"/>
                    <a:gd name="T5" fmla="*/ 50 h 53"/>
                    <a:gd name="T6" fmla="*/ 23 w 26"/>
                    <a:gd name="T7" fmla="*/ 40 h 53"/>
                    <a:gd name="T8" fmla="*/ 20 w 26"/>
                    <a:gd name="T9" fmla="*/ 41 h 53"/>
                    <a:gd name="T10" fmla="*/ 23 w 26"/>
                    <a:gd name="T11" fmla="*/ 23 h 53"/>
                    <a:gd name="T12" fmla="*/ 13 w 26"/>
                    <a:gd name="T13" fmla="*/ 10 h 53"/>
                    <a:gd name="T14" fmla="*/ 19 w 26"/>
                    <a:gd name="T15" fmla="*/ 10 h 53"/>
                    <a:gd name="T16" fmla="*/ 6 w 26"/>
                    <a:gd name="T17" fmla="*/ 7 h 53"/>
                    <a:gd name="T18" fmla="*/ 14 w 26"/>
                    <a:gd name="T19" fmla="*/ 9 h 53"/>
                    <a:gd name="T20" fmla="*/ 5 w 26"/>
                    <a:gd name="T21" fmla="*/ 4 h 53"/>
                    <a:gd name="T22" fmla="*/ 11 w 26"/>
                    <a:gd name="T23" fmla="*/ 5 h 53"/>
                    <a:gd name="T24" fmla="*/ 5 w 26"/>
                    <a:gd name="T25" fmla="*/ 2 h 53"/>
                    <a:gd name="T26" fmla="*/ 11 w 26"/>
                    <a:gd name="T27" fmla="*/ 2 h 53"/>
                    <a:gd name="T28" fmla="*/ 2 w 26"/>
                    <a:gd name="T29" fmla="*/ 3 h 53"/>
                    <a:gd name="T30" fmla="*/ 16 w 26"/>
                    <a:gd name="T31" fmla="*/ 9 h 53"/>
                    <a:gd name="T32" fmla="*/ 16 w 26"/>
                    <a:gd name="T33" fmla="*/ 9 h 53"/>
                    <a:gd name="T34" fmla="*/ 10 w 26"/>
                    <a:gd name="T35" fmla="*/ 7 h 53"/>
                    <a:gd name="T36" fmla="*/ 20 w 26"/>
                    <a:gd name="T37" fmla="*/ 13 h 53"/>
                    <a:gd name="T38" fmla="*/ 18 w 26"/>
                    <a:gd name="T39" fmla="*/ 15 h 53"/>
                    <a:gd name="T40" fmla="*/ 25 w 26"/>
                    <a:gd name="T41" fmla="*/ 21 h 53"/>
                    <a:gd name="T42" fmla="*/ 18 w 26"/>
                    <a:gd name="T43" fmla="*/ 15 h 53"/>
                    <a:gd name="T44" fmla="*/ 20 w 26"/>
                    <a:gd name="T45" fmla="*/ 14 h 53"/>
                    <a:gd name="T46" fmla="*/ 10 w 26"/>
                    <a:gd name="T47" fmla="*/ 6 h 53"/>
                    <a:gd name="T48" fmla="*/ 17 w 26"/>
                    <a:gd name="T49" fmla="*/ 9 h 53"/>
                    <a:gd name="T50" fmla="*/ 9 w 26"/>
                    <a:gd name="T51" fmla="*/ 5 h 53"/>
                    <a:gd name="T52" fmla="*/ 16 w 26"/>
                    <a:gd name="T53" fmla="*/ 9 h 53"/>
                    <a:gd name="T54" fmla="*/ 2 w 26"/>
                    <a:gd name="T55" fmla="*/ 3 h 53"/>
                    <a:gd name="T56" fmla="*/ 11 w 26"/>
                    <a:gd name="T57" fmla="*/ 2 h 53"/>
                    <a:gd name="T58" fmla="*/ 4 w 26"/>
                    <a:gd name="T59" fmla="*/ 2 h 53"/>
                    <a:gd name="T60" fmla="*/ 11 w 26"/>
                    <a:gd name="T61" fmla="*/ 5 h 53"/>
                    <a:gd name="T62" fmla="*/ 4 w 26"/>
                    <a:gd name="T63" fmla="*/ 4 h 53"/>
                    <a:gd name="T64" fmla="*/ 14 w 26"/>
                    <a:gd name="T65" fmla="*/ 9 h 53"/>
                    <a:gd name="T66" fmla="*/ 7 w 26"/>
                    <a:gd name="T67" fmla="*/ 7 h 53"/>
                    <a:gd name="T68" fmla="*/ 19 w 26"/>
                    <a:gd name="T69" fmla="*/ 10 h 53"/>
                    <a:gd name="T70" fmla="*/ 13 w 26"/>
                    <a:gd name="T71" fmla="*/ 10 h 53"/>
                    <a:gd name="T72" fmla="*/ 20 w 26"/>
                    <a:gd name="T73" fmla="*/ 41 h 53"/>
                    <a:gd name="T74" fmla="*/ 23 w 26"/>
                    <a:gd name="T75" fmla="*/ 40 h 53"/>
                    <a:gd name="T76" fmla="*/ 10 w 26"/>
                    <a:gd name="T77" fmla="*/ 50 h 53"/>
                    <a:gd name="T78" fmla="*/ 22 w 26"/>
                    <a:gd name="T79" fmla="*/ 41 h 53"/>
                    <a:gd name="T80" fmla="*/ 12 w 26"/>
                    <a:gd name="T81" fmla="*/ 48 h 53"/>
                    <a:gd name="T82" fmla="*/ 23 w 26"/>
                    <a:gd name="T83" fmla="*/ 3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 h="53">
                      <a:moveTo>
                        <a:pt x="20" y="37"/>
                      </a:moveTo>
                      <a:cubicBezTo>
                        <a:pt x="19" y="42"/>
                        <a:pt x="16" y="45"/>
                        <a:pt x="12" y="48"/>
                      </a:cubicBezTo>
                      <a:cubicBezTo>
                        <a:pt x="11" y="49"/>
                        <a:pt x="13" y="50"/>
                        <a:pt x="14" y="50"/>
                      </a:cubicBezTo>
                      <a:cubicBezTo>
                        <a:pt x="17" y="47"/>
                        <a:pt x="19" y="44"/>
                        <a:pt x="22" y="42"/>
                      </a:cubicBezTo>
                      <a:cubicBezTo>
                        <a:pt x="21" y="41"/>
                        <a:pt x="20" y="41"/>
                        <a:pt x="20" y="41"/>
                      </a:cubicBezTo>
                      <a:cubicBezTo>
                        <a:pt x="18" y="46"/>
                        <a:pt x="15" y="48"/>
                        <a:pt x="10" y="50"/>
                      </a:cubicBezTo>
                      <a:cubicBezTo>
                        <a:pt x="11" y="51"/>
                        <a:pt x="11" y="52"/>
                        <a:pt x="11" y="52"/>
                      </a:cubicBezTo>
                      <a:cubicBezTo>
                        <a:pt x="16" y="49"/>
                        <a:pt x="20" y="45"/>
                        <a:pt x="23" y="40"/>
                      </a:cubicBezTo>
                      <a:cubicBezTo>
                        <a:pt x="24" y="39"/>
                        <a:pt x="22" y="38"/>
                        <a:pt x="21" y="39"/>
                      </a:cubicBezTo>
                      <a:cubicBezTo>
                        <a:pt x="21" y="40"/>
                        <a:pt x="20" y="40"/>
                        <a:pt x="20" y="41"/>
                      </a:cubicBezTo>
                      <a:cubicBezTo>
                        <a:pt x="21" y="41"/>
                        <a:pt x="22" y="41"/>
                        <a:pt x="22" y="41"/>
                      </a:cubicBezTo>
                      <a:cubicBezTo>
                        <a:pt x="23" y="34"/>
                        <a:pt x="26" y="30"/>
                        <a:pt x="23" y="23"/>
                      </a:cubicBezTo>
                      <a:cubicBezTo>
                        <a:pt x="21" y="18"/>
                        <a:pt x="19" y="13"/>
                        <a:pt x="15" y="9"/>
                      </a:cubicBezTo>
                      <a:cubicBezTo>
                        <a:pt x="14" y="9"/>
                        <a:pt x="14" y="10"/>
                        <a:pt x="13" y="10"/>
                      </a:cubicBezTo>
                      <a:cubicBezTo>
                        <a:pt x="16" y="12"/>
                        <a:pt x="15" y="12"/>
                        <a:pt x="18" y="13"/>
                      </a:cubicBezTo>
                      <a:cubicBezTo>
                        <a:pt x="20" y="13"/>
                        <a:pt x="20" y="11"/>
                        <a:pt x="19" y="10"/>
                      </a:cubicBezTo>
                      <a:cubicBezTo>
                        <a:pt x="15" y="8"/>
                        <a:pt x="12" y="6"/>
                        <a:pt x="7" y="5"/>
                      </a:cubicBezTo>
                      <a:cubicBezTo>
                        <a:pt x="6" y="4"/>
                        <a:pt x="5" y="6"/>
                        <a:pt x="6" y="7"/>
                      </a:cubicBezTo>
                      <a:cubicBezTo>
                        <a:pt x="8" y="8"/>
                        <a:pt x="10" y="9"/>
                        <a:pt x="13" y="11"/>
                      </a:cubicBezTo>
                      <a:cubicBezTo>
                        <a:pt x="14" y="11"/>
                        <a:pt x="15" y="10"/>
                        <a:pt x="14" y="9"/>
                      </a:cubicBezTo>
                      <a:cubicBezTo>
                        <a:pt x="11" y="7"/>
                        <a:pt x="8" y="5"/>
                        <a:pt x="6" y="2"/>
                      </a:cubicBezTo>
                      <a:cubicBezTo>
                        <a:pt x="6" y="3"/>
                        <a:pt x="5" y="3"/>
                        <a:pt x="5" y="4"/>
                      </a:cubicBezTo>
                      <a:cubicBezTo>
                        <a:pt x="6" y="5"/>
                        <a:pt x="8" y="6"/>
                        <a:pt x="10" y="7"/>
                      </a:cubicBezTo>
                      <a:cubicBezTo>
                        <a:pt x="11" y="8"/>
                        <a:pt x="12" y="6"/>
                        <a:pt x="11" y="5"/>
                      </a:cubicBezTo>
                      <a:cubicBezTo>
                        <a:pt x="9" y="4"/>
                        <a:pt x="7" y="2"/>
                        <a:pt x="6" y="1"/>
                      </a:cubicBezTo>
                      <a:cubicBezTo>
                        <a:pt x="5" y="1"/>
                        <a:pt x="5" y="2"/>
                        <a:pt x="5" y="2"/>
                      </a:cubicBezTo>
                      <a:cubicBezTo>
                        <a:pt x="6" y="3"/>
                        <a:pt x="8" y="3"/>
                        <a:pt x="10" y="4"/>
                      </a:cubicBezTo>
                      <a:cubicBezTo>
                        <a:pt x="10" y="3"/>
                        <a:pt x="10" y="2"/>
                        <a:pt x="11" y="2"/>
                      </a:cubicBezTo>
                      <a:cubicBezTo>
                        <a:pt x="7" y="1"/>
                        <a:pt x="5" y="1"/>
                        <a:pt x="2" y="1"/>
                      </a:cubicBezTo>
                      <a:cubicBezTo>
                        <a:pt x="2" y="1"/>
                        <a:pt x="2" y="2"/>
                        <a:pt x="2" y="3"/>
                      </a:cubicBezTo>
                      <a:cubicBezTo>
                        <a:pt x="9" y="3"/>
                        <a:pt x="11" y="7"/>
                        <a:pt x="14" y="11"/>
                      </a:cubicBezTo>
                      <a:cubicBezTo>
                        <a:pt x="15" y="10"/>
                        <a:pt x="15" y="10"/>
                        <a:pt x="16" y="9"/>
                      </a:cubicBezTo>
                      <a:cubicBezTo>
                        <a:pt x="13" y="7"/>
                        <a:pt x="13" y="7"/>
                        <a:pt x="15" y="10"/>
                      </a:cubicBezTo>
                      <a:cubicBezTo>
                        <a:pt x="15" y="10"/>
                        <a:pt x="16" y="9"/>
                        <a:pt x="16" y="9"/>
                      </a:cubicBezTo>
                      <a:cubicBezTo>
                        <a:pt x="15" y="7"/>
                        <a:pt x="13" y="6"/>
                        <a:pt x="12" y="5"/>
                      </a:cubicBezTo>
                      <a:cubicBezTo>
                        <a:pt x="11" y="5"/>
                        <a:pt x="11" y="6"/>
                        <a:pt x="10" y="7"/>
                      </a:cubicBezTo>
                      <a:cubicBezTo>
                        <a:pt x="14" y="9"/>
                        <a:pt x="16" y="11"/>
                        <a:pt x="18" y="15"/>
                      </a:cubicBezTo>
                      <a:cubicBezTo>
                        <a:pt x="19" y="14"/>
                        <a:pt x="19" y="14"/>
                        <a:pt x="20" y="13"/>
                      </a:cubicBezTo>
                      <a:cubicBezTo>
                        <a:pt x="20" y="13"/>
                        <a:pt x="19" y="13"/>
                        <a:pt x="19" y="13"/>
                      </a:cubicBezTo>
                      <a:cubicBezTo>
                        <a:pt x="18" y="12"/>
                        <a:pt x="16" y="14"/>
                        <a:pt x="18" y="15"/>
                      </a:cubicBezTo>
                      <a:cubicBezTo>
                        <a:pt x="19" y="17"/>
                        <a:pt x="21" y="19"/>
                        <a:pt x="22" y="21"/>
                      </a:cubicBezTo>
                      <a:cubicBezTo>
                        <a:pt x="22" y="22"/>
                        <a:pt x="25" y="22"/>
                        <a:pt x="25" y="21"/>
                      </a:cubicBezTo>
                      <a:cubicBezTo>
                        <a:pt x="25" y="17"/>
                        <a:pt x="23" y="15"/>
                        <a:pt x="19" y="13"/>
                      </a:cubicBezTo>
                      <a:cubicBezTo>
                        <a:pt x="19" y="14"/>
                        <a:pt x="18" y="14"/>
                        <a:pt x="18" y="15"/>
                      </a:cubicBezTo>
                      <a:cubicBezTo>
                        <a:pt x="18" y="15"/>
                        <a:pt x="18" y="15"/>
                        <a:pt x="19" y="15"/>
                      </a:cubicBezTo>
                      <a:cubicBezTo>
                        <a:pt x="20" y="16"/>
                        <a:pt x="21" y="15"/>
                        <a:pt x="20" y="14"/>
                      </a:cubicBezTo>
                      <a:cubicBezTo>
                        <a:pt x="18" y="10"/>
                        <a:pt x="15" y="7"/>
                        <a:pt x="11" y="5"/>
                      </a:cubicBezTo>
                      <a:cubicBezTo>
                        <a:pt x="10" y="4"/>
                        <a:pt x="9" y="5"/>
                        <a:pt x="10" y="6"/>
                      </a:cubicBezTo>
                      <a:cubicBezTo>
                        <a:pt x="13" y="10"/>
                        <a:pt x="11" y="9"/>
                        <a:pt x="15" y="11"/>
                      </a:cubicBezTo>
                      <a:cubicBezTo>
                        <a:pt x="16" y="11"/>
                        <a:pt x="17" y="10"/>
                        <a:pt x="17" y="9"/>
                      </a:cubicBezTo>
                      <a:cubicBezTo>
                        <a:pt x="15" y="6"/>
                        <a:pt x="13" y="5"/>
                        <a:pt x="10" y="4"/>
                      </a:cubicBezTo>
                      <a:cubicBezTo>
                        <a:pt x="9" y="3"/>
                        <a:pt x="8" y="4"/>
                        <a:pt x="9" y="5"/>
                      </a:cubicBezTo>
                      <a:cubicBezTo>
                        <a:pt x="10" y="8"/>
                        <a:pt x="12" y="9"/>
                        <a:pt x="14" y="11"/>
                      </a:cubicBezTo>
                      <a:cubicBezTo>
                        <a:pt x="15" y="12"/>
                        <a:pt x="17" y="10"/>
                        <a:pt x="16" y="9"/>
                      </a:cubicBezTo>
                      <a:cubicBezTo>
                        <a:pt x="12" y="4"/>
                        <a:pt x="9" y="1"/>
                        <a:pt x="2" y="1"/>
                      </a:cubicBezTo>
                      <a:cubicBezTo>
                        <a:pt x="0" y="1"/>
                        <a:pt x="0" y="3"/>
                        <a:pt x="2" y="3"/>
                      </a:cubicBezTo>
                      <a:cubicBezTo>
                        <a:pt x="4" y="3"/>
                        <a:pt x="7" y="3"/>
                        <a:pt x="10" y="4"/>
                      </a:cubicBezTo>
                      <a:cubicBezTo>
                        <a:pt x="11" y="4"/>
                        <a:pt x="12" y="2"/>
                        <a:pt x="11" y="2"/>
                      </a:cubicBezTo>
                      <a:cubicBezTo>
                        <a:pt x="9" y="1"/>
                        <a:pt x="7" y="1"/>
                        <a:pt x="5" y="0"/>
                      </a:cubicBezTo>
                      <a:cubicBezTo>
                        <a:pt x="4" y="0"/>
                        <a:pt x="3" y="1"/>
                        <a:pt x="4" y="2"/>
                      </a:cubicBezTo>
                      <a:cubicBezTo>
                        <a:pt x="6" y="4"/>
                        <a:pt x="8" y="5"/>
                        <a:pt x="9" y="7"/>
                      </a:cubicBezTo>
                      <a:cubicBezTo>
                        <a:pt x="10" y="6"/>
                        <a:pt x="10" y="6"/>
                        <a:pt x="11" y="5"/>
                      </a:cubicBezTo>
                      <a:cubicBezTo>
                        <a:pt x="9" y="4"/>
                        <a:pt x="8" y="3"/>
                        <a:pt x="6" y="2"/>
                      </a:cubicBezTo>
                      <a:cubicBezTo>
                        <a:pt x="5" y="1"/>
                        <a:pt x="4" y="3"/>
                        <a:pt x="4" y="4"/>
                      </a:cubicBezTo>
                      <a:cubicBezTo>
                        <a:pt x="7" y="7"/>
                        <a:pt x="10" y="8"/>
                        <a:pt x="12" y="10"/>
                      </a:cubicBezTo>
                      <a:cubicBezTo>
                        <a:pt x="13" y="10"/>
                        <a:pt x="13" y="9"/>
                        <a:pt x="14" y="9"/>
                      </a:cubicBezTo>
                      <a:cubicBezTo>
                        <a:pt x="12" y="8"/>
                        <a:pt x="10" y="6"/>
                        <a:pt x="8" y="5"/>
                      </a:cubicBezTo>
                      <a:cubicBezTo>
                        <a:pt x="7" y="6"/>
                        <a:pt x="7" y="6"/>
                        <a:pt x="7" y="7"/>
                      </a:cubicBezTo>
                      <a:cubicBezTo>
                        <a:pt x="11" y="8"/>
                        <a:pt x="14" y="10"/>
                        <a:pt x="18" y="12"/>
                      </a:cubicBezTo>
                      <a:cubicBezTo>
                        <a:pt x="18" y="12"/>
                        <a:pt x="19" y="11"/>
                        <a:pt x="19" y="10"/>
                      </a:cubicBezTo>
                      <a:cubicBezTo>
                        <a:pt x="17" y="10"/>
                        <a:pt x="16" y="9"/>
                        <a:pt x="14" y="8"/>
                      </a:cubicBezTo>
                      <a:cubicBezTo>
                        <a:pt x="13" y="8"/>
                        <a:pt x="12" y="9"/>
                        <a:pt x="13" y="10"/>
                      </a:cubicBezTo>
                      <a:cubicBezTo>
                        <a:pt x="18" y="15"/>
                        <a:pt x="20" y="20"/>
                        <a:pt x="22" y="26"/>
                      </a:cubicBezTo>
                      <a:cubicBezTo>
                        <a:pt x="23" y="31"/>
                        <a:pt x="20" y="36"/>
                        <a:pt x="20" y="41"/>
                      </a:cubicBezTo>
                      <a:cubicBezTo>
                        <a:pt x="20" y="42"/>
                        <a:pt x="22" y="43"/>
                        <a:pt x="22" y="42"/>
                      </a:cubicBezTo>
                      <a:cubicBezTo>
                        <a:pt x="22" y="41"/>
                        <a:pt x="23" y="41"/>
                        <a:pt x="23" y="40"/>
                      </a:cubicBezTo>
                      <a:cubicBezTo>
                        <a:pt x="22" y="40"/>
                        <a:pt x="22" y="39"/>
                        <a:pt x="21" y="39"/>
                      </a:cubicBezTo>
                      <a:cubicBezTo>
                        <a:pt x="18" y="44"/>
                        <a:pt x="15" y="47"/>
                        <a:pt x="10" y="50"/>
                      </a:cubicBezTo>
                      <a:cubicBezTo>
                        <a:pt x="9" y="51"/>
                        <a:pt x="10" y="53"/>
                        <a:pt x="11" y="52"/>
                      </a:cubicBezTo>
                      <a:cubicBezTo>
                        <a:pt x="16" y="49"/>
                        <a:pt x="20" y="47"/>
                        <a:pt x="22" y="41"/>
                      </a:cubicBezTo>
                      <a:cubicBezTo>
                        <a:pt x="22" y="40"/>
                        <a:pt x="21" y="39"/>
                        <a:pt x="20" y="40"/>
                      </a:cubicBezTo>
                      <a:cubicBezTo>
                        <a:pt x="17" y="42"/>
                        <a:pt x="15" y="46"/>
                        <a:pt x="12" y="48"/>
                      </a:cubicBezTo>
                      <a:cubicBezTo>
                        <a:pt x="13" y="48"/>
                        <a:pt x="13" y="49"/>
                        <a:pt x="14" y="50"/>
                      </a:cubicBezTo>
                      <a:cubicBezTo>
                        <a:pt x="18" y="46"/>
                        <a:pt x="21" y="43"/>
                        <a:pt x="23" y="38"/>
                      </a:cubicBezTo>
                      <a:cubicBezTo>
                        <a:pt x="23" y="36"/>
                        <a:pt x="21" y="36"/>
                        <a:pt x="20"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2" name="Freeform 299"/>
                <p:cNvSpPr/>
                <p:nvPr/>
              </p:nvSpPr>
              <p:spPr bwMode="auto">
                <a:xfrm>
                  <a:off x="895" y="1695"/>
                  <a:ext cx="10" cy="10"/>
                </a:xfrm>
                <a:custGeom>
                  <a:avLst/>
                  <a:gdLst>
                    <a:gd name="T0" fmla="*/ 8 w 14"/>
                    <a:gd name="T1" fmla="*/ 1 h 14"/>
                    <a:gd name="T2" fmla="*/ 1 w 14"/>
                    <a:gd name="T3" fmla="*/ 4 h 14"/>
                    <a:gd name="T4" fmla="*/ 1 w 14"/>
                    <a:gd name="T5" fmla="*/ 10 h 14"/>
                    <a:gd name="T6" fmla="*/ 13 w 14"/>
                    <a:gd name="T7" fmla="*/ 9 h 14"/>
                    <a:gd name="T8" fmla="*/ 4 w 14"/>
                    <a:gd name="T9" fmla="*/ 1 h 14"/>
                    <a:gd name="T10" fmla="*/ 1 w 14"/>
                    <a:gd name="T11" fmla="*/ 9 h 14"/>
                    <a:gd name="T12" fmla="*/ 8 w 14"/>
                    <a:gd name="T13" fmla="*/ 12 h 14"/>
                    <a:gd name="T14" fmla="*/ 11 w 14"/>
                    <a:gd name="T15" fmla="*/ 5 h 14"/>
                    <a:gd name="T16" fmla="*/ 4 w 14"/>
                    <a:gd name="T17" fmla="*/ 4 h 14"/>
                    <a:gd name="T18" fmla="*/ 8 w 14"/>
                    <a:gd name="T19" fmla="*/ 9 h 14"/>
                    <a:gd name="T20" fmla="*/ 7 w 14"/>
                    <a:gd name="T21" fmla="*/ 3 h 14"/>
                    <a:gd name="T22" fmla="*/ 3 w 14"/>
                    <a:gd name="T23" fmla="*/ 8 h 14"/>
                    <a:gd name="T24" fmla="*/ 8 w 14"/>
                    <a:gd name="T25" fmla="*/ 8 h 14"/>
                    <a:gd name="T26" fmla="*/ 4 w 14"/>
                    <a:gd name="T27" fmla="*/ 5 h 14"/>
                    <a:gd name="T28" fmla="*/ 6 w 14"/>
                    <a:gd name="T29" fmla="*/ 9 h 14"/>
                    <a:gd name="T30" fmla="*/ 10 w 14"/>
                    <a:gd name="T31" fmla="*/ 6 h 14"/>
                    <a:gd name="T32" fmla="*/ 10 w 14"/>
                    <a:gd name="T33" fmla="*/ 5 h 14"/>
                    <a:gd name="T34" fmla="*/ 7 w 14"/>
                    <a:gd name="T35" fmla="*/ 5 h 14"/>
                    <a:gd name="T36" fmla="*/ 8 w 14"/>
                    <a:gd name="T37" fmla="*/ 7 h 14"/>
                    <a:gd name="T38" fmla="*/ 9 w 14"/>
                    <a:gd name="T39" fmla="*/ 7 h 14"/>
                    <a:gd name="T40" fmla="*/ 8 w 14"/>
                    <a:gd name="T41" fmla="*/ 5 h 14"/>
                    <a:gd name="T42" fmla="*/ 5 w 14"/>
                    <a:gd name="T43" fmla="*/ 7 h 14"/>
                    <a:gd name="T44" fmla="*/ 6 w 14"/>
                    <a:gd name="T45" fmla="*/ 8 h 14"/>
                    <a:gd name="T46" fmla="*/ 6 w 14"/>
                    <a:gd name="T47" fmla="*/ 7 h 14"/>
                    <a:gd name="T48" fmla="*/ 6 w 14"/>
                    <a:gd name="T49" fmla="*/ 7 h 14"/>
                    <a:gd name="T50" fmla="*/ 5 w 14"/>
                    <a:gd name="T51" fmla="*/ 7 h 14"/>
                    <a:gd name="T52" fmla="*/ 7 w 14"/>
                    <a:gd name="T53" fmla="*/ 5 h 14"/>
                    <a:gd name="T54" fmla="*/ 6 w 14"/>
                    <a:gd name="T55" fmla="*/ 7 h 14"/>
                    <a:gd name="T56" fmla="*/ 7 w 14"/>
                    <a:gd name="T57" fmla="*/ 5 h 14"/>
                    <a:gd name="T58" fmla="*/ 9 w 14"/>
                    <a:gd name="T59" fmla="*/ 8 h 14"/>
                    <a:gd name="T60" fmla="*/ 5 w 14"/>
                    <a:gd name="T61" fmla="*/ 10 h 14"/>
                    <a:gd name="T62" fmla="*/ 6 w 14"/>
                    <a:gd name="T63" fmla="*/ 3 h 14"/>
                    <a:gd name="T64" fmla="*/ 10 w 14"/>
                    <a:gd name="T65" fmla="*/ 7 h 14"/>
                    <a:gd name="T66" fmla="*/ 6 w 14"/>
                    <a:gd name="T67" fmla="*/ 11 h 14"/>
                    <a:gd name="T68" fmla="*/ 2 w 14"/>
                    <a:gd name="T69" fmla="*/ 7 h 14"/>
                    <a:gd name="T70" fmla="*/ 8 w 14"/>
                    <a:gd name="T71" fmla="*/ 3 h 14"/>
                    <a:gd name="T72" fmla="*/ 8 w 14"/>
                    <a:gd name="T73"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 h="14">
                      <a:moveTo>
                        <a:pt x="8" y="1"/>
                      </a:moveTo>
                      <a:cubicBezTo>
                        <a:pt x="5" y="1"/>
                        <a:pt x="2" y="2"/>
                        <a:pt x="1" y="4"/>
                      </a:cubicBezTo>
                      <a:cubicBezTo>
                        <a:pt x="0" y="6"/>
                        <a:pt x="0" y="8"/>
                        <a:pt x="1" y="10"/>
                      </a:cubicBezTo>
                      <a:cubicBezTo>
                        <a:pt x="4" y="14"/>
                        <a:pt x="11" y="14"/>
                        <a:pt x="13" y="9"/>
                      </a:cubicBezTo>
                      <a:cubicBezTo>
                        <a:pt x="14" y="4"/>
                        <a:pt x="8" y="0"/>
                        <a:pt x="4" y="1"/>
                      </a:cubicBezTo>
                      <a:cubicBezTo>
                        <a:pt x="2" y="3"/>
                        <a:pt x="0" y="6"/>
                        <a:pt x="1" y="9"/>
                      </a:cubicBezTo>
                      <a:cubicBezTo>
                        <a:pt x="2" y="11"/>
                        <a:pt x="5" y="13"/>
                        <a:pt x="8" y="12"/>
                      </a:cubicBezTo>
                      <a:cubicBezTo>
                        <a:pt x="11" y="11"/>
                        <a:pt x="12" y="8"/>
                        <a:pt x="11" y="5"/>
                      </a:cubicBezTo>
                      <a:cubicBezTo>
                        <a:pt x="10" y="3"/>
                        <a:pt x="6" y="1"/>
                        <a:pt x="4" y="4"/>
                      </a:cubicBezTo>
                      <a:cubicBezTo>
                        <a:pt x="3" y="7"/>
                        <a:pt x="5" y="10"/>
                        <a:pt x="8" y="9"/>
                      </a:cubicBezTo>
                      <a:cubicBezTo>
                        <a:pt x="11" y="7"/>
                        <a:pt x="10" y="3"/>
                        <a:pt x="7" y="3"/>
                      </a:cubicBezTo>
                      <a:cubicBezTo>
                        <a:pt x="4" y="3"/>
                        <a:pt x="3" y="5"/>
                        <a:pt x="3" y="8"/>
                      </a:cubicBezTo>
                      <a:cubicBezTo>
                        <a:pt x="3" y="11"/>
                        <a:pt x="7" y="10"/>
                        <a:pt x="8" y="8"/>
                      </a:cubicBezTo>
                      <a:cubicBezTo>
                        <a:pt x="10" y="6"/>
                        <a:pt x="7" y="3"/>
                        <a:pt x="4" y="5"/>
                      </a:cubicBezTo>
                      <a:cubicBezTo>
                        <a:pt x="2" y="7"/>
                        <a:pt x="3" y="10"/>
                        <a:pt x="6" y="9"/>
                      </a:cubicBezTo>
                      <a:cubicBezTo>
                        <a:pt x="8" y="9"/>
                        <a:pt x="10" y="8"/>
                        <a:pt x="10" y="6"/>
                      </a:cubicBezTo>
                      <a:cubicBezTo>
                        <a:pt x="11" y="6"/>
                        <a:pt x="10" y="5"/>
                        <a:pt x="10" y="5"/>
                      </a:cubicBezTo>
                      <a:cubicBezTo>
                        <a:pt x="9" y="4"/>
                        <a:pt x="8" y="5"/>
                        <a:pt x="7" y="5"/>
                      </a:cubicBezTo>
                      <a:cubicBezTo>
                        <a:pt x="6" y="5"/>
                        <a:pt x="6" y="7"/>
                        <a:pt x="8" y="7"/>
                      </a:cubicBezTo>
                      <a:cubicBezTo>
                        <a:pt x="8" y="7"/>
                        <a:pt x="8" y="7"/>
                        <a:pt x="9" y="7"/>
                      </a:cubicBezTo>
                      <a:cubicBezTo>
                        <a:pt x="9" y="6"/>
                        <a:pt x="9" y="6"/>
                        <a:pt x="8" y="5"/>
                      </a:cubicBezTo>
                      <a:cubicBezTo>
                        <a:pt x="8" y="6"/>
                        <a:pt x="7" y="7"/>
                        <a:pt x="5" y="7"/>
                      </a:cubicBezTo>
                      <a:cubicBezTo>
                        <a:pt x="5" y="7"/>
                        <a:pt x="5" y="7"/>
                        <a:pt x="6" y="8"/>
                      </a:cubicBezTo>
                      <a:cubicBezTo>
                        <a:pt x="6" y="7"/>
                        <a:pt x="6" y="7"/>
                        <a:pt x="6" y="7"/>
                      </a:cubicBezTo>
                      <a:cubicBezTo>
                        <a:pt x="6" y="6"/>
                        <a:pt x="7" y="7"/>
                        <a:pt x="6" y="7"/>
                      </a:cubicBezTo>
                      <a:cubicBezTo>
                        <a:pt x="6" y="8"/>
                        <a:pt x="5" y="8"/>
                        <a:pt x="5" y="7"/>
                      </a:cubicBezTo>
                      <a:cubicBezTo>
                        <a:pt x="5" y="6"/>
                        <a:pt x="6" y="5"/>
                        <a:pt x="7" y="5"/>
                      </a:cubicBezTo>
                      <a:cubicBezTo>
                        <a:pt x="8" y="6"/>
                        <a:pt x="7" y="7"/>
                        <a:pt x="6" y="7"/>
                      </a:cubicBezTo>
                      <a:cubicBezTo>
                        <a:pt x="6" y="6"/>
                        <a:pt x="6" y="5"/>
                        <a:pt x="7" y="5"/>
                      </a:cubicBezTo>
                      <a:cubicBezTo>
                        <a:pt x="9" y="4"/>
                        <a:pt x="9" y="7"/>
                        <a:pt x="9" y="8"/>
                      </a:cubicBezTo>
                      <a:cubicBezTo>
                        <a:pt x="9" y="10"/>
                        <a:pt x="7" y="10"/>
                        <a:pt x="5" y="10"/>
                      </a:cubicBezTo>
                      <a:cubicBezTo>
                        <a:pt x="2" y="8"/>
                        <a:pt x="3" y="4"/>
                        <a:pt x="6" y="3"/>
                      </a:cubicBezTo>
                      <a:cubicBezTo>
                        <a:pt x="8" y="3"/>
                        <a:pt x="10" y="5"/>
                        <a:pt x="10" y="7"/>
                      </a:cubicBezTo>
                      <a:cubicBezTo>
                        <a:pt x="11" y="9"/>
                        <a:pt x="8" y="11"/>
                        <a:pt x="6" y="11"/>
                      </a:cubicBezTo>
                      <a:cubicBezTo>
                        <a:pt x="4" y="11"/>
                        <a:pt x="2" y="9"/>
                        <a:pt x="2" y="7"/>
                      </a:cubicBezTo>
                      <a:cubicBezTo>
                        <a:pt x="2" y="4"/>
                        <a:pt x="5" y="3"/>
                        <a:pt x="8" y="3"/>
                      </a:cubicBezTo>
                      <a:cubicBezTo>
                        <a:pt x="9" y="4"/>
                        <a:pt x="9"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3" name="Freeform 300"/>
                <p:cNvSpPr/>
                <p:nvPr/>
              </p:nvSpPr>
              <p:spPr bwMode="auto">
                <a:xfrm>
                  <a:off x="896" y="1685"/>
                  <a:ext cx="20" cy="18"/>
                </a:xfrm>
                <a:custGeom>
                  <a:avLst/>
                  <a:gdLst>
                    <a:gd name="T0" fmla="*/ 22 w 30"/>
                    <a:gd name="T1" fmla="*/ 27 h 28"/>
                    <a:gd name="T2" fmla="*/ 30 w 30"/>
                    <a:gd name="T3" fmla="*/ 22 h 28"/>
                    <a:gd name="T4" fmla="*/ 1 w 30"/>
                    <a:gd name="T5" fmla="*/ 8 h 28"/>
                    <a:gd name="T6" fmla="*/ 3 w 30"/>
                    <a:gd name="T7" fmla="*/ 4 h 28"/>
                    <a:gd name="T8" fmla="*/ 5 w 30"/>
                    <a:gd name="T9" fmla="*/ 4 h 28"/>
                    <a:gd name="T10" fmla="*/ 6 w 30"/>
                    <a:gd name="T11" fmla="*/ 8 h 28"/>
                    <a:gd name="T12" fmla="*/ 5 w 30"/>
                    <a:gd name="T13" fmla="*/ 7 h 28"/>
                    <a:gd name="T14" fmla="*/ 6 w 30"/>
                    <a:gd name="T15" fmla="*/ 3 h 28"/>
                    <a:gd name="T16" fmla="*/ 10 w 30"/>
                    <a:gd name="T17" fmla="*/ 4 h 28"/>
                    <a:gd name="T18" fmla="*/ 10 w 30"/>
                    <a:gd name="T19" fmla="*/ 8 h 28"/>
                    <a:gd name="T20" fmla="*/ 10 w 30"/>
                    <a:gd name="T21" fmla="*/ 8 h 28"/>
                    <a:gd name="T22" fmla="*/ 12 w 30"/>
                    <a:gd name="T23" fmla="*/ 4 h 28"/>
                    <a:gd name="T24" fmla="*/ 15 w 30"/>
                    <a:gd name="T25" fmla="*/ 7 h 28"/>
                    <a:gd name="T26" fmla="*/ 14 w 30"/>
                    <a:gd name="T27" fmla="*/ 9 h 28"/>
                    <a:gd name="T28" fmla="*/ 13 w 30"/>
                    <a:gd name="T29" fmla="*/ 9 h 28"/>
                    <a:gd name="T30" fmla="*/ 15 w 30"/>
                    <a:gd name="T31" fmla="*/ 8 h 28"/>
                    <a:gd name="T32" fmla="*/ 18 w 30"/>
                    <a:gd name="T33" fmla="*/ 10 h 28"/>
                    <a:gd name="T34" fmla="*/ 17 w 30"/>
                    <a:gd name="T35" fmla="*/ 14 h 28"/>
                    <a:gd name="T36" fmla="*/ 17 w 30"/>
                    <a:gd name="T37" fmla="*/ 12 h 28"/>
                    <a:gd name="T38" fmla="*/ 20 w 30"/>
                    <a:gd name="T39" fmla="*/ 11 h 28"/>
                    <a:gd name="T40" fmla="*/ 23 w 30"/>
                    <a:gd name="T41" fmla="*/ 15 h 28"/>
                    <a:gd name="T42" fmla="*/ 21 w 30"/>
                    <a:gd name="T43" fmla="*/ 18 h 28"/>
                    <a:gd name="T44" fmla="*/ 21 w 30"/>
                    <a:gd name="T45" fmla="*/ 18 h 28"/>
                    <a:gd name="T46" fmla="*/ 23 w 30"/>
                    <a:gd name="T47" fmla="*/ 17 h 28"/>
                    <a:gd name="T48" fmla="*/ 25 w 30"/>
                    <a:gd name="T49" fmla="*/ 22 h 28"/>
                    <a:gd name="T50" fmla="*/ 23 w 30"/>
                    <a:gd name="T51" fmla="*/ 25 h 28"/>
                    <a:gd name="T52" fmla="*/ 23 w 30"/>
                    <a:gd name="T53" fmla="*/ 25 h 28"/>
                    <a:gd name="T54" fmla="*/ 24 w 30"/>
                    <a:gd name="T55" fmla="*/ 20 h 28"/>
                    <a:gd name="T56" fmla="*/ 19 w 30"/>
                    <a:gd name="T57" fmla="*/ 9 h 28"/>
                    <a:gd name="T58" fmla="*/ 22 w 30"/>
                    <a:gd name="T59" fmla="*/ 11 h 28"/>
                    <a:gd name="T60" fmla="*/ 20 w 30"/>
                    <a:gd name="T61" fmla="*/ 12 h 28"/>
                    <a:gd name="T62" fmla="*/ 17 w 30"/>
                    <a:gd name="T63" fmla="*/ 10 h 28"/>
                    <a:gd name="T64" fmla="*/ 26 w 30"/>
                    <a:gd name="T65" fmla="*/ 18 h 28"/>
                    <a:gd name="T66" fmla="*/ 24 w 30"/>
                    <a:gd name="T67" fmla="*/ 26 h 28"/>
                    <a:gd name="T68" fmla="*/ 23 w 30"/>
                    <a:gd name="T69" fmla="*/ 23 h 28"/>
                    <a:gd name="T70" fmla="*/ 24 w 30"/>
                    <a:gd name="T71" fmla="*/ 20 h 28"/>
                    <a:gd name="T72" fmla="*/ 25 w 30"/>
                    <a:gd name="T73" fmla="*/ 18 h 28"/>
                    <a:gd name="T74" fmla="*/ 23 w 30"/>
                    <a:gd name="T75" fmla="*/ 19 h 28"/>
                    <a:gd name="T76" fmla="*/ 21 w 30"/>
                    <a:gd name="T77" fmla="*/ 16 h 28"/>
                    <a:gd name="T78" fmla="*/ 22 w 30"/>
                    <a:gd name="T79" fmla="*/ 13 h 28"/>
                    <a:gd name="T80" fmla="*/ 22 w 30"/>
                    <a:gd name="T81" fmla="*/ 12 h 28"/>
                    <a:gd name="T82" fmla="*/ 19 w 30"/>
                    <a:gd name="T83" fmla="*/ 14 h 28"/>
                    <a:gd name="T84" fmla="*/ 16 w 30"/>
                    <a:gd name="T85" fmla="*/ 12 h 28"/>
                    <a:gd name="T86" fmla="*/ 17 w 30"/>
                    <a:gd name="T87" fmla="*/ 9 h 28"/>
                    <a:gd name="T88" fmla="*/ 17 w 30"/>
                    <a:gd name="T89" fmla="*/ 8 h 28"/>
                    <a:gd name="T90" fmla="*/ 15 w 30"/>
                    <a:gd name="T91" fmla="*/ 10 h 28"/>
                    <a:gd name="T92" fmla="*/ 13 w 30"/>
                    <a:gd name="T93" fmla="*/ 7 h 28"/>
                    <a:gd name="T94" fmla="*/ 14 w 30"/>
                    <a:gd name="T95" fmla="*/ 6 h 28"/>
                    <a:gd name="T96" fmla="*/ 14 w 30"/>
                    <a:gd name="T97" fmla="*/ 4 h 28"/>
                    <a:gd name="T98" fmla="*/ 12 w 30"/>
                    <a:gd name="T99" fmla="*/ 8 h 28"/>
                    <a:gd name="T100" fmla="*/ 8 w 30"/>
                    <a:gd name="T101" fmla="*/ 7 h 28"/>
                    <a:gd name="T102" fmla="*/ 8 w 30"/>
                    <a:gd name="T103" fmla="*/ 4 h 28"/>
                    <a:gd name="T104" fmla="*/ 8 w 30"/>
                    <a:gd name="T105" fmla="*/ 3 h 28"/>
                    <a:gd name="T106" fmla="*/ 7 w 30"/>
                    <a:gd name="T107" fmla="*/ 7 h 28"/>
                    <a:gd name="T108" fmla="*/ 3 w 30"/>
                    <a:gd name="T109" fmla="*/ 8 h 28"/>
                    <a:gd name="T110" fmla="*/ 3 w 30"/>
                    <a:gd name="T111" fmla="*/ 4 h 28"/>
                    <a:gd name="T112" fmla="*/ 5 w 30"/>
                    <a:gd name="T113" fmla="*/ 4 h 28"/>
                    <a:gd name="T114" fmla="*/ 3 w 30"/>
                    <a:gd name="T115" fmla="*/ 8 h 28"/>
                    <a:gd name="T116" fmla="*/ 19 w 30"/>
                    <a:gd name="T117" fmla="*/ 9 h 28"/>
                    <a:gd name="T118" fmla="*/ 24 w 30"/>
                    <a:gd name="T119" fmla="*/ 26 h 28"/>
                    <a:gd name="T120" fmla="*/ 2 w 30"/>
                    <a:gd name="T121"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 h="28">
                      <a:moveTo>
                        <a:pt x="2" y="10"/>
                      </a:moveTo>
                      <a:cubicBezTo>
                        <a:pt x="7" y="10"/>
                        <a:pt x="11" y="10"/>
                        <a:pt x="14" y="13"/>
                      </a:cubicBezTo>
                      <a:cubicBezTo>
                        <a:pt x="20" y="16"/>
                        <a:pt x="21" y="22"/>
                        <a:pt x="22" y="27"/>
                      </a:cubicBezTo>
                      <a:cubicBezTo>
                        <a:pt x="22" y="28"/>
                        <a:pt x="23" y="28"/>
                        <a:pt x="24" y="27"/>
                      </a:cubicBezTo>
                      <a:cubicBezTo>
                        <a:pt x="26" y="26"/>
                        <a:pt x="27" y="24"/>
                        <a:pt x="29" y="23"/>
                      </a:cubicBezTo>
                      <a:cubicBezTo>
                        <a:pt x="30" y="23"/>
                        <a:pt x="30" y="23"/>
                        <a:pt x="30" y="22"/>
                      </a:cubicBezTo>
                      <a:cubicBezTo>
                        <a:pt x="29" y="14"/>
                        <a:pt x="21" y="6"/>
                        <a:pt x="14" y="3"/>
                      </a:cubicBezTo>
                      <a:cubicBezTo>
                        <a:pt x="11" y="1"/>
                        <a:pt x="6" y="0"/>
                        <a:pt x="2" y="1"/>
                      </a:cubicBezTo>
                      <a:cubicBezTo>
                        <a:pt x="0" y="2"/>
                        <a:pt x="1" y="7"/>
                        <a:pt x="1" y="8"/>
                      </a:cubicBezTo>
                      <a:cubicBezTo>
                        <a:pt x="1" y="10"/>
                        <a:pt x="3" y="10"/>
                        <a:pt x="3" y="9"/>
                      </a:cubicBezTo>
                      <a:cubicBezTo>
                        <a:pt x="3" y="7"/>
                        <a:pt x="4" y="6"/>
                        <a:pt x="5" y="4"/>
                      </a:cubicBezTo>
                      <a:cubicBezTo>
                        <a:pt x="4" y="4"/>
                        <a:pt x="3" y="4"/>
                        <a:pt x="3" y="4"/>
                      </a:cubicBezTo>
                      <a:cubicBezTo>
                        <a:pt x="3" y="5"/>
                        <a:pt x="3" y="6"/>
                        <a:pt x="3" y="7"/>
                      </a:cubicBezTo>
                      <a:cubicBezTo>
                        <a:pt x="3" y="9"/>
                        <a:pt x="5" y="9"/>
                        <a:pt x="5" y="7"/>
                      </a:cubicBezTo>
                      <a:cubicBezTo>
                        <a:pt x="5" y="6"/>
                        <a:pt x="5" y="5"/>
                        <a:pt x="5" y="4"/>
                      </a:cubicBezTo>
                      <a:cubicBezTo>
                        <a:pt x="4" y="4"/>
                        <a:pt x="4" y="4"/>
                        <a:pt x="3" y="4"/>
                      </a:cubicBezTo>
                      <a:cubicBezTo>
                        <a:pt x="3" y="5"/>
                        <a:pt x="3" y="7"/>
                        <a:pt x="3" y="8"/>
                      </a:cubicBezTo>
                      <a:cubicBezTo>
                        <a:pt x="4" y="9"/>
                        <a:pt x="5" y="9"/>
                        <a:pt x="6" y="8"/>
                      </a:cubicBezTo>
                      <a:cubicBezTo>
                        <a:pt x="6" y="7"/>
                        <a:pt x="6" y="6"/>
                        <a:pt x="7" y="4"/>
                      </a:cubicBezTo>
                      <a:cubicBezTo>
                        <a:pt x="6" y="4"/>
                        <a:pt x="5" y="4"/>
                        <a:pt x="5" y="4"/>
                      </a:cubicBezTo>
                      <a:cubicBezTo>
                        <a:pt x="5" y="5"/>
                        <a:pt x="5" y="6"/>
                        <a:pt x="5" y="7"/>
                      </a:cubicBezTo>
                      <a:cubicBezTo>
                        <a:pt x="5" y="8"/>
                        <a:pt x="7" y="9"/>
                        <a:pt x="7" y="8"/>
                      </a:cubicBezTo>
                      <a:cubicBezTo>
                        <a:pt x="8" y="6"/>
                        <a:pt x="8" y="5"/>
                        <a:pt x="8" y="3"/>
                      </a:cubicBezTo>
                      <a:cubicBezTo>
                        <a:pt x="8" y="3"/>
                        <a:pt x="7" y="3"/>
                        <a:pt x="6" y="3"/>
                      </a:cubicBezTo>
                      <a:cubicBezTo>
                        <a:pt x="6" y="5"/>
                        <a:pt x="6" y="6"/>
                        <a:pt x="6" y="8"/>
                      </a:cubicBezTo>
                      <a:cubicBezTo>
                        <a:pt x="6" y="9"/>
                        <a:pt x="8" y="10"/>
                        <a:pt x="9" y="9"/>
                      </a:cubicBezTo>
                      <a:cubicBezTo>
                        <a:pt x="9" y="7"/>
                        <a:pt x="10" y="6"/>
                        <a:pt x="10" y="4"/>
                      </a:cubicBezTo>
                      <a:cubicBezTo>
                        <a:pt x="9" y="4"/>
                        <a:pt x="9" y="4"/>
                        <a:pt x="8" y="4"/>
                      </a:cubicBezTo>
                      <a:cubicBezTo>
                        <a:pt x="8" y="5"/>
                        <a:pt x="8" y="6"/>
                        <a:pt x="8" y="8"/>
                      </a:cubicBezTo>
                      <a:cubicBezTo>
                        <a:pt x="8" y="9"/>
                        <a:pt x="10" y="9"/>
                        <a:pt x="10" y="8"/>
                      </a:cubicBezTo>
                      <a:cubicBezTo>
                        <a:pt x="11" y="6"/>
                        <a:pt x="11" y="5"/>
                        <a:pt x="12" y="3"/>
                      </a:cubicBezTo>
                      <a:cubicBezTo>
                        <a:pt x="11" y="3"/>
                        <a:pt x="10" y="3"/>
                        <a:pt x="10" y="3"/>
                      </a:cubicBezTo>
                      <a:cubicBezTo>
                        <a:pt x="10" y="5"/>
                        <a:pt x="10" y="6"/>
                        <a:pt x="10" y="8"/>
                      </a:cubicBezTo>
                      <a:cubicBezTo>
                        <a:pt x="10" y="9"/>
                        <a:pt x="11" y="10"/>
                        <a:pt x="12" y="9"/>
                      </a:cubicBezTo>
                      <a:cubicBezTo>
                        <a:pt x="12" y="7"/>
                        <a:pt x="13" y="6"/>
                        <a:pt x="14" y="5"/>
                      </a:cubicBezTo>
                      <a:cubicBezTo>
                        <a:pt x="13" y="5"/>
                        <a:pt x="12" y="4"/>
                        <a:pt x="12" y="4"/>
                      </a:cubicBezTo>
                      <a:cubicBezTo>
                        <a:pt x="12" y="5"/>
                        <a:pt x="12" y="6"/>
                        <a:pt x="11" y="8"/>
                      </a:cubicBezTo>
                      <a:cubicBezTo>
                        <a:pt x="11" y="9"/>
                        <a:pt x="12" y="9"/>
                        <a:pt x="13" y="9"/>
                      </a:cubicBezTo>
                      <a:cubicBezTo>
                        <a:pt x="14" y="8"/>
                        <a:pt x="15" y="8"/>
                        <a:pt x="15" y="7"/>
                      </a:cubicBezTo>
                      <a:cubicBezTo>
                        <a:pt x="15" y="7"/>
                        <a:pt x="14" y="6"/>
                        <a:pt x="13" y="6"/>
                      </a:cubicBezTo>
                      <a:cubicBezTo>
                        <a:pt x="13" y="7"/>
                        <a:pt x="13" y="7"/>
                        <a:pt x="13" y="8"/>
                      </a:cubicBezTo>
                      <a:cubicBezTo>
                        <a:pt x="12" y="9"/>
                        <a:pt x="13" y="10"/>
                        <a:pt x="14" y="9"/>
                      </a:cubicBezTo>
                      <a:cubicBezTo>
                        <a:pt x="15" y="8"/>
                        <a:pt x="16" y="8"/>
                        <a:pt x="17" y="7"/>
                      </a:cubicBezTo>
                      <a:cubicBezTo>
                        <a:pt x="17" y="7"/>
                        <a:pt x="16" y="6"/>
                        <a:pt x="16" y="5"/>
                      </a:cubicBezTo>
                      <a:cubicBezTo>
                        <a:pt x="15" y="7"/>
                        <a:pt x="14" y="7"/>
                        <a:pt x="13" y="9"/>
                      </a:cubicBezTo>
                      <a:cubicBezTo>
                        <a:pt x="13" y="9"/>
                        <a:pt x="14" y="11"/>
                        <a:pt x="15" y="10"/>
                      </a:cubicBezTo>
                      <a:cubicBezTo>
                        <a:pt x="15" y="10"/>
                        <a:pt x="16" y="9"/>
                        <a:pt x="16" y="9"/>
                      </a:cubicBezTo>
                      <a:cubicBezTo>
                        <a:pt x="16" y="9"/>
                        <a:pt x="15" y="8"/>
                        <a:pt x="15" y="8"/>
                      </a:cubicBezTo>
                      <a:cubicBezTo>
                        <a:pt x="14" y="9"/>
                        <a:pt x="14" y="10"/>
                        <a:pt x="14" y="11"/>
                      </a:cubicBezTo>
                      <a:cubicBezTo>
                        <a:pt x="13" y="11"/>
                        <a:pt x="14" y="12"/>
                        <a:pt x="15" y="12"/>
                      </a:cubicBezTo>
                      <a:cubicBezTo>
                        <a:pt x="17" y="11"/>
                        <a:pt x="17" y="11"/>
                        <a:pt x="18" y="10"/>
                      </a:cubicBezTo>
                      <a:cubicBezTo>
                        <a:pt x="18" y="10"/>
                        <a:pt x="17" y="9"/>
                        <a:pt x="17" y="9"/>
                      </a:cubicBezTo>
                      <a:cubicBezTo>
                        <a:pt x="16" y="10"/>
                        <a:pt x="16" y="11"/>
                        <a:pt x="15" y="12"/>
                      </a:cubicBezTo>
                      <a:cubicBezTo>
                        <a:pt x="15" y="13"/>
                        <a:pt x="16" y="14"/>
                        <a:pt x="17" y="14"/>
                      </a:cubicBezTo>
                      <a:cubicBezTo>
                        <a:pt x="18" y="13"/>
                        <a:pt x="19" y="12"/>
                        <a:pt x="20" y="12"/>
                      </a:cubicBezTo>
                      <a:cubicBezTo>
                        <a:pt x="20" y="11"/>
                        <a:pt x="20" y="11"/>
                        <a:pt x="19" y="10"/>
                      </a:cubicBezTo>
                      <a:cubicBezTo>
                        <a:pt x="18" y="11"/>
                        <a:pt x="18" y="11"/>
                        <a:pt x="17" y="12"/>
                      </a:cubicBezTo>
                      <a:cubicBezTo>
                        <a:pt x="16" y="13"/>
                        <a:pt x="17" y="14"/>
                        <a:pt x="18" y="14"/>
                      </a:cubicBezTo>
                      <a:cubicBezTo>
                        <a:pt x="19" y="13"/>
                        <a:pt x="20" y="13"/>
                        <a:pt x="21" y="13"/>
                      </a:cubicBezTo>
                      <a:cubicBezTo>
                        <a:pt x="21" y="12"/>
                        <a:pt x="20" y="12"/>
                        <a:pt x="20" y="11"/>
                      </a:cubicBezTo>
                      <a:cubicBezTo>
                        <a:pt x="19" y="12"/>
                        <a:pt x="19" y="13"/>
                        <a:pt x="18" y="15"/>
                      </a:cubicBezTo>
                      <a:cubicBezTo>
                        <a:pt x="18" y="15"/>
                        <a:pt x="18" y="17"/>
                        <a:pt x="19" y="16"/>
                      </a:cubicBezTo>
                      <a:cubicBezTo>
                        <a:pt x="21" y="16"/>
                        <a:pt x="21" y="15"/>
                        <a:pt x="23" y="15"/>
                      </a:cubicBezTo>
                      <a:cubicBezTo>
                        <a:pt x="22" y="14"/>
                        <a:pt x="22" y="14"/>
                        <a:pt x="21" y="13"/>
                      </a:cubicBezTo>
                      <a:cubicBezTo>
                        <a:pt x="21" y="14"/>
                        <a:pt x="20" y="15"/>
                        <a:pt x="20" y="16"/>
                      </a:cubicBezTo>
                      <a:cubicBezTo>
                        <a:pt x="19" y="17"/>
                        <a:pt x="20" y="18"/>
                        <a:pt x="21" y="18"/>
                      </a:cubicBezTo>
                      <a:cubicBezTo>
                        <a:pt x="23" y="17"/>
                        <a:pt x="23" y="17"/>
                        <a:pt x="24" y="16"/>
                      </a:cubicBezTo>
                      <a:cubicBezTo>
                        <a:pt x="24" y="16"/>
                        <a:pt x="24" y="15"/>
                        <a:pt x="23" y="15"/>
                      </a:cubicBezTo>
                      <a:cubicBezTo>
                        <a:pt x="22" y="16"/>
                        <a:pt x="22" y="17"/>
                        <a:pt x="21" y="18"/>
                      </a:cubicBezTo>
                      <a:cubicBezTo>
                        <a:pt x="20" y="19"/>
                        <a:pt x="21" y="20"/>
                        <a:pt x="22" y="20"/>
                      </a:cubicBezTo>
                      <a:cubicBezTo>
                        <a:pt x="23" y="19"/>
                        <a:pt x="24" y="19"/>
                        <a:pt x="25" y="19"/>
                      </a:cubicBezTo>
                      <a:cubicBezTo>
                        <a:pt x="24" y="18"/>
                        <a:pt x="24" y="18"/>
                        <a:pt x="23" y="17"/>
                      </a:cubicBezTo>
                      <a:cubicBezTo>
                        <a:pt x="23" y="18"/>
                        <a:pt x="22" y="19"/>
                        <a:pt x="22" y="20"/>
                      </a:cubicBezTo>
                      <a:cubicBezTo>
                        <a:pt x="22" y="21"/>
                        <a:pt x="22" y="22"/>
                        <a:pt x="23" y="22"/>
                      </a:cubicBezTo>
                      <a:cubicBezTo>
                        <a:pt x="24" y="22"/>
                        <a:pt x="24" y="22"/>
                        <a:pt x="25" y="22"/>
                      </a:cubicBezTo>
                      <a:cubicBezTo>
                        <a:pt x="25" y="21"/>
                        <a:pt x="24" y="21"/>
                        <a:pt x="24" y="20"/>
                      </a:cubicBezTo>
                      <a:cubicBezTo>
                        <a:pt x="23" y="21"/>
                        <a:pt x="23" y="22"/>
                        <a:pt x="22" y="23"/>
                      </a:cubicBezTo>
                      <a:cubicBezTo>
                        <a:pt x="22" y="24"/>
                        <a:pt x="23" y="25"/>
                        <a:pt x="23" y="25"/>
                      </a:cubicBezTo>
                      <a:cubicBezTo>
                        <a:pt x="24" y="24"/>
                        <a:pt x="25" y="24"/>
                        <a:pt x="25" y="24"/>
                      </a:cubicBezTo>
                      <a:cubicBezTo>
                        <a:pt x="25" y="24"/>
                        <a:pt x="25" y="23"/>
                        <a:pt x="24" y="23"/>
                      </a:cubicBezTo>
                      <a:cubicBezTo>
                        <a:pt x="24" y="23"/>
                        <a:pt x="23" y="24"/>
                        <a:pt x="23" y="25"/>
                      </a:cubicBezTo>
                      <a:cubicBezTo>
                        <a:pt x="22" y="26"/>
                        <a:pt x="23" y="27"/>
                        <a:pt x="24" y="26"/>
                      </a:cubicBezTo>
                      <a:cubicBezTo>
                        <a:pt x="26" y="24"/>
                        <a:pt x="26" y="22"/>
                        <a:pt x="26" y="19"/>
                      </a:cubicBezTo>
                      <a:cubicBezTo>
                        <a:pt x="26" y="19"/>
                        <a:pt x="25" y="20"/>
                        <a:pt x="24" y="20"/>
                      </a:cubicBezTo>
                      <a:cubicBezTo>
                        <a:pt x="25" y="20"/>
                        <a:pt x="25" y="21"/>
                        <a:pt x="26" y="22"/>
                      </a:cubicBezTo>
                      <a:cubicBezTo>
                        <a:pt x="26" y="21"/>
                        <a:pt x="27" y="21"/>
                        <a:pt x="27" y="20"/>
                      </a:cubicBezTo>
                      <a:cubicBezTo>
                        <a:pt x="25" y="16"/>
                        <a:pt x="23" y="12"/>
                        <a:pt x="19" y="9"/>
                      </a:cubicBezTo>
                      <a:cubicBezTo>
                        <a:pt x="18" y="9"/>
                        <a:pt x="18" y="10"/>
                        <a:pt x="17" y="10"/>
                      </a:cubicBezTo>
                      <a:cubicBezTo>
                        <a:pt x="18" y="11"/>
                        <a:pt x="20" y="12"/>
                        <a:pt x="21" y="12"/>
                      </a:cubicBezTo>
                      <a:cubicBezTo>
                        <a:pt x="22" y="13"/>
                        <a:pt x="23" y="11"/>
                        <a:pt x="22" y="11"/>
                      </a:cubicBezTo>
                      <a:cubicBezTo>
                        <a:pt x="20" y="9"/>
                        <a:pt x="19" y="9"/>
                        <a:pt x="17" y="8"/>
                      </a:cubicBezTo>
                      <a:cubicBezTo>
                        <a:pt x="16" y="7"/>
                        <a:pt x="15" y="9"/>
                        <a:pt x="17" y="10"/>
                      </a:cubicBezTo>
                      <a:cubicBezTo>
                        <a:pt x="18" y="11"/>
                        <a:pt x="19" y="11"/>
                        <a:pt x="20" y="12"/>
                      </a:cubicBezTo>
                      <a:cubicBezTo>
                        <a:pt x="21" y="12"/>
                        <a:pt x="21" y="11"/>
                        <a:pt x="21" y="10"/>
                      </a:cubicBezTo>
                      <a:cubicBezTo>
                        <a:pt x="21" y="10"/>
                        <a:pt x="20" y="9"/>
                        <a:pt x="19" y="9"/>
                      </a:cubicBezTo>
                      <a:cubicBezTo>
                        <a:pt x="18" y="8"/>
                        <a:pt x="16" y="9"/>
                        <a:pt x="17" y="10"/>
                      </a:cubicBezTo>
                      <a:cubicBezTo>
                        <a:pt x="21" y="14"/>
                        <a:pt x="23" y="17"/>
                        <a:pt x="26" y="22"/>
                      </a:cubicBezTo>
                      <a:cubicBezTo>
                        <a:pt x="26" y="23"/>
                        <a:pt x="28" y="22"/>
                        <a:pt x="27" y="20"/>
                      </a:cubicBezTo>
                      <a:cubicBezTo>
                        <a:pt x="27" y="19"/>
                        <a:pt x="27" y="19"/>
                        <a:pt x="26" y="18"/>
                      </a:cubicBezTo>
                      <a:cubicBezTo>
                        <a:pt x="25" y="18"/>
                        <a:pt x="24" y="18"/>
                        <a:pt x="24" y="19"/>
                      </a:cubicBezTo>
                      <a:cubicBezTo>
                        <a:pt x="24" y="21"/>
                        <a:pt x="24" y="23"/>
                        <a:pt x="23" y="25"/>
                      </a:cubicBezTo>
                      <a:cubicBezTo>
                        <a:pt x="23" y="25"/>
                        <a:pt x="24" y="26"/>
                        <a:pt x="24" y="26"/>
                      </a:cubicBezTo>
                      <a:cubicBezTo>
                        <a:pt x="25" y="25"/>
                        <a:pt x="25" y="25"/>
                        <a:pt x="26" y="24"/>
                      </a:cubicBezTo>
                      <a:cubicBezTo>
                        <a:pt x="26" y="23"/>
                        <a:pt x="26" y="22"/>
                        <a:pt x="25" y="22"/>
                      </a:cubicBezTo>
                      <a:cubicBezTo>
                        <a:pt x="24" y="22"/>
                        <a:pt x="24" y="22"/>
                        <a:pt x="23" y="23"/>
                      </a:cubicBezTo>
                      <a:cubicBezTo>
                        <a:pt x="23" y="23"/>
                        <a:pt x="24" y="24"/>
                        <a:pt x="24" y="24"/>
                      </a:cubicBezTo>
                      <a:cubicBezTo>
                        <a:pt x="25" y="23"/>
                        <a:pt x="25" y="23"/>
                        <a:pt x="26" y="21"/>
                      </a:cubicBezTo>
                      <a:cubicBezTo>
                        <a:pt x="26" y="20"/>
                        <a:pt x="25" y="19"/>
                        <a:pt x="24" y="20"/>
                      </a:cubicBezTo>
                      <a:cubicBezTo>
                        <a:pt x="24" y="20"/>
                        <a:pt x="23" y="20"/>
                        <a:pt x="23" y="20"/>
                      </a:cubicBezTo>
                      <a:cubicBezTo>
                        <a:pt x="23" y="20"/>
                        <a:pt x="23" y="21"/>
                        <a:pt x="24" y="22"/>
                      </a:cubicBezTo>
                      <a:cubicBezTo>
                        <a:pt x="25" y="20"/>
                        <a:pt x="25" y="20"/>
                        <a:pt x="25" y="18"/>
                      </a:cubicBezTo>
                      <a:cubicBezTo>
                        <a:pt x="26" y="17"/>
                        <a:pt x="24" y="16"/>
                        <a:pt x="24" y="17"/>
                      </a:cubicBezTo>
                      <a:cubicBezTo>
                        <a:pt x="23" y="17"/>
                        <a:pt x="22" y="17"/>
                        <a:pt x="22" y="17"/>
                      </a:cubicBezTo>
                      <a:cubicBezTo>
                        <a:pt x="22" y="18"/>
                        <a:pt x="22" y="19"/>
                        <a:pt x="23" y="19"/>
                      </a:cubicBezTo>
                      <a:cubicBezTo>
                        <a:pt x="23" y="18"/>
                        <a:pt x="24" y="17"/>
                        <a:pt x="25" y="16"/>
                      </a:cubicBezTo>
                      <a:cubicBezTo>
                        <a:pt x="25" y="15"/>
                        <a:pt x="24" y="14"/>
                        <a:pt x="23" y="14"/>
                      </a:cubicBezTo>
                      <a:cubicBezTo>
                        <a:pt x="22" y="15"/>
                        <a:pt x="22" y="15"/>
                        <a:pt x="21" y="16"/>
                      </a:cubicBezTo>
                      <a:cubicBezTo>
                        <a:pt x="21" y="16"/>
                        <a:pt x="22" y="17"/>
                        <a:pt x="22" y="17"/>
                      </a:cubicBezTo>
                      <a:cubicBezTo>
                        <a:pt x="23" y="15"/>
                        <a:pt x="23" y="16"/>
                        <a:pt x="23" y="14"/>
                      </a:cubicBezTo>
                      <a:cubicBezTo>
                        <a:pt x="24" y="13"/>
                        <a:pt x="23" y="12"/>
                        <a:pt x="22" y="13"/>
                      </a:cubicBezTo>
                      <a:cubicBezTo>
                        <a:pt x="21" y="13"/>
                        <a:pt x="20" y="14"/>
                        <a:pt x="19" y="14"/>
                      </a:cubicBezTo>
                      <a:cubicBezTo>
                        <a:pt x="19" y="15"/>
                        <a:pt x="19" y="15"/>
                        <a:pt x="20" y="16"/>
                      </a:cubicBezTo>
                      <a:cubicBezTo>
                        <a:pt x="21" y="15"/>
                        <a:pt x="21" y="13"/>
                        <a:pt x="22" y="12"/>
                      </a:cubicBezTo>
                      <a:cubicBezTo>
                        <a:pt x="22" y="11"/>
                        <a:pt x="22" y="10"/>
                        <a:pt x="21" y="11"/>
                      </a:cubicBezTo>
                      <a:cubicBezTo>
                        <a:pt x="19" y="11"/>
                        <a:pt x="18" y="11"/>
                        <a:pt x="17" y="12"/>
                      </a:cubicBezTo>
                      <a:cubicBezTo>
                        <a:pt x="18" y="13"/>
                        <a:pt x="18" y="13"/>
                        <a:pt x="19" y="14"/>
                      </a:cubicBezTo>
                      <a:cubicBezTo>
                        <a:pt x="19" y="13"/>
                        <a:pt x="20" y="12"/>
                        <a:pt x="21" y="12"/>
                      </a:cubicBezTo>
                      <a:cubicBezTo>
                        <a:pt x="21" y="11"/>
                        <a:pt x="21" y="9"/>
                        <a:pt x="20" y="10"/>
                      </a:cubicBezTo>
                      <a:cubicBezTo>
                        <a:pt x="18" y="10"/>
                        <a:pt x="17" y="11"/>
                        <a:pt x="16" y="12"/>
                      </a:cubicBezTo>
                      <a:cubicBezTo>
                        <a:pt x="16" y="12"/>
                        <a:pt x="17" y="13"/>
                        <a:pt x="17" y="13"/>
                      </a:cubicBezTo>
                      <a:cubicBezTo>
                        <a:pt x="18" y="12"/>
                        <a:pt x="18" y="11"/>
                        <a:pt x="19" y="10"/>
                      </a:cubicBezTo>
                      <a:cubicBezTo>
                        <a:pt x="19" y="9"/>
                        <a:pt x="18" y="8"/>
                        <a:pt x="17" y="9"/>
                      </a:cubicBezTo>
                      <a:cubicBezTo>
                        <a:pt x="16" y="9"/>
                        <a:pt x="15" y="10"/>
                        <a:pt x="14" y="10"/>
                      </a:cubicBezTo>
                      <a:cubicBezTo>
                        <a:pt x="15" y="10"/>
                        <a:pt x="15" y="11"/>
                        <a:pt x="16" y="11"/>
                      </a:cubicBezTo>
                      <a:cubicBezTo>
                        <a:pt x="16" y="10"/>
                        <a:pt x="17" y="9"/>
                        <a:pt x="17" y="8"/>
                      </a:cubicBezTo>
                      <a:cubicBezTo>
                        <a:pt x="17" y="7"/>
                        <a:pt x="16" y="7"/>
                        <a:pt x="15" y="7"/>
                      </a:cubicBezTo>
                      <a:cubicBezTo>
                        <a:pt x="15" y="7"/>
                        <a:pt x="14" y="8"/>
                        <a:pt x="14" y="8"/>
                      </a:cubicBezTo>
                      <a:cubicBezTo>
                        <a:pt x="14" y="9"/>
                        <a:pt x="15" y="9"/>
                        <a:pt x="15" y="10"/>
                      </a:cubicBezTo>
                      <a:cubicBezTo>
                        <a:pt x="16" y="9"/>
                        <a:pt x="17" y="8"/>
                        <a:pt x="17" y="7"/>
                      </a:cubicBezTo>
                      <a:cubicBezTo>
                        <a:pt x="18" y="6"/>
                        <a:pt x="17" y="5"/>
                        <a:pt x="16" y="5"/>
                      </a:cubicBezTo>
                      <a:cubicBezTo>
                        <a:pt x="15" y="6"/>
                        <a:pt x="14" y="7"/>
                        <a:pt x="13" y="7"/>
                      </a:cubicBezTo>
                      <a:cubicBezTo>
                        <a:pt x="14" y="8"/>
                        <a:pt x="14" y="8"/>
                        <a:pt x="15" y="8"/>
                      </a:cubicBezTo>
                      <a:cubicBezTo>
                        <a:pt x="15" y="8"/>
                        <a:pt x="15" y="7"/>
                        <a:pt x="15" y="7"/>
                      </a:cubicBezTo>
                      <a:cubicBezTo>
                        <a:pt x="16" y="5"/>
                        <a:pt x="14" y="5"/>
                        <a:pt x="14" y="6"/>
                      </a:cubicBezTo>
                      <a:cubicBezTo>
                        <a:pt x="13" y="6"/>
                        <a:pt x="12" y="7"/>
                        <a:pt x="12" y="7"/>
                      </a:cubicBezTo>
                      <a:cubicBezTo>
                        <a:pt x="12" y="7"/>
                        <a:pt x="13" y="8"/>
                        <a:pt x="14" y="8"/>
                      </a:cubicBezTo>
                      <a:cubicBezTo>
                        <a:pt x="14" y="6"/>
                        <a:pt x="14" y="6"/>
                        <a:pt x="14" y="4"/>
                      </a:cubicBezTo>
                      <a:cubicBezTo>
                        <a:pt x="14" y="3"/>
                        <a:pt x="12" y="3"/>
                        <a:pt x="12" y="4"/>
                      </a:cubicBezTo>
                      <a:cubicBezTo>
                        <a:pt x="11" y="5"/>
                        <a:pt x="11" y="6"/>
                        <a:pt x="10" y="8"/>
                      </a:cubicBezTo>
                      <a:cubicBezTo>
                        <a:pt x="11" y="8"/>
                        <a:pt x="11" y="8"/>
                        <a:pt x="12" y="8"/>
                      </a:cubicBezTo>
                      <a:cubicBezTo>
                        <a:pt x="12" y="6"/>
                        <a:pt x="12" y="5"/>
                        <a:pt x="12" y="3"/>
                      </a:cubicBezTo>
                      <a:cubicBezTo>
                        <a:pt x="12" y="2"/>
                        <a:pt x="10" y="2"/>
                        <a:pt x="10" y="3"/>
                      </a:cubicBezTo>
                      <a:cubicBezTo>
                        <a:pt x="9" y="4"/>
                        <a:pt x="9" y="6"/>
                        <a:pt x="8" y="7"/>
                      </a:cubicBezTo>
                      <a:cubicBezTo>
                        <a:pt x="9" y="7"/>
                        <a:pt x="10" y="7"/>
                        <a:pt x="10" y="8"/>
                      </a:cubicBezTo>
                      <a:cubicBezTo>
                        <a:pt x="11" y="6"/>
                        <a:pt x="10" y="5"/>
                        <a:pt x="10" y="4"/>
                      </a:cubicBezTo>
                      <a:cubicBezTo>
                        <a:pt x="10" y="3"/>
                        <a:pt x="9" y="2"/>
                        <a:pt x="8" y="4"/>
                      </a:cubicBezTo>
                      <a:cubicBezTo>
                        <a:pt x="7" y="5"/>
                        <a:pt x="7" y="7"/>
                        <a:pt x="6" y="8"/>
                      </a:cubicBezTo>
                      <a:cubicBezTo>
                        <a:pt x="7" y="8"/>
                        <a:pt x="8" y="8"/>
                        <a:pt x="9" y="8"/>
                      </a:cubicBezTo>
                      <a:cubicBezTo>
                        <a:pt x="9" y="6"/>
                        <a:pt x="9" y="5"/>
                        <a:pt x="8" y="3"/>
                      </a:cubicBezTo>
                      <a:cubicBezTo>
                        <a:pt x="8" y="2"/>
                        <a:pt x="7" y="2"/>
                        <a:pt x="6" y="3"/>
                      </a:cubicBezTo>
                      <a:cubicBezTo>
                        <a:pt x="6" y="4"/>
                        <a:pt x="5" y="6"/>
                        <a:pt x="5" y="7"/>
                      </a:cubicBezTo>
                      <a:cubicBezTo>
                        <a:pt x="6" y="7"/>
                        <a:pt x="6" y="7"/>
                        <a:pt x="7" y="7"/>
                      </a:cubicBezTo>
                      <a:cubicBezTo>
                        <a:pt x="7" y="6"/>
                        <a:pt x="7" y="5"/>
                        <a:pt x="7" y="4"/>
                      </a:cubicBezTo>
                      <a:cubicBezTo>
                        <a:pt x="7" y="3"/>
                        <a:pt x="5" y="3"/>
                        <a:pt x="5" y="3"/>
                      </a:cubicBezTo>
                      <a:cubicBezTo>
                        <a:pt x="4" y="5"/>
                        <a:pt x="4" y="6"/>
                        <a:pt x="3" y="8"/>
                      </a:cubicBezTo>
                      <a:cubicBezTo>
                        <a:pt x="4" y="8"/>
                        <a:pt x="5" y="8"/>
                        <a:pt x="6" y="8"/>
                      </a:cubicBezTo>
                      <a:cubicBezTo>
                        <a:pt x="5" y="6"/>
                        <a:pt x="5" y="5"/>
                        <a:pt x="5" y="4"/>
                      </a:cubicBezTo>
                      <a:cubicBezTo>
                        <a:pt x="5" y="2"/>
                        <a:pt x="3" y="3"/>
                        <a:pt x="3" y="4"/>
                      </a:cubicBezTo>
                      <a:cubicBezTo>
                        <a:pt x="3" y="5"/>
                        <a:pt x="3" y="6"/>
                        <a:pt x="3" y="7"/>
                      </a:cubicBezTo>
                      <a:cubicBezTo>
                        <a:pt x="3" y="7"/>
                        <a:pt x="4" y="7"/>
                        <a:pt x="5" y="7"/>
                      </a:cubicBezTo>
                      <a:cubicBezTo>
                        <a:pt x="5" y="6"/>
                        <a:pt x="5" y="5"/>
                        <a:pt x="5" y="4"/>
                      </a:cubicBezTo>
                      <a:cubicBezTo>
                        <a:pt x="5" y="3"/>
                        <a:pt x="3" y="3"/>
                        <a:pt x="3" y="4"/>
                      </a:cubicBezTo>
                      <a:cubicBezTo>
                        <a:pt x="2" y="6"/>
                        <a:pt x="1" y="6"/>
                        <a:pt x="1" y="8"/>
                      </a:cubicBezTo>
                      <a:cubicBezTo>
                        <a:pt x="2" y="8"/>
                        <a:pt x="2" y="8"/>
                        <a:pt x="3" y="8"/>
                      </a:cubicBezTo>
                      <a:cubicBezTo>
                        <a:pt x="3" y="7"/>
                        <a:pt x="3" y="5"/>
                        <a:pt x="3" y="3"/>
                      </a:cubicBezTo>
                      <a:cubicBezTo>
                        <a:pt x="3" y="2"/>
                        <a:pt x="9" y="3"/>
                        <a:pt x="9" y="3"/>
                      </a:cubicBezTo>
                      <a:cubicBezTo>
                        <a:pt x="13" y="4"/>
                        <a:pt x="16" y="6"/>
                        <a:pt x="19" y="9"/>
                      </a:cubicBezTo>
                      <a:cubicBezTo>
                        <a:pt x="22" y="11"/>
                        <a:pt x="24" y="14"/>
                        <a:pt x="26" y="17"/>
                      </a:cubicBezTo>
                      <a:cubicBezTo>
                        <a:pt x="29" y="22"/>
                        <a:pt x="26" y="23"/>
                        <a:pt x="22" y="26"/>
                      </a:cubicBezTo>
                      <a:cubicBezTo>
                        <a:pt x="23" y="26"/>
                        <a:pt x="24" y="26"/>
                        <a:pt x="24" y="26"/>
                      </a:cubicBezTo>
                      <a:cubicBezTo>
                        <a:pt x="23" y="21"/>
                        <a:pt x="21" y="16"/>
                        <a:pt x="17" y="12"/>
                      </a:cubicBezTo>
                      <a:cubicBezTo>
                        <a:pt x="13" y="8"/>
                        <a:pt x="8" y="8"/>
                        <a:pt x="2" y="7"/>
                      </a:cubicBezTo>
                      <a:cubicBezTo>
                        <a:pt x="1" y="7"/>
                        <a:pt x="1" y="10"/>
                        <a:pt x="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4" name="Freeform 301"/>
                <p:cNvSpPr/>
                <p:nvPr/>
              </p:nvSpPr>
              <p:spPr bwMode="auto">
                <a:xfrm>
                  <a:off x="893" y="1671"/>
                  <a:ext cx="36" cy="29"/>
                </a:xfrm>
                <a:custGeom>
                  <a:avLst/>
                  <a:gdLst>
                    <a:gd name="T0" fmla="*/ 5 w 53"/>
                    <a:gd name="T1" fmla="*/ 12 h 44"/>
                    <a:gd name="T2" fmla="*/ 10 w 53"/>
                    <a:gd name="T3" fmla="*/ 3 h 44"/>
                    <a:gd name="T4" fmla="*/ 33 w 53"/>
                    <a:gd name="T5" fmla="*/ 13 h 44"/>
                    <a:gd name="T6" fmla="*/ 45 w 53"/>
                    <a:gd name="T7" fmla="*/ 28 h 44"/>
                    <a:gd name="T8" fmla="*/ 49 w 53"/>
                    <a:gd name="T9" fmla="*/ 37 h 44"/>
                    <a:gd name="T10" fmla="*/ 44 w 53"/>
                    <a:gd name="T11" fmla="*/ 41 h 44"/>
                    <a:gd name="T12" fmla="*/ 38 w 53"/>
                    <a:gd name="T13" fmla="*/ 30 h 44"/>
                    <a:gd name="T14" fmla="*/ 27 w 53"/>
                    <a:gd name="T15" fmla="*/ 17 h 44"/>
                    <a:gd name="T16" fmla="*/ 3 w 53"/>
                    <a:gd name="T17" fmla="*/ 10 h 44"/>
                    <a:gd name="T18" fmla="*/ 4 w 53"/>
                    <a:gd name="T19" fmla="*/ 12 h 44"/>
                    <a:gd name="T20" fmla="*/ 42 w 53"/>
                    <a:gd name="T21" fmla="*/ 43 h 44"/>
                    <a:gd name="T22" fmla="*/ 43 w 53"/>
                    <a:gd name="T23" fmla="*/ 44 h 44"/>
                    <a:gd name="T24" fmla="*/ 52 w 53"/>
                    <a:gd name="T25" fmla="*/ 40 h 44"/>
                    <a:gd name="T26" fmla="*/ 35 w 53"/>
                    <a:gd name="T27" fmla="*/ 11 h 44"/>
                    <a:gd name="T28" fmla="*/ 8 w 53"/>
                    <a:gd name="T29" fmla="*/ 1 h 44"/>
                    <a:gd name="T30" fmla="*/ 3 w 53"/>
                    <a:gd name="T31" fmla="*/ 12 h 44"/>
                    <a:gd name="T32" fmla="*/ 5 w 53"/>
                    <a:gd name="T33" fmla="*/ 1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44">
                      <a:moveTo>
                        <a:pt x="5" y="12"/>
                      </a:moveTo>
                      <a:cubicBezTo>
                        <a:pt x="5" y="8"/>
                        <a:pt x="3" y="3"/>
                        <a:pt x="10" y="3"/>
                      </a:cubicBezTo>
                      <a:cubicBezTo>
                        <a:pt x="19" y="3"/>
                        <a:pt x="27" y="8"/>
                        <a:pt x="33" y="13"/>
                      </a:cubicBezTo>
                      <a:cubicBezTo>
                        <a:pt x="38" y="17"/>
                        <a:pt x="42" y="22"/>
                        <a:pt x="45" y="28"/>
                      </a:cubicBezTo>
                      <a:cubicBezTo>
                        <a:pt x="47" y="31"/>
                        <a:pt x="48" y="34"/>
                        <a:pt x="49" y="37"/>
                      </a:cubicBezTo>
                      <a:cubicBezTo>
                        <a:pt x="50" y="41"/>
                        <a:pt x="47" y="41"/>
                        <a:pt x="44" y="41"/>
                      </a:cubicBezTo>
                      <a:cubicBezTo>
                        <a:pt x="45" y="41"/>
                        <a:pt x="38" y="30"/>
                        <a:pt x="38" y="30"/>
                      </a:cubicBezTo>
                      <a:cubicBezTo>
                        <a:pt x="35" y="25"/>
                        <a:pt x="31" y="21"/>
                        <a:pt x="27" y="17"/>
                      </a:cubicBezTo>
                      <a:cubicBezTo>
                        <a:pt x="21" y="12"/>
                        <a:pt x="11" y="8"/>
                        <a:pt x="3" y="10"/>
                      </a:cubicBezTo>
                      <a:cubicBezTo>
                        <a:pt x="2" y="11"/>
                        <a:pt x="2" y="13"/>
                        <a:pt x="4" y="12"/>
                      </a:cubicBezTo>
                      <a:cubicBezTo>
                        <a:pt x="20" y="8"/>
                        <a:pt x="39" y="28"/>
                        <a:pt x="42" y="43"/>
                      </a:cubicBezTo>
                      <a:cubicBezTo>
                        <a:pt x="42" y="43"/>
                        <a:pt x="42" y="44"/>
                        <a:pt x="43" y="44"/>
                      </a:cubicBezTo>
                      <a:cubicBezTo>
                        <a:pt x="45" y="43"/>
                        <a:pt x="53" y="44"/>
                        <a:pt x="52" y="40"/>
                      </a:cubicBezTo>
                      <a:cubicBezTo>
                        <a:pt x="49" y="29"/>
                        <a:pt x="43" y="19"/>
                        <a:pt x="35" y="11"/>
                      </a:cubicBezTo>
                      <a:cubicBezTo>
                        <a:pt x="27" y="5"/>
                        <a:pt x="18" y="1"/>
                        <a:pt x="8" y="1"/>
                      </a:cubicBezTo>
                      <a:cubicBezTo>
                        <a:pt x="0" y="0"/>
                        <a:pt x="3" y="7"/>
                        <a:pt x="3" y="12"/>
                      </a:cubicBezTo>
                      <a:cubicBezTo>
                        <a:pt x="3" y="14"/>
                        <a:pt x="5" y="14"/>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5" name="Freeform 302"/>
                <p:cNvSpPr/>
                <p:nvPr/>
              </p:nvSpPr>
              <p:spPr bwMode="auto">
                <a:xfrm>
                  <a:off x="895" y="1672"/>
                  <a:ext cx="24" cy="17"/>
                </a:xfrm>
                <a:custGeom>
                  <a:avLst/>
                  <a:gdLst>
                    <a:gd name="T0" fmla="*/ 4 w 35"/>
                    <a:gd name="T1" fmla="*/ 4 h 25"/>
                    <a:gd name="T2" fmla="*/ 3 w 35"/>
                    <a:gd name="T3" fmla="*/ 3 h 25"/>
                    <a:gd name="T4" fmla="*/ 4 w 35"/>
                    <a:gd name="T5" fmla="*/ 2 h 25"/>
                    <a:gd name="T6" fmla="*/ 5 w 35"/>
                    <a:gd name="T7" fmla="*/ 2 h 25"/>
                    <a:gd name="T8" fmla="*/ 5 w 35"/>
                    <a:gd name="T9" fmla="*/ 6 h 25"/>
                    <a:gd name="T10" fmla="*/ 6 w 35"/>
                    <a:gd name="T11" fmla="*/ 6 h 25"/>
                    <a:gd name="T12" fmla="*/ 11 w 35"/>
                    <a:gd name="T13" fmla="*/ 7 h 25"/>
                    <a:gd name="T14" fmla="*/ 12 w 35"/>
                    <a:gd name="T15" fmla="*/ 9 h 25"/>
                    <a:gd name="T16" fmla="*/ 14 w 35"/>
                    <a:gd name="T17" fmla="*/ 9 h 25"/>
                    <a:gd name="T18" fmla="*/ 15 w 35"/>
                    <a:gd name="T19" fmla="*/ 11 h 25"/>
                    <a:gd name="T20" fmla="*/ 15 w 35"/>
                    <a:gd name="T21" fmla="*/ 9 h 25"/>
                    <a:gd name="T22" fmla="*/ 15 w 35"/>
                    <a:gd name="T23" fmla="*/ 8 h 25"/>
                    <a:gd name="T24" fmla="*/ 15 w 35"/>
                    <a:gd name="T25" fmla="*/ 6 h 25"/>
                    <a:gd name="T26" fmla="*/ 16 w 35"/>
                    <a:gd name="T27" fmla="*/ 5 h 25"/>
                    <a:gd name="T28" fmla="*/ 15 w 35"/>
                    <a:gd name="T29" fmla="*/ 5 h 25"/>
                    <a:gd name="T30" fmla="*/ 14 w 35"/>
                    <a:gd name="T31" fmla="*/ 2 h 25"/>
                    <a:gd name="T32" fmla="*/ 19 w 35"/>
                    <a:gd name="T33" fmla="*/ 5 h 25"/>
                    <a:gd name="T34" fmla="*/ 18 w 35"/>
                    <a:gd name="T35" fmla="*/ 7 h 25"/>
                    <a:gd name="T36" fmla="*/ 22 w 35"/>
                    <a:gd name="T37" fmla="*/ 13 h 25"/>
                    <a:gd name="T38" fmla="*/ 22 w 35"/>
                    <a:gd name="T39" fmla="*/ 14 h 25"/>
                    <a:gd name="T40" fmla="*/ 24 w 35"/>
                    <a:gd name="T41" fmla="*/ 15 h 25"/>
                    <a:gd name="T42" fmla="*/ 25 w 35"/>
                    <a:gd name="T43" fmla="*/ 17 h 25"/>
                    <a:gd name="T44" fmla="*/ 26 w 35"/>
                    <a:gd name="T45" fmla="*/ 15 h 25"/>
                    <a:gd name="T46" fmla="*/ 28 w 35"/>
                    <a:gd name="T47" fmla="*/ 18 h 25"/>
                    <a:gd name="T48" fmla="*/ 29 w 35"/>
                    <a:gd name="T49" fmla="*/ 13 h 25"/>
                    <a:gd name="T50" fmla="*/ 30 w 35"/>
                    <a:gd name="T51" fmla="*/ 16 h 25"/>
                    <a:gd name="T52" fmla="*/ 33 w 35"/>
                    <a:gd name="T53" fmla="*/ 24 h 25"/>
                    <a:gd name="T54" fmla="*/ 20 w 35"/>
                    <a:gd name="T55" fmla="*/ 6 h 25"/>
                    <a:gd name="T56" fmla="*/ 24 w 35"/>
                    <a:gd name="T57" fmla="*/ 9 h 25"/>
                    <a:gd name="T58" fmla="*/ 29 w 35"/>
                    <a:gd name="T59" fmla="*/ 19 h 25"/>
                    <a:gd name="T60" fmla="*/ 27 w 35"/>
                    <a:gd name="T61" fmla="*/ 16 h 25"/>
                    <a:gd name="T62" fmla="*/ 25 w 35"/>
                    <a:gd name="T63" fmla="*/ 18 h 25"/>
                    <a:gd name="T64" fmla="*/ 24 w 35"/>
                    <a:gd name="T65" fmla="*/ 15 h 25"/>
                    <a:gd name="T66" fmla="*/ 23 w 35"/>
                    <a:gd name="T67" fmla="*/ 14 h 25"/>
                    <a:gd name="T68" fmla="*/ 23 w 35"/>
                    <a:gd name="T69" fmla="*/ 13 h 25"/>
                    <a:gd name="T70" fmla="*/ 23 w 35"/>
                    <a:gd name="T71" fmla="*/ 11 h 25"/>
                    <a:gd name="T72" fmla="*/ 20 w 35"/>
                    <a:gd name="T73" fmla="*/ 6 h 25"/>
                    <a:gd name="T74" fmla="*/ 14 w 35"/>
                    <a:gd name="T75" fmla="*/ 2 h 25"/>
                    <a:gd name="T76" fmla="*/ 15 w 35"/>
                    <a:gd name="T77" fmla="*/ 5 h 25"/>
                    <a:gd name="T78" fmla="*/ 16 w 35"/>
                    <a:gd name="T79" fmla="*/ 5 h 25"/>
                    <a:gd name="T80" fmla="*/ 15 w 35"/>
                    <a:gd name="T81" fmla="*/ 7 h 25"/>
                    <a:gd name="T82" fmla="*/ 16 w 35"/>
                    <a:gd name="T83" fmla="*/ 8 h 25"/>
                    <a:gd name="T84" fmla="*/ 15 w 35"/>
                    <a:gd name="T85" fmla="*/ 8 h 25"/>
                    <a:gd name="T86" fmla="*/ 15 w 35"/>
                    <a:gd name="T87" fmla="*/ 11 h 25"/>
                    <a:gd name="T88" fmla="*/ 15 w 35"/>
                    <a:gd name="T89" fmla="*/ 9 h 25"/>
                    <a:gd name="T90" fmla="*/ 12 w 35"/>
                    <a:gd name="T91" fmla="*/ 9 h 25"/>
                    <a:gd name="T92" fmla="*/ 11 w 35"/>
                    <a:gd name="T93" fmla="*/ 7 h 25"/>
                    <a:gd name="T94" fmla="*/ 7 w 35"/>
                    <a:gd name="T95" fmla="*/ 5 h 25"/>
                    <a:gd name="T96" fmla="*/ 6 w 35"/>
                    <a:gd name="T97" fmla="*/ 8 h 25"/>
                    <a:gd name="T98" fmla="*/ 6 w 35"/>
                    <a:gd name="T99" fmla="*/ 8 h 25"/>
                    <a:gd name="T100" fmla="*/ 5 w 35"/>
                    <a:gd name="T101" fmla="*/ 1 h 25"/>
                    <a:gd name="T102" fmla="*/ 4 w 35"/>
                    <a:gd name="T103" fmla="*/ 1 h 25"/>
                    <a:gd name="T104" fmla="*/ 3 w 35"/>
                    <a:gd name="T105" fmla="*/ 3 h 25"/>
                    <a:gd name="T106" fmla="*/ 4 w 35"/>
                    <a:gd name="T107" fmla="*/ 4 h 25"/>
                    <a:gd name="T108" fmla="*/ 4 w 35"/>
                    <a:gd name="T109" fmla="*/ 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 h="25">
                      <a:moveTo>
                        <a:pt x="2" y="4"/>
                      </a:moveTo>
                      <a:cubicBezTo>
                        <a:pt x="2" y="4"/>
                        <a:pt x="2" y="4"/>
                        <a:pt x="2" y="4"/>
                      </a:cubicBezTo>
                      <a:cubicBezTo>
                        <a:pt x="2" y="5"/>
                        <a:pt x="3" y="5"/>
                        <a:pt x="4" y="5"/>
                      </a:cubicBezTo>
                      <a:cubicBezTo>
                        <a:pt x="4" y="5"/>
                        <a:pt x="4" y="4"/>
                        <a:pt x="4" y="4"/>
                      </a:cubicBezTo>
                      <a:cubicBezTo>
                        <a:pt x="4" y="2"/>
                        <a:pt x="2" y="2"/>
                        <a:pt x="2" y="4"/>
                      </a:cubicBezTo>
                      <a:cubicBezTo>
                        <a:pt x="1" y="5"/>
                        <a:pt x="1" y="6"/>
                        <a:pt x="1" y="7"/>
                      </a:cubicBezTo>
                      <a:cubicBezTo>
                        <a:pt x="2" y="7"/>
                        <a:pt x="3" y="7"/>
                        <a:pt x="3" y="7"/>
                      </a:cubicBezTo>
                      <a:cubicBezTo>
                        <a:pt x="3" y="6"/>
                        <a:pt x="3" y="4"/>
                        <a:pt x="3" y="3"/>
                      </a:cubicBezTo>
                      <a:cubicBezTo>
                        <a:pt x="3" y="2"/>
                        <a:pt x="1" y="1"/>
                        <a:pt x="1" y="2"/>
                      </a:cubicBezTo>
                      <a:cubicBezTo>
                        <a:pt x="1" y="3"/>
                        <a:pt x="1" y="4"/>
                        <a:pt x="1" y="5"/>
                      </a:cubicBezTo>
                      <a:cubicBezTo>
                        <a:pt x="1" y="5"/>
                        <a:pt x="2" y="6"/>
                        <a:pt x="3" y="6"/>
                      </a:cubicBezTo>
                      <a:cubicBezTo>
                        <a:pt x="3" y="4"/>
                        <a:pt x="3" y="3"/>
                        <a:pt x="4" y="2"/>
                      </a:cubicBezTo>
                      <a:cubicBezTo>
                        <a:pt x="4" y="2"/>
                        <a:pt x="3" y="2"/>
                        <a:pt x="2" y="2"/>
                      </a:cubicBezTo>
                      <a:cubicBezTo>
                        <a:pt x="3" y="3"/>
                        <a:pt x="3" y="4"/>
                        <a:pt x="3" y="5"/>
                      </a:cubicBezTo>
                      <a:cubicBezTo>
                        <a:pt x="3" y="5"/>
                        <a:pt x="4" y="5"/>
                        <a:pt x="5" y="5"/>
                      </a:cubicBezTo>
                      <a:cubicBezTo>
                        <a:pt x="5" y="4"/>
                        <a:pt x="5" y="3"/>
                        <a:pt x="5" y="2"/>
                      </a:cubicBezTo>
                      <a:cubicBezTo>
                        <a:pt x="5" y="2"/>
                        <a:pt x="4" y="2"/>
                        <a:pt x="4" y="2"/>
                      </a:cubicBezTo>
                      <a:cubicBezTo>
                        <a:pt x="4" y="4"/>
                        <a:pt x="3" y="5"/>
                        <a:pt x="3" y="6"/>
                      </a:cubicBezTo>
                      <a:cubicBezTo>
                        <a:pt x="4" y="6"/>
                        <a:pt x="5" y="6"/>
                        <a:pt x="5" y="6"/>
                      </a:cubicBezTo>
                      <a:cubicBezTo>
                        <a:pt x="5" y="6"/>
                        <a:pt x="5" y="6"/>
                        <a:pt x="5" y="6"/>
                      </a:cubicBezTo>
                      <a:cubicBezTo>
                        <a:pt x="5" y="6"/>
                        <a:pt x="6" y="6"/>
                        <a:pt x="7" y="7"/>
                      </a:cubicBezTo>
                      <a:cubicBezTo>
                        <a:pt x="6" y="6"/>
                        <a:pt x="5" y="6"/>
                        <a:pt x="5" y="6"/>
                      </a:cubicBezTo>
                      <a:cubicBezTo>
                        <a:pt x="5" y="6"/>
                        <a:pt x="6" y="6"/>
                        <a:pt x="7" y="7"/>
                      </a:cubicBezTo>
                      <a:cubicBezTo>
                        <a:pt x="6" y="6"/>
                        <a:pt x="6" y="6"/>
                        <a:pt x="6" y="6"/>
                      </a:cubicBezTo>
                      <a:cubicBezTo>
                        <a:pt x="6" y="5"/>
                        <a:pt x="5" y="5"/>
                        <a:pt x="5" y="4"/>
                      </a:cubicBezTo>
                      <a:cubicBezTo>
                        <a:pt x="4" y="5"/>
                        <a:pt x="4" y="5"/>
                        <a:pt x="3" y="6"/>
                      </a:cubicBezTo>
                      <a:cubicBezTo>
                        <a:pt x="2" y="6"/>
                        <a:pt x="2" y="8"/>
                        <a:pt x="4" y="8"/>
                      </a:cubicBezTo>
                      <a:cubicBezTo>
                        <a:pt x="6" y="8"/>
                        <a:pt x="8" y="7"/>
                        <a:pt x="11" y="7"/>
                      </a:cubicBezTo>
                      <a:cubicBezTo>
                        <a:pt x="12" y="7"/>
                        <a:pt x="12" y="5"/>
                        <a:pt x="10" y="5"/>
                      </a:cubicBezTo>
                      <a:cubicBezTo>
                        <a:pt x="9" y="5"/>
                        <a:pt x="9" y="5"/>
                        <a:pt x="8" y="6"/>
                      </a:cubicBezTo>
                      <a:cubicBezTo>
                        <a:pt x="7" y="6"/>
                        <a:pt x="7" y="7"/>
                        <a:pt x="8" y="8"/>
                      </a:cubicBezTo>
                      <a:cubicBezTo>
                        <a:pt x="10" y="9"/>
                        <a:pt x="9" y="8"/>
                        <a:pt x="12" y="9"/>
                      </a:cubicBezTo>
                      <a:cubicBezTo>
                        <a:pt x="12" y="8"/>
                        <a:pt x="12" y="7"/>
                        <a:pt x="12" y="7"/>
                      </a:cubicBezTo>
                      <a:cubicBezTo>
                        <a:pt x="11" y="7"/>
                        <a:pt x="9" y="6"/>
                        <a:pt x="8" y="6"/>
                      </a:cubicBezTo>
                      <a:cubicBezTo>
                        <a:pt x="8" y="7"/>
                        <a:pt x="7" y="7"/>
                        <a:pt x="7" y="8"/>
                      </a:cubicBezTo>
                      <a:cubicBezTo>
                        <a:pt x="10" y="8"/>
                        <a:pt x="12" y="9"/>
                        <a:pt x="14" y="9"/>
                      </a:cubicBezTo>
                      <a:cubicBezTo>
                        <a:pt x="14" y="9"/>
                        <a:pt x="14" y="8"/>
                        <a:pt x="14" y="7"/>
                      </a:cubicBezTo>
                      <a:cubicBezTo>
                        <a:pt x="12" y="8"/>
                        <a:pt x="10" y="8"/>
                        <a:pt x="9" y="7"/>
                      </a:cubicBezTo>
                      <a:cubicBezTo>
                        <a:pt x="7" y="7"/>
                        <a:pt x="7" y="9"/>
                        <a:pt x="8" y="9"/>
                      </a:cubicBezTo>
                      <a:cubicBezTo>
                        <a:pt x="10" y="10"/>
                        <a:pt x="13" y="11"/>
                        <a:pt x="15" y="11"/>
                      </a:cubicBezTo>
                      <a:cubicBezTo>
                        <a:pt x="16" y="12"/>
                        <a:pt x="17" y="10"/>
                        <a:pt x="16" y="9"/>
                      </a:cubicBezTo>
                      <a:cubicBezTo>
                        <a:pt x="13" y="9"/>
                        <a:pt x="11" y="8"/>
                        <a:pt x="10" y="6"/>
                      </a:cubicBezTo>
                      <a:cubicBezTo>
                        <a:pt x="10" y="6"/>
                        <a:pt x="10" y="7"/>
                        <a:pt x="9" y="7"/>
                      </a:cubicBezTo>
                      <a:cubicBezTo>
                        <a:pt x="11" y="7"/>
                        <a:pt x="13" y="8"/>
                        <a:pt x="15" y="9"/>
                      </a:cubicBezTo>
                      <a:cubicBezTo>
                        <a:pt x="16" y="9"/>
                        <a:pt x="17" y="8"/>
                        <a:pt x="16" y="7"/>
                      </a:cubicBezTo>
                      <a:cubicBezTo>
                        <a:pt x="15" y="6"/>
                        <a:pt x="13" y="4"/>
                        <a:pt x="12" y="3"/>
                      </a:cubicBezTo>
                      <a:cubicBezTo>
                        <a:pt x="12" y="3"/>
                        <a:pt x="11" y="4"/>
                        <a:pt x="11" y="4"/>
                      </a:cubicBezTo>
                      <a:cubicBezTo>
                        <a:pt x="12" y="5"/>
                        <a:pt x="14" y="7"/>
                        <a:pt x="15" y="8"/>
                      </a:cubicBezTo>
                      <a:cubicBezTo>
                        <a:pt x="16" y="7"/>
                        <a:pt x="16" y="7"/>
                        <a:pt x="16" y="6"/>
                      </a:cubicBezTo>
                      <a:cubicBezTo>
                        <a:pt x="14" y="6"/>
                        <a:pt x="12" y="4"/>
                        <a:pt x="10" y="3"/>
                      </a:cubicBezTo>
                      <a:cubicBezTo>
                        <a:pt x="9" y="4"/>
                        <a:pt x="9" y="4"/>
                        <a:pt x="9" y="5"/>
                      </a:cubicBezTo>
                      <a:cubicBezTo>
                        <a:pt x="11" y="5"/>
                        <a:pt x="13" y="6"/>
                        <a:pt x="15" y="6"/>
                      </a:cubicBezTo>
                      <a:cubicBezTo>
                        <a:pt x="15" y="6"/>
                        <a:pt x="15" y="5"/>
                        <a:pt x="15" y="4"/>
                      </a:cubicBezTo>
                      <a:cubicBezTo>
                        <a:pt x="13" y="5"/>
                        <a:pt x="11" y="4"/>
                        <a:pt x="9" y="2"/>
                      </a:cubicBezTo>
                      <a:cubicBezTo>
                        <a:pt x="9" y="3"/>
                        <a:pt x="9" y="4"/>
                        <a:pt x="8" y="4"/>
                      </a:cubicBezTo>
                      <a:cubicBezTo>
                        <a:pt x="11" y="4"/>
                        <a:pt x="13" y="4"/>
                        <a:pt x="16" y="5"/>
                      </a:cubicBezTo>
                      <a:cubicBezTo>
                        <a:pt x="16" y="5"/>
                        <a:pt x="16" y="4"/>
                        <a:pt x="16" y="3"/>
                      </a:cubicBezTo>
                      <a:cubicBezTo>
                        <a:pt x="13" y="3"/>
                        <a:pt x="11" y="3"/>
                        <a:pt x="9" y="3"/>
                      </a:cubicBezTo>
                      <a:cubicBezTo>
                        <a:pt x="9" y="3"/>
                        <a:pt x="9" y="4"/>
                        <a:pt x="9" y="5"/>
                      </a:cubicBezTo>
                      <a:cubicBezTo>
                        <a:pt x="11" y="5"/>
                        <a:pt x="13" y="5"/>
                        <a:pt x="15" y="5"/>
                      </a:cubicBezTo>
                      <a:cubicBezTo>
                        <a:pt x="15" y="4"/>
                        <a:pt x="15" y="3"/>
                        <a:pt x="15" y="3"/>
                      </a:cubicBezTo>
                      <a:cubicBezTo>
                        <a:pt x="12" y="3"/>
                        <a:pt x="10" y="2"/>
                        <a:pt x="8" y="0"/>
                      </a:cubicBezTo>
                      <a:cubicBezTo>
                        <a:pt x="8" y="1"/>
                        <a:pt x="8" y="1"/>
                        <a:pt x="8" y="2"/>
                      </a:cubicBezTo>
                      <a:cubicBezTo>
                        <a:pt x="10" y="2"/>
                        <a:pt x="12" y="2"/>
                        <a:pt x="14" y="2"/>
                      </a:cubicBezTo>
                      <a:cubicBezTo>
                        <a:pt x="14" y="2"/>
                        <a:pt x="14" y="1"/>
                        <a:pt x="14" y="0"/>
                      </a:cubicBezTo>
                      <a:cubicBezTo>
                        <a:pt x="12" y="0"/>
                        <a:pt x="11" y="0"/>
                        <a:pt x="10" y="0"/>
                      </a:cubicBezTo>
                      <a:cubicBezTo>
                        <a:pt x="8" y="0"/>
                        <a:pt x="8" y="2"/>
                        <a:pt x="9" y="2"/>
                      </a:cubicBezTo>
                      <a:cubicBezTo>
                        <a:pt x="12" y="3"/>
                        <a:pt x="16" y="3"/>
                        <a:pt x="19" y="5"/>
                      </a:cubicBezTo>
                      <a:cubicBezTo>
                        <a:pt x="19" y="5"/>
                        <a:pt x="19" y="4"/>
                        <a:pt x="20" y="4"/>
                      </a:cubicBezTo>
                      <a:cubicBezTo>
                        <a:pt x="19" y="4"/>
                        <a:pt x="17" y="3"/>
                        <a:pt x="16" y="3"/>
                      </a:cubicBezTo>
                      <a:cubicBezTo>
                        <a:pt x="15" y="3"/>
                        <a:pt x="14" y="5"/>
                        <a:pt x="15" y="5"/>
                      </a:cubicBezTo>
                      <a:cubicBezTo>
                        <a:pt x="16" y="6"/>
                        <a:pt x="17" y="6"/>
                        <a:pt x="18" y="7"/>
                      </a:cubicBezTo>
                      <a:cubicBezTo>
                        <a:pt x="19" y="7"/>
                        <a:pt x="20" y="8"/>
                        <a:pt x="21" y="9"/>
                      </a:cubicBezTo>
                      <a:cubicBezTo>
                        <a:pt x="19" y="9"/>
                        <a:pt x="17" y="8"/>
                        <a:pt x="16" y="6"/>
                      </a:cubicBezTo>
                      <a:cubicBezTo>
                        <a:pt x="15" y="7"/>
                        <a:pt x="15" y="7"/>
                        <a:pt x="15" y="8"/>
                      </a:cubicBezTo>
                      <a:cubicBezTo>
                        <a:pt x="18" y="9"/>
                        <a:pt x="20" y="10"/>
                        <a:pt x="22" y="13"/>
                      </a:cubicBezTo>
                      <a:cubicBezTo>
                        <a:pt x="23" y="12"/>
                        <a:pt x="23" y="11"/>
                        <a:pt x="23" y="11"/>
                      </a:cubicBezTo>
                      <a:cubicBezTo>
                        <a:pt x="21" y="10"/>
                        <a:pt x="18" y="9"/>
                        <a:pt x="16" y="8"/>
                      </a:cubicBezTo>
                      <a:cubicBezTo>
                        <a:pt x="16" y="8"/>
                        <a:pt x="15" y="9"/>
                        <a:pt x="15" y="10"/>
                      </a:cubicBezTo>
                      <a:cubicBezTo>
                        <a:pt x="18" y="11"/>
                        <a:pt x="20" y="12"/>
                        <a:pt x="22" y="14"/>
                      </a:cubicBezTo>
                      <a:cubicBezTo>
                        <a:pt x="22" y="13"/>
                        <a:pt x="22" y="12"/>
                        <a:pt x="23" y="12"/>
                      </a:cubicBezTo>
                      <a:cubicBezTo>
                        <a:pt x="20" y="12"/>
                        <a:pt x="18" y="11"/>
                        <a:pt x="15" y="9"/>
                      </a:cubicBezTo>
                      <a:cubicBezTo>
                        <a:pt x="15" y="10"/>
                        <a:pt x="15" y="11"/>
                        <a:pt x="15" y="11"/>
                      </a:cubicBezTo>
                      <a:cubicBezTo>
                        <a:pt x="18" y="12"/>
                        <a:pt x="21" y="14"/>
                        <a:pt x="24" y="15"/>
                      </a:cubicBezTo>
                      <a:cubicBezTo>
                        <a:pt x="25" y="16"/>
                        <a:pt x="26" y="14"/>
                        <a:pt x="25" y="14"/>
                      </a:cubicBezTo>
                      <a:cubicBezTo>
                        <a:pt x="23" y="12"/>
                        <a:pt x="21" y="11"/>
                        <a:pt x="19" y="9"/>
                      </a:cubicBezTo>
                      <a:cubicBezTo>
                        <a:pt x="19" y="10"/>
                        <a:pt x="18" y="10"/>
                        <a:pt x="18" y="11"/>
                      </a:cubicBezTo>
                      <a:cubicBezTo>
                        <a:pt x="21" y="12"/>
                        <a:pt x="23" y="14"/>
                        <a:pt x="25" y="17"/>
                      </a:cubicBezTo>
                      <a:cubicBezTo>
                        <a:pt x="26" y="17"/>
                        <a:pt x="26" y="16"/>
                        <a:pt x="27" y="16"/>
                      </a:cubicBezTo>
                      <a:cubicBezTo>
                        <a:pt x="24" y="14"/>
                        <a:pt x="21" y="11"/>
                        <a:pt x="20" y="7"/>
                      </a:cubicBezTo>
                      <a:cubicBezTo>
                        <a:pt x="20" y="8"/>
                        <a:pt x="19" y="8"/>
                        <a:pt x="19" y="9"/>
                      </a:cubicBezTo>
                      <a:cubicBezTo>
                        <a:pt x="23" y="9"/>
                        <a:pt x="25" y="12"/>
                        <a:pt x="26" y="15"/>
                      </a:cubicBezTo>
                      <a:cubicBezTo>
                        <a:pt x="27" y="15"/>
                        <a:pt x="27" y="14"/>
                        <a:pt x="28" y="14"/>
                      </a:cubicBezTo>
                      <a:cubicBezTo>
                        <a:pt x="25" y="13"/>
                        <a:pt x="21" y="9"/>
                        <a:pt x="21" y="6"/>
                      </a:cubicBezTo>
                      <a:cubicBezTo>
                        <a:pt x="21" y="7"/>
                        <a:pt x="20" y="7"/>
                        <a:pt x="20" y="7"/>
                      </a:cubicBezTo>
                      <a:cubicBezTo>
                        <a:pt x="24" y="9"/>
                        <a:pt x="28" y="13"/>
                        <a:pt x="28" y="18"/>
                      </a:cubicBezTo>
                      <a:cubicBezTo>
                        <a:pt x="29" y="18"/>
                        <a:pt x="29" y="17"/>
                        <a:pt x="30" y="17"/>
                      </a:cubicBezTo>
                      <a:cubicBezTo>
                        <a:pt x="28" y="16"/>
                        <a:pt x="26" y="14"/>
                        <a:pt x="25" y="12"/>
                      </a:cubicBezTo>
                      <a:cubicBezTo>
                        <a:pt x="26" y="11"/>
                        <a:pt x="26" y="11"/>
                        <a:pt x="27" y="10"/>
                      </a:cubicBezTo>
                      <a:cubicBezTo>
                        <a:pt x="28" y="11"/>
                        <a:pt x="29" y="12"/>
                        <a:pt x="29" y="13"/>
                      </a:cubicBezTo>
                      <a:cubicBezTo>
                        <a:pt x="30" y="14"/>
                        <a:pt x="31" y="16"/>
                        <a:pt x="31" y="18"/>
                      </a:cubicBezTo>
                      <a:cubicBezTo>
                        <a:pt x="31" y="17"/>
                        <a:pt x="32" y="17"/>
                        <a:pt x="32" y="17"/>
                      </a:cubicBezTo>
                      <a:cubicBezTo>
                        <a:pt x="31" y="16"/>
                        <a:pt x="29" y="15"/>
                        <a:pt x="28" y="14"/>
                      </a:cubicBezTo>
                      <a:cubicBezTo>
                        <a:pt x="25" y="11"/>
                        <a:pt x="30" y="10"/>
                        <a:pt x="30" y="16"/>
                      </a:cubicBezTo>
                      <a:cubicBezTo>
                        <a:pt x="30" y="15"/>
                        <a:pt x="31" y="15"/>
                        <a:pt x="31" y="15"/>
                      </a:cubicBezTo>
                      <a:cubicBezTo>
                        <a:pt x="27" y="13"/>
                        <a:pt x="23" y="9"/>
                        <a:pt x="22" y="5"/>
                      </a:cubicBezTo>
                      <a:cubicBezTo>
                        <a:pt x="21" y="6"/>
                        <a:pt x="21" y="6"/>
                        <a:pt x="20" y="7"/>
                      </a:cubicBezTo>
                      <a:cubicBezTo>
                        <a:pt x="29" y="9"/>
                        <a:pt x="28" y="18"/>
                        <a:pt x="33" y="24"/>
                      </a:cubicBezTo>
                      <a:cubicBezTo>
                        <a:pt x="34" y="25"/>
                        <a:pt x="35" y="23"/>
                        <a:pt x="34" y="22"/>
                      </a:cubicBezTo>
                      <a:cubicBezTo>
                        <a:pt x="32" y="19"/>
                        <a:pt x="31" y="14"/>
                        <a:pt x="29" y="10"/>
                      </a:cubicBezTo>
                      <a:cubicBezTo>
                        <a:pt x="27" y="7"/>
                        <a:pt x="24" y="6"/>
                        <a:pt x="21" y="5"/>
                      </a:cubicBezTo>
                      <a:cubicBezTo>
                        <a:pt x="20" y="4"/>
                        <a:pt x="19" y="5"/>
                        <a:pt x="20" y="6"/>
                      </a:cubicBezTo>
                      <a:cubicBezTo>
                        <a:pt x="22" y="11"/>
                        <a:pt x="26" y="15"/>
                        <a:pt x="30" y="17"/>
                      </a:cubicBezTo>
                      <a:cubicBezTo>
                        <a:pt x="31" y="17"/>
                        <a:pt x="32" y="16"/>
                        <a:pt x="32" y="16"/>
                      </a:cubicBezTo>
                      <a:cubicBezTo>
                        <a:pt x="32" y="12"/>
                        <a:pt x="29" y="9"/>
                        <a:pt x="25" y="8"/>
                      </a:cubicBezTo>
                      <a:cubicBezTo>
                        <a:pt x="25" y="8"/>
                        <a:pt x="24" y="9"/>
                        <a:pt x="24" y="9"/>
                      </a:cubicBezTo>
                      <a:cubicBezTo>
                        <a:pt x="23" y="14"/>
                        <a:pt x="27" y="17"/>
                        <a:pt x="32" y="19"/>
                      </a:cubicBezTo>
                      <a:cubicBezTo>
                        <a:pt x="32" y="19"/>
                        <a:pt x="33" y="18"/>
                        <a:pt x="33" y="18"/>
                      </a:cubicBezTo>
                      <a:cubicBezTo>
                        <a:pt x="33" y="15"/>
                        <a:pt x="28" y="5"/>
                        <a:pt x="24" y="7"/>
                      </a:cubicBezTo>
                      <a:cubicBezTo>
                        <a:pt x="19" y="10"/>
                        <a:pt x="26" y="17"/>
                        <a:pt x="29" y="19"/>
                      </a:cubicBezTo>
                      <a:cubicBezTo>
                        <a:pt x="29" y="19"/>
                        <a:pt x="30" y="19"/>
                        <a:pt x="30" y="18"/>
                      </a:cubicBezTo>
                      <a:cubicBezTo>
                        <a:pt x="30" y="12"/>
                        <a:pt x="25" y="7"/>
                        <a:pt x="20" y="5"/>
                      </a:cubicBezTo>
                      <a:cubicBezTo>
                        <a:pt x="19" y="5"/>
                        <a:pt x="19" y="6"/>
                        <a:pt x="19" y="6"/>
                      </a:cubicBezTo>
                      <a:cubicBezTo>
                        <a:pt x="19" y="11"/>
                        <a:pt x="24" y="14"/>
                        <a:pt x="27" y="16"/>
                      </a:cubicBezTo>
                      <a:cubicBezTo>
                        <a:pt x="28" y="16"/>
                        <a:pt x="29" y="15"/>
                        <a:pt x="28" y="14"/>
                      </a:cubicBezTo>
                      <a:cubicBezTo>
                        <a:pt x="26" y="11"/>
                        <a:pt x="24" y="7"/>
                        <a:pt x="20" y="6"/>
                      </a:cubicBezTo>
                      <a:cubicBezTo>
                        <a:pt x="19" y="6"/>
                        <a:pt x="18" y="7"/>
                        <a:pt x="18" y="8"/>
                      </a:cubicBezTo>
                      <a:cubicBezTo>
                        <a:pt x="19" y="12"/>
                        <a:pt x="22" y="15"/>
                        <a:pt x="25" y="18"/>
                      </a:cubicBezTo>
                      <a:cubicBezTo>
                        <a:pt x="26" y="18"/>
                        <a:pt x="28" y="17"/>
                        <a:pt x="27" y="16"/>
                      </a:cubicBezTo>
                      <a:cubicBezTo>
                        <a:pt x="25" y="13"/>
                        <a:pt x="22" y="10"/>
                        <a:pt x="18" y="9"/>
                      </a:cubicBezTo>
                      <a:cubicBezTo>
                        <a:pt x="17" y="9"/>
                        <a:pt x="17" y="10"/>
                        <a:pt x="17" y="11"/>
                      </a:cubicBezTo>
                      <a:cubicBezTo>
                        <a:pt x="19" y="13"/>
                        <a:pt x="21" y="14"/>
                        <a:pt x="24" y="15"/>
                      </a:cubicBezTo>
                      <a:cubicBezTo>
                        <a:pt x="24" y="15"/>
                        <a:pt x="24" y="14"/>
                        <a:pt x="25" y="14"/>
                      </a:cubicBezTo>
                      <a:cubicBezTo>
                        <a:pt x="22" y="12"/>
                        <a:pt x="19" y="10"/>
                        <a:pt x="15" y="9"/>
                      </a:cubicBezTo>
                      <a:cubicBezTo>
                        <a:pt x="14" y="9"/>
                        <a:pt x="13" y="11"/>
                        <a:pt x="14" y="11"/>
                      </a:cubicBezTo>
                      <a:cubicBezTo>
                        <a:pt x="17" y="13"/>
                        <a:pt x="19" y="14"/>
                        <a:pt x="23" y="14"/>
                      </a:cubicBezTo>
                      <a:cubicBezTo>
                        <a:pt x="24" y="14"/>
                        <a:pt x="24" y="13"/>
                        <a:pt x="23" y="12"/>
                      </a:cubicBezTo>
                      <a:cubicBezTo>
                        <a:pt x="21" y="10"/>
                        <a:pt x="19" y="9"/>
                        <a:pt x="16" y="8"/>
                      </a:cubicBezTo>
                      <a:cubicBezTo>
                        <a:pt x="15" y="7"/>
                        <a:pt x="14" y="9"/>
                        <a:pt x="15" y="10"/>
                      </a:cubicBezTo>
                      <a:cubicBezTo>
                        <a:pt x="18" y="11"/>
                        <a:pt x="20" y="12"/>
                        <a:pt x="23" y="13"/>
                      </a:cubicBezTo>
                      <a:cubicBezTo>
                        <a:pt x="24" y="13"/>
                        <a:pt x="25" y="12"/>
                        <a:pt x="24" y="11"/>
                      </a:cubicBezTo>
                      <a:cubicBezTo>
                        <a:pt x="21" y="9"/>
                        <a:pt x="19" y="7"/>
                        <a:pt x="15" y="6"/>
                      </a:cubicBezTo>
                      <a:cubicBezTo>
                        <a:pt x="14" y="6"/>
                        <a:pt x="13" y="7"/>
                        <a:pt x="14" y="8"/>
                      </a:cubicBezTo>
                      <a:cubicBezTo>
                        <a:pt x="17" y="10"/>
                        <a:pt x="19" y="11"/>
                        <a:pt x="23" y="11"/>
                      </a:cubicBezTo>
                      <a:cubicBezTo>
                        <a:pt x="23" y="11"/>
                        <a:pt x="24" y="11"/>
                        <a:pt x="24" y="10"/>
                      </a:cubicBezTo>
                      <a:cubicBezTo>
                        <a:pt x="24" y="7"/>
                        <a:pt x="19" y="5"/>
                        <a:pt x="16" y="3"/>
                      </a:cubicBezTo>
                      <a:cubicBezTo>
                        <a:pt x="16" y="4"/>
                        <a:pt x="16" y="5"/>
                        <a:pt x="15" y="5"/>
                      </a:cubicBezTo>
                      <a:cubicBezTo>
                        <a:pt x="18" y="6"/>
                        <a:pt x="18" y="6"/>
                        <a:pt x="20" y="6"/>
                      </a:cubicBezTo>
                      <a:cubicBezTo>
                        <a:pt x="21" y="6"/>
                        <a:pt x="21" y="5"/>
                        <a:pt x="21" y="4"/>
                      </a:cubicBezTo>
                      <a:cubicBezTo>
                        <a:pt x="18" y="1"/>
                        <a:pt x="13" y="1"/>
                        <a:pt x="10" y="0"/>
                      </a:cubicBezTo>
                      <a:cubicBezTo>
                        <a:pt x="9" y="1"/>
                        <a:pt x="9" y="2"/>
                        <a:pt x="9" y="2"/>
                      </a:cubicBezTo>
                      <a:cubicBezTo>
                        <a:pt x="12" y="3"/>
                        <a:pt x="11" y="3"/>
                        <a:pt x="14" y="2"/>
                      </a:cubicBezTo>
                      <a:cubicBezTo>
                        <a:pt x="15" y="2"/>
                        <a:pt x="15" y="0"/>
                        <a:pt x="14" y="0"/>
                      </a:cubicBezTo>
                      <a:cubicBezTo>
                        <a:pt x="12" y="0"/>
                        <a:pt x="10" y="0"/>
                        <a:pt x="8" y="0"/>
                      </a:cubicBezTo>
                      <a:cubicBezTo>
                        <a:pt x="7" y="0"/>
                        <a:pt x="6" y="1"/>
                        <a:pt x="7" y="2"/>
                      </a:cubicBezTo>
                      <a:cubicBezTo>
                        <a:pt x="9" y="4"/>
                        <a:pt x="12" y="4"/>
                        <a:pt x="15" y="5"/>
                      </a:cubicBezTo>
                      <a:cubicBezTo>
                        <a:pt x="16" y="5"/>
                        <a:pt x="16" y="3"/>
                        <a:pt x="15" y="3"/>
                      </a:cubicBezTo>
                      <a:cubicBezTo>
                        <a:pt x="13" y="2"/>
                        <a:pt x="11" y="2"/>
                        <a:pt x="9" y="3"/>
                      </a:cubicBezTo>
                      <a:cubicBezTo>
                        <a:pt x="8" y="3"/>
                        <a:pt x="8" y="5"/>
                        <a:pt x="9" y="5"/>
                      </a:cubicBezTo>
                      <a:cubicBezTo>
                        <a:pt x="11" y="5"/>
                        <a:pt x="14" y="6"/>
                        <a:pt x="16" y="5"/>
                      </a:cubicBezTo>
                      <a:cubicBezTo>
                        <a:pt x="17" y="5"/>
                        <a:pt x="17" y="4"/>
                        <a:pt x="16" y="3"/>
                      </a:cubicBezTo>
                      <a:cubicBezTo>
                        <a:pt x="14" y="2"/>
                        <a:pt x="11" y="2"/>
                        <a:pt x="8" y="2"/>
                      </a:cubicBezTo>
                      <a:cubicBezTo>
                        <a:pt x="7" y="2"/>
                        <a:pt x="7" y="3"/>
                        <a:pt x="8" y="4"/>
                      </a:cubicBezTo>
                      <a:cubicBezTo>
                        <a:pt x="10" y="6"/>
                        <a:pt x="12" y="7"/>
                        <a:pt x="15" y="7"/>
                      </a:cubicBezTo>
                      <a:cubicBezTo>
                        <a:pt x="16" y="6"/>
                        <a:pt x="17" y="5"/>
                        <a:pt x="15" y="4"/>
                      </a:cubicBezTo>
                      <a:cubicBezTo>
                        <a:pt x="13" y="4"/>
                        <a:pt x="11" y="3"/>
                        <a:pt x="10" y="3"/>
                      </a:cubicBezTo>
                      <a:cubicBezTo>
                        <a:pt x="8" y="2"/>
                        <a:pt x="8" y="4"/>
                        <a:pt x="9" y="5"/>
                      </a:cubicBezTo>
                      <a:cubicBezTo>
                        <a:pt x="11" y="6"/>
                        <a:pt x="13" y="8"/>
                        <a:pt x="16" y="8"/>
                      </a:cubicBezTo>
                      <a:cubicBezTo>
                        <a:pt x="17" y="8"/>
                        <a:pt x="18" y="7"/>
                        <a:pt x="17" y="6"/>
                      </a:cubicBezTo>
                      <a:cubicBezTo>
                        <a:pt x="15" y="5"/>
                        <a:pt x="14" y="4"/>
                        <a:pt x="12" y="3"/>
                      </a:cubicBezTo>
                      <a:cubicBezTo>
                        <a:pt x="11" y="2"/>
                        <a:pt x="10" y="3"/>
                        <a:pt x="10" y="4"/>
                      </a:cubicBezTo>
                      <a:cubicBezTo>
                        <a:pt x="12" y="6"/>
                        <a:pt x="13" y="7"/>
                        <a:pt x="15" y="8"/>
                      </a:cubicBezTo>
                      <a:cubicBezTo>
                        <a:pt x="15" y="8"/>
                        <a:pt x="15" y="7"/>
                        <a:pt x="16" y="7"/>
                      </a:cubicBezTo>
                      <a:cubicBezTo>
                        <a:pt x="14" y="6"/>
                        <a:pt x="12" y="5"/>
                        <a:pt x="9" y="5"/>
                      </a:cubicBezTo>
                      <a:cubicBezTo>
                        <a:pt x="8" y="5"/>
                        <a:pt x="8" y="6"/>
                        <a:pt x="8" y="7"/>
                      </a:cubicBezTo>
                      <a:cubicBezTo>
                        <a:pt x="10" y="9"/>
                        <a:pt x="12" y="10"/>
                        <a:pt x="15" y="11"/>
                      </a:cubicBezTo>
                      <a:cubicBezTo>
                        <a:pt x="15" y="11"/>
                        <a:pt x="15" y="10"/>
                        <a:pt x="16" y="9"/>
                      </a:cubicBezTo>
                      <a:cubicBezTo>
                        <a:pt x="13" y="9"/>
                        <a:pt x="11" y="8"/>
                        <a:pt x="9" y="7"/>
                      </a:cubicBezTo>
                      <a:cubicBezTo>
                        <a:pt x="9" y="8"/>
                        <a:pt x="8" y="9"/>
                        <a:pt x="8" y="9"/>
                      </a:cubicBezTo>
                      <a:cubicBezTo>
                        <a:pt x="11" y="10"/>
                        <a:pt x="12" y="10"/>
                        <a:pt x="15" y="9"/>
                      </a:cubicBezTo>
                      <a:cubicBezTo>
                        <a:pt x="16" y="9"/>
                        <a:pt x="15" y="8"/>
                        <a:pt x="15" y="7"/>
                      </a:cubicBezTo>
                      <a:cubicBezTo>
                        <a:pt x="12" y="7"/>
                        <a:pt x="10" y="6"/>
                        <a:pt x="7" y="6"/>
                      </a:cubicBezTo>
                      <a:cubicBezTo>
                        <a:pt x="6" y="6"/>
                        <a:pt x="6" y="8"/>
                        <a:pt x="7" y="8"/>
                      </a:cubicBezTo>
                      <a:cubicBezTo>
                        <a:pt x="10" y="9"/>
                        <a:pt x="9" y="9"/>
                        <a:pt x="12" y="9"/>
                      </a:cubicBezTo>
                      <a:cubicBezTo>
                        <a:pt x="13" y="9"/>
                        <a:pt x="14" y="7"/>
                        <a:pt x="12" y="7"/>
                      </a:cubicBezTo>
                      <a:cubicBezTo>
                        <a:pt x="11" y="6"/>
                        <a:pt x="10" y="6"/>
                        <a:pt x="9" y="6"/>
                      </a:cubicBezTo>
                      <a:cubicBezTo>
                        <a:pt x="9" y="6"/>
                        <a:pt x="9" y="7"/>
                        <a:pt x="9" y="8"/>
                      </a:cubicBezTo>
                      <a:cubicBezTo>
                        <a:pt x="10" y="7"/>
                        <a:pt x="10" y="7"/>
                        <a:pt x="11" y="7"/>
                      </a:cubicBezTo>
                      <a:cubicBezTo>
                        <a:pt x="11" y="6"/>
                        <a:pt x="10" y="6"/>
                        <a:pt x="10" y="5"/>
                      </a:cubicBezTo>
                      <a:cubicBezTo>
                        <a:pt x="8" y="5"/>
                        <a:pt x="6" y="5"/>
                        <a:pt x="4" y="6"/>
                      </a:cubicBezTo>
                      <a:cubicBezTo>
                        <a:pt x="4" y="6"/>
                        <a:pt x="4" y="7"/>
                        <a:pt x="4" y="8"/>
                      </a:cubicBezTo>
                      <a:cubicBezTo>
                        <a:pt x="6" y="7"/>
                        <a:pt x="6" y="7"/>
                        <a:pt x="7" y="5"/>
                      </a:cubicBezTo>
                      <a:cubicBezTo>
                        <a:pt x="7" y="5"/>
                        <a:pt x="6" y="4"/>
                        <a:pt x="6" y="4"/>
                      </a:cubicBezTo>
                      <a:cubicBezTo>
                        <a:pt x="0" y="5"/>
                        <a:pt x="7" y="11"/>
                        <a:pt x="9" y="6"/>
                      </a:cubicBezTo>
                      <a:cubicBezTo>
                        <a:pt x="11" y="1"/>
                        <a:pt x="2" y="1"/>
                        <a:pt x="4" y="7"/>
                      </a:cubicBezTo>
                      <a:cubicBezTo>
                        <a:pt x="5" y="8"/>
                        <a:pt x="6" y="8"/>
                        <a:pt x="6" y="8"/>
                      </a:cubicBezTo>
                      <a:cubicBezTo>
                        <a:pt x="9" y="6"/>
                        <a:pt x="9" y="3"/>
                        <a:pt x="7" y="1"/>
                      </a:cubicBezTo>
                      <a:cubicBezTo>
                        <a:pt x="7" y="1"/>
                        <a:pt x="6" y="0"/>
                        <a:pt x="6" y="1"/>
                      </a:cubicBezTo>
                      <a:cubicBezTo>
                        <a:pt x="4" y="3"/>
                        <a:pt x="4" y="5"/>
                        <a:pt x="4" y="7"/>
                      </a:cubicBezTo>
                      <a:cubicBezTo>
                        <a:pt x="5" y="8"/>
                        <a:pt x="6" y="8"/>
                        <a:pt x="6" y="8"/>
                      </a:cubicBezTo>
                      <a:cubicBezTo>
                        <a:pt x="8" y="6"/>
                        <a:pt x="9" y="2"/>
                        <a:pt x="6" y="2"/>
                      </a:cubicBezTo>
                      <a:cubicBezTo>
                        <a:pt x="3" y="1"/>
                        <a:pt x="2" y="5"/>
                        <a:pt x="3" y="7"/>
                      </a:cubicBezTo>
                      <a:cubicBezTo>
                        <a:pt x="4" y="8"/>
                        <a:pt x="5" y="8"/>
                        <a:pt x="5" y="7"/>
                      </a:cubicBezTo>
                      <a:cubicBezTo>
                        <a:pt x="7" y="5"/>
                        <a:pt x="7" y="3"/>
                        <a:pt x="5" y="1"/>
                      </a:cubicBezTo>
                      <a:cubicBezTo>
                        <a:pt x="5" y="0"/>
                        <a:pt x="4" y="1"/>
                        <a:pt x="3" y="1"/>
                      </a:cubicBezTo>
                      <a:cubicBezTo>
                        <a:pt x="2" y="3"/>
                        <a:pt x="2" y="4"/>
                        <a:pt x="3" y="6"/>
                      </a:cubicBezTo>
                      <a:cubicBezTo>
                        <a:pt x="3" y="7"/>
                        <a:pt x="4" y="7"/>
                        <a:pt x="5" y="6"/>
                      </a:cubicBezTo>
                      <a:cubicBezTo>
                        <a:pt x="5" y="4"/>
                        <a:pt x="5" y="2"/>
                        <a:pt x="4" y="1"/>
                      </a:cubicBezTo>
                      <a:cubicBezTo>
                        <a:pt x="4" y="0"/>
                        <a:pt x="3" y="0"/>
                        <a:pt x="2" y="1"/>
                      </a:cubicBezTo>
                      <a:cubicBezTo>
                        <a:pt x="1" y="2"/>
                        <a:pt x="1" y="3"/>
                        <a:pt x="1" y="5"/>
                      </a:cubicBezTo>
                      <a:cubicBezTo>
                        <a:pt x="1" y="6"/>
                        <a:pt x="3" y="7"/>
                        <a:pt x="3" y="6"/>
                      </a:cubicBezTo>
                      <a:cubicBezTo>
                        <a:pt x="3" y="5"/>
                        <a:pt x="3" y="4"/>
                        <a:pt x="3" y="3"/>
                      </a:cubicBezTo>
                      <a:cubicBezTo>
                        <a:pt x="3" y="3"/>
                        <a:pt x="2" y="3"/>
                        <a:pt x="1" y="3"/>
                      </a:cubicBezTo>
                      <a:cubicBezTo>
                        <a:pt x="1" y="4"/>
                        <a:pt x="1" y="6"/>
                        <a:pt x="1" y="7"/>
                      </a:cubicBezTo>
                      <a:cubicBezTo>
                        <a:pt x="1" y="8"/>
                        <a:pt x="3" y="8"/>
                        <a:pt x="3" y="7"/>
                      </a:cubicBezTo>
                      <a:cubicBezTo>
                        <a:pt x="4" y="6"/>
                        <a:pt x="4" y="5"/>
                        <a:pt x="4" y="4"/>
                      </a:cubicBezTo>
                      <a:cubicBezTo>
                        <a:pt x="3" y="4"/>
                        <a:pt x="2" y="4"/>
                        <a:pt x="2" y="4"/>
                      </a:cubicBezTo>
                      <a:cubicBezTo>
                        <a:pt x="2" y="4"/>
                        <a:pt x="2" y="5"/>
                        <a:pt x="2" y="5"/>
                      </a:cubicBezTo>
                      <a:cubicBezTo>
                        <a:pt x="2" y="6"/>
                        <a:pt x="3" y="7"/>
                        <a:pt x="3" y="6"/>
                      </a:cubicBezTo>
                      <a:cubicBezTo>
                        <a:pt x="4" y="6"/>
                        <a:pt x="4" y="6"/>
                        <a:pt x="4" y="5"/>
                      </a:cubicBezTo>
                      <a:cubicBezTo>
                        <a:pt x="5" y="4"/>
                        <a:pt x="3"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6" name="Freeform 303"/>
                <p:cNvSpPr/>
                <p:nvPr/>
              </p:nvSpPr>
              <p:spPr bwMode="auto">
                <a:xfrm>
                  <a:off x="913" y="1677"/>
                  <a:ext cx="14" cy="22"/>
                </a:xfrm>
                <a:custGeom>
                  <a:avLst/>
                  <a:gdLst>
                    <a:gd name="T0" fmla="*/ 5 w 21"/>
                    <a:gd name="T1" fmla="*/ 13 h 34"/>
                    <a:gd name="T2" fmla="*/ 6 w 21"/>
                    <a:gd name="T3" fmla="*/ 13 h 34"/>
                    <a:gd name="T4" fmla="*/ 12 w 21"/>
                    <a:gd name="T5" fmla="*/ 21 h 34"/>
                    <a:gd name="T6" fmla="*/ 3 w 21"/>
                    <a:gd name="T7" fmla="*/ 15 h 34"/>
                    <a:gd name="T8" fmla="*/ 1 w 21"/>
                    <a:gd name="T9" fmla="*/ 12 h 34"/>
                    <a:gd name="T10" fmla="*/ 10 w 21"/>
                    <a:gd name="T11" fmla="*/ 17 h 34"/>
                    <a:gd name="T12" fmla="*/ 14 w 21"/>
                    <a:gd name="T13" fmla="*/ 26 h 34"/>
                    <a:gd name="T14" fmla="*/ 13 w 21"/>
                    <a:gd name="T15" fmla="*/ 28 h 34"/>
                    <a:gd name="T16" fmla="*/ 10 w 21"/>
                    <a:gd name="T17" fmla="*/ 23 h 34"/>
                    <a:gd name="T18" fmla="*/ 12 w 21"/>
                    <a:gd name="T19" fmla="*/ 25 h 34"/>
                    <a:gd name="T20" fmla="*/ 13 w 21"/>
                    <a:gd name="T21" fmla="*/ 32 h 34"/>
                    <a:gd name="T22" fmla="*/ 15 w 21"/>
                    <a:gd name="T23" fmla="*/ 24 h 34"/>
                    <a:gd name="T24" fmla="*/ 16 w 21"/>
                    <a:gd name="T25" fmla="*/ 32 h 34"/>
                    <a:gd name="T26" fmla="*/ 15 w 21"/>
                    <a:gd name="T27" fmla="*/ 24 h 34"/>
                    <a:gd name="T28" fmla="*/ 19 w 21"/>
                    <a:gd name="T29" fmla="*/ 31 h 34"/>
                    <a:gd name="T30" fmla="*/ 19 w 21"/>
                    <a:gd name="T31" fmla="*/ 30 h 34"/>
                    <a:gd name="T32" fmla="*/ 14 w 21"/>
                    <a:gd name="T33" fmla="*/ 21 h 34"/>
                    <a:gd name="T34" fmla="*/ 15 w 21"/>
                    <a:gd name="T35" fmla="*/ 18 h 34"/>
                    <a:gd name="T36" fmla="*/ 19 w 21"/>
                    <a:gd name="T37" fmla="*/ 26 h 34"/>
                    <a:gd name="T38" fmla="*/ 14 w 21"/>
                    <a:gd name="T39" fmla="*/ 23 h 34"/>
                    <a:gd name="T40" fmla="*/ 7 w 21"/>
                    <a:gd name="T41" fmla="*/ 13 h 34"/>
                    <a:gd name="T42" fmla="*/ 8 w 21"/>
                    <a:gd name="T43" fmla="*/ 8 h 34"/>
                    <a:gd name="T44" fmla="*/ 16 w 21"/>
                    <a:gd name="T45" fmla="*/ 18 h 34"/>
                    <a:gd name="T46" fmla="*/ 14 w 21"/>
                    <a:gd name="T47" fmla="*/ 19 h 34"/>
                    <a:gd name="T48" fmla="*/ 3 w 21"/>
                    <a:gd name="T49" fmla="*/ 6 h 34"/>
                    <a:gd name="T50" fmla="*/ 10 w 21"/>
                    <a:gd name="T51" fmla="*/ 13 h 34"/>
                    <a:gd name="T52" fmla="*/ 6 w 21"/>
                    <a:gd name="T53" fmla="*/ 8 h 34"/>
                    <a:gd name="T54" fmla="*/ 17 w 21"/>
                    <a:gd name="T55" fmla="*/ 26 h 34"/>
                    <a:gd name="T56" fmla="*/ 15 w 21"/>
                    <a:gd name="T57" fmla="*/ 26 h 34"/>
                    <a:gd name="T58" fmla="*/ 8 w 21"/>
                    <a:gd name="T59" fmla="*/ 6 h 34"/>
                    <a:gd name="T60" fmla="*/ 12 w 21"/>
                    <a:gd name="T61" fmla="*/ 11 h 34"/>
                    <a:gd name="T62" fmla="*/ 14 w 21"/>
                    <a:gd name="T63" fmla="*/ 20 h 34"/>
                    <a:gd name="T64" fmla="*/ 8 w 21"/>
                    <a:gd name="T65" fmla="*/ 9 h 34"/>
                    <a:gd name="T66" fmla="*/ 7 w 21"/>
                    <a:gd name="T67" fmla="*/ 8 h 34"/>
                    <a:gd name="T68" fmla="*/ 15 w 21"/>
                    <a:gd name="T69" fmla="*/ 19 h 34"/>
                    <a:gd name="T70" fmla="*/ 14 w 21"/>
                    <a:gd name="T71" fmla="*/ 23 h 34"/>
                    <a:gd name="T72" fmla="*/ 9 w 21"/>
                    <a:gd name="T73" fmla="*/ 15 h 34"/>
                    <a:gd name="T74" fmla="*/ 15 w 21"/>
                    <a:gd name="T75" fmla="*/ 18 h 34"/>
                    <a:gd name="T76" fmla="*/ 20 w 21"/>
                    <a:gd name="T77" fmla="*/ 28 h 34"/>
                    <a:gd name="T78" fmla="*/ 19 w 21"/>
                    <a:gd name="T79" fmla="*/ 30 h 34"/>
                    <a:gd name="T80" fmla="*/ 14 w 21"/>
                    <a:gd name="T81" fmla="*/ 23 h 34"/>
                    <a:gd name="T82" fmla="*/ 15 w 21"/>
                    <a:gd name="T83" fmla="*/ 24 h 34"/>
                    <a:gd name="T84" fmla="*/ 18 w 21"/>
                    <a:gd name="T85" fmla="*/ 28 h 34"/>
                    <a:gd name="T86" fmla="*/ 14 w 21"/>
                    <a:gd name="T87" fmla="*/ 33 h 34"/>
                    <a:gd name="T88" fmla="*/ 13 w 21"/>
                    <a:gd name="T89" fmla="*/ 25 h 34"/>
                    <a:gd name="T90" fmla="*/ 12 w 21"/>
                    <a:gd name="T91" fmla="*/ 25 h 34"/>
                    <a:gd name="T92" fmla="*/ 15 w 21"/>
                    <a:gd name="T93" fmla="*/ 31 h 34"/>
                    <a:gd name="T94" fmla="*/ 14 w 21"/>
                    <a:gd name="T95" fmla="*/ 29 h 34"/>
                    <a:gd name="T96" fmla="*/ 10 w 21"/>
                    <a:gd name="T97" fmla="*/ 20 h 34"/>
                    <a:gd name="T98" fmla="*/ 10 w 21"/>
                    <a:gd name="T99" fmla="*/ 17 h 34"/>
                    <a:gd name="T100" fmla="*/ 10 w 21"/>
                    <a:gd name="T101" fmla="*/ 17 h 34"/>
                    <a:gd name="T102" fmla="*/ 3 w 21"/>
                    <a:gd name="T103" fmla="*/ 15 h 34"/>
                    <a:gd name="T104" fmla="*/ 2 w 21"/>
                    <a:gd name="T105" fmla="*/ 12 h 34"/>
                    <a:gd name="T106" fmla="*/ 6 w 21"/>
                    <a:gd name="T107" fmla="*/ 13 h 34"/>
                    <a:gd name="T108" fmla="*/ 12 w 21"/>
                    <a:gd name="T109" fmla="*/ 22 h 34"/>
                    <a:gd name="T110" fmla="*/ 6 w 21"/>
                    <a:gd name="T111" fmla="*/ 1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 h="34">
                      <a:moveTo>
                        <a:pt x="8" y="14"/>
                      </a:moveTo>
                      <a:cubicBezTo>
                        <a:pt x="7" y="13"/>
                        <a:pt x="7" y="13"/>
                        <a:pt x="6" y="12"/>
                      </a:cubicBezTo>
                      <a:cubicBezTo>
                        <a:pt x="6" y="12"/>
                        <a:pt x="5" y="13"/>
                        <a:pt x="5" y="13"/>
                      </a:cubicBezTo>
                      <a:cubicBezTo>
                        <a:pt x="8" y="15"/>
                        <a:pt x="9" y="18"/>
                        <a:pt x="10" y="22"/>
                      </a:cubicBezTo>
                      <a:cubicBezTo>
                        <a:pt x="10" y="22"/>
                        <a:pt x="11" y="21"/>
                        <a:pt x="12" y="21"/>
                      </a:cubicBezTo>
                      <a:cubicBezTo>
                        <a:pt x="9" y="19"/>
                        <a:pt x="8" y="16"/>
                        <a:pt x="6" y="13"/>
                      </a:cubicBezTo>
                      <a:cubicBezTo>
                        <a:pt x="6" y="13"/>
                        <a:pt x="5" y="14"/>
                        <a:pt x="5" y="14"/>
                      </a:cubicBezTo>
                      <a:cubicBezTo>
                        <a:pt x="7" y="17"/>
                        <a:pt x="9" y="19"/>
                        <a:pt x="10" y="22"/>
                      </a:cubicBezTo>
                      <a:cubicBezTo>
                        <a:pt x="11" y="22"/>
                        <a:pt x="12" y="22"/>
                        <a:pt x="12" y="21"/>
                      </a:cubicBezTo>
                      <a:cubicBezTo>
                        <a:pt x="9" y="18"/>
                        <a:pt x="6" y="15"/>
                        <a:pt x="4" y="11"/>
                      </a:cubicBezTo>
                      <a:cubicBezTo>
                        <a:pt x="3" y="10"/>
                        <a:pt x="2" y="11"/>
                        <a:pt x="2" y="12"/>
                      </a:cubicBezTo>
                      <a:cubicBezTo>
                        <a:pt x="2" y="13"/>
                        <a:pt x="2" y="14"/>
                        <a:pt x="3" y="15"/>
                      </a:cubicBezTo>
                      <a:cubicBezTo>
                        <a:pt x="3" y="15"/>
                        <a:pt x="4" y="14"/>
                        <a:pt x="5" y="14"/>
                      </a:cubicBezTo>
                      <a:cubicBezTo>
                        <a:pt x="4" y="13"/>
                        <a:pt x="3" y="12"/>
                        <a:pt x="2" y="11"/>
                      </a:cubicBezTo>
                      <a:cubicBezTo>
                        <a:pt x="2" y="11"/>
                        <a:pt x="1" y="12"/>
                        <a:pt x="1" y="12"/>
                      </a:cubicBezTo>
                      <a:cubicBezTo>
                        <a:pt x="4" y="14"/>
                        <a:pt x="6" y="16"/>
                        <a:pt x="9" y="19"/>
                      </a:cubicBezTo>
                      <a:cubicBezTo>
                        <a:pt x="9" y="18"/>
                        <a:pt x="10" y="18"/>
                        <a:pt x="10" y="17"/>
                      </a:cubicBezTo>
                      <a:cubicBezTo>
                        <a:pt x="10" y="17"/>
                        <a:pt x="10" y="17"/>
                        <a:pt x="10" y="17"/>
                      </a:cubicBezTo>
                      <a:cubicBezTo>
                        <a:pt x="9" y="16"/>
                        <a:pt x="7" y="17"/>
                        <a:pt x="8" y="18"/>
                      </a:cubicBezTo>
                      <a:cubicBezTo>
                        <a:pt x="9" y="21"/>
                        <a:pt x="11" y="24"/>
                        <a:pt x="12" y="27"/>
                      </a:cubicBezTo>
                      <a:cubicBezTo>
                        <a:pt x="13" y="28"/>
                        <a:pt x="15" y="28"/>
                        <a:pt x="14" y="26"/>
                      </a:cubicBezTo>
                      <a:cubicBezTo>
                        <a:pt x="13" y="24"/>
                        <a:pt x="13" y="22"/>
                        <a:pt x="13" y="20"/>
                      </a:cubicBezTo>
                      <a:cubicBezTo>
                        <a:pt x="12" y="20"/>
                        <a:pt x="11" y="20"/>
                        <a:pt x="11" y="21"/>
                      </a:cubicBezTo>
                      <a:cubicBezTo>
                        <a:pt x="13" y="23"/>
                        <a:pt x="13" y="26"/>
                        <a:pt x="13" y="28"/>
                      </a:cubicBezTo>
                      <a:cubicBezTo>
                        <a:pt x="14" y="28"/>
                        <a:pt x="15" y="28"/>
                        <a:pt x="15" y="28"/>
                      </a:cubicBezTo>
                      <a:cubicBezTo>
                        <a:pt x="14" y="26"/>
                        <a:pt x="13" y="24"/>
                        <a:pt x="12" y="22"/>
                      </a:cubicBezTo>
                      <a:cubicBezTo>
                        <a:pt x="11" y="23"/>
                        <a:pt x="11" y="23"/>
                        <a:pt x="10" y="23"/>
                      </a:cubicBezTo>
                      <a:cubicBezTo>
                        <a:pt x="12" y="26"/>
                        <a:pt x="13" y="28"/>
                        <a:pt x="13" y="31"/>
                      </a:cubicBezTo>
                      <a:cubicBezTo>
                        <a:pt x="14" y="31"/>
                        <a:pt x="15" y="31"/>
                        <a:pt x="15" y="30"/>
                      </a:cubicBezTo>
                      <a:cubicBezTo>
                        <a:pt x="14" y="29"/>
                        <a:pt x="13" y="27"/>
                        <a:pt x="12" y="25"/>
                      </a:cubicBezTo>
                      <a:cubicBezTo>
                        <a:pt x="12" y="26"/>
                        <a:pt x="11" y="26"/>
                        <a:pt x="11" y="27"/>
                      </a:cubicBezTo>
                      <a:cubicBezTo>
                        <a:pt x="11" y="28"/>
                        <a:pt x="12" y="29"/>
                        <a:pt x="13" y="31"/>
                      </a:cubicBezTo>
                      <a:cubicBezTo>
                        <a:pt x="13" y="31"/>
                        <a:pt x="13" y="32"/>
                        <a:pt x="13" y="32"/>
                      </a:cubicBezTo>
                      <a:cubicBezTo>
                        <a:pt x="16" y="32"/>
                        <a:pt x="15" y="32"/>
                        <a:pt x="18" y="32"/>
                      </a:cubicBezTo>
                      <a:cubicBezTo>
                        <a:pt x="18" y="32"/>
                        <a:pt x="19" y="32"/>
                        <a:pt x="19" y="31"/>
                      </a:cubicBezTo>
                      <a:cubicBezTo>
                        <a:pt x="18" y="28"/>
                        <a:pt x="16" y="26"/>
                        <a:pt x="15" y="24"/>
                      </a:cubicBezTo>
                      <a:cubicBezTo>
                        <a:pt x="14" y="22"/>
                        <a:pt x="12" y="24"/>
                        <a:pt x="13" y="25"/>
                      </a:cubicBezTo>
                      <a:cubicBezTo>
                        <a:pt x="14" y="27"/>
                        <a:pt x="14" y="29"/>
                        <a:pt x="14" y="32"/>
                      </a:cubicBezTo>
                      <a:cubicBezTo>
                        <a:pt x="15" y="32"/>
                        <a:pt x="16" y="32"/>
                        <a:pt x="16" y="32"/>
                      </a:cubicBezTo>
                      <a:cubicBezTo>
                        <a:pt x="17" y="31"/>
                        <a:pt x="17" y="31"/>
                        <a:pt x="17" y="30"/>
                      </a:cubicBezTo>
                      <a:cubicBezTo>
                        <a:pt x="18" y="31"/>
                        <a:pt x="19" y="30"/>
                        <a:pt x="19" y="29"/>
                      </a:cubicBezTo>
                      <a:cubicBezTo>
                        <a:pt x="18" y="27"/>
                        <a:pt x="17" y="25"/>
                        <a:pt x="15" y="24"/>
                      </a:cubicBezTo>
                      <a:cubicBezTo>
                        <a:pt x="14" y="22"/>
                        <a:pt x="13" y="23"/>
                        <a:pt x="13" y="25"/>
                      </a:cubicBezTo>
                      <a:cubicBezTo>
                        <a:pt x="15" y="27"/>
                        <a:pt x="16" y="30"/>
                        <a:pt x="17" y="32"/>
                      </a:cubicBezTo>
                      <a:cubicBezTo>
                        <a:pt x="18" y="33"/>
                        <a:pt x="20" y="32"/>
                        <a:pt x="19" y="31"/>
                      </a:cubicBezTo>
                      <a:cubicBezTo>
                        <a:pt x="18" y="28"/>
                        <a:pt x="17" y="26"/>
                        <a:pt x="16" y="23"/>
                      </a:cubicBezTo>
                      <a:cubicBezTo>
                        <a:pt x="16" y="23"/>
                        <a:pt x="15" y="24"/>
                        <a:pt x="14" y="24"/>
                      </a:cubicBezTo>
                      <a:cubicBezTo>
                        <a:pt x="16" y="26"/>
                        <a:pt x="17" y="28"/>
                        <a:pt x="19" y="30"/>
                      </a:cubicBezTo>
                      <a:cubicBezTo>
                        <a:pt x="19" y="30"/>
                        <a:pt x="20" y="30"/>
                        <a:pt x="20" y="29"/>
                      </a:cubicBezTo>
                      <a:cubicBezTo>
                        <a:pt x="19" y="26"/>
                        <a:pt x="17" y="23"/>
                        <a:pt x="16" y="20"/>
                      </a:cubicBezTo>
                      <a:cubicBezTo>
                        <a:pt x="16" y="21"/>
                        <a:pt x="15" y="21"/>
                        <a:pt x="14" y="21"/>
                      </a:cubicBezTo>
                      <a:cubicBezTo>
                        <a:pt x="16" y="24"/>
                        <a:pt x="17" y="26"/>
                        <a:pt x="18" y="29"/>
                      </a:cubicBezTo>
                      <a:cubicBezTo>
                        <a:pt x="18" y="29"/>
                        <a:pt x="19" y="28"/>
                        <a:pt x="20" y="28"/>
                      </a:cubicBezTo>
                      <a:cubicBezTo>
                        <a:pt x="18" y="25"/>
                        <a:pt x="16" y="21"/>
                        <a:pt x="15" y="18"/>
                      </a:cubicBezTo>
                      <a:cubicBezTo>
                        <a:pt x="14" y="18"/>
                        <a:pt x="13" y="19"/>
                        <a:pt x="13" y="19"/>
                      </a:cubicBezTo>
                      <a:cubicBezTo>
                        <a:pt x="14" y="22"/>
                        <a:pt x="16" y="25"/>
                        <a:pt x="17" y="27"/>
                      </a:cubicBezTo>
                      <a:cubicBezTo>
                        <a:pt x="18" y="27"/>
                        <a:pt x="18" y="27"/>
                        <a:pt x="19" y="26"/>
                      </a:cubicBezTo>
                      <a:cubicBezTo>
                        <a:pt x="16" y="22"/>
                        <a:pt x="13" y="19"/>
                        <a:pt x="11" y="14"/>
                      </a:cubicBezTo>
                      <a:cubicBezTo>
                        <a:pt x="10" y="15"/>
                        <a:pt x="9" y="15"/>
                        <a:pt x="9" y="15"/>
                      </a:cubicBezTo>
                      <a:cubicBezTo>
                        <a:pt x="11" y="18"/>
                        <a:pt x="13" y="21"/>
                        <a:pt x="14" y="23"/>
                      </a:cubicBezTo>
                      <a:cubicBezTo>
                        <a:pt x="15" y="24"/>
                        <a:pt x="17" y="23"/>
                        <a:pt x="16" y="22"/>
                      </a:cubicBezTo>
                      <a:cubicBezTo>
                        <a:pt x="14" y="18"/>
                        <a:pt x="11" y="15"/>
                        <a:pt x="9" y="12"/>
                      </a:cubicBezTo>
                      <a:cubicBezTo>
                        <a:pt x="8" y="12"/>
                        <a:pt x="7" y="13"/>
                        <a:pt x="7" y="13"/>
                      </a:cubicBezTo>
                      <a:cubicBezTo>
                        <a:pt x="9" y="15"/>
                        <a:pt x="11" y="18"/>
                        <a:pt x="13" y="20"/>
                      </a:cubicBezTo>
                      <a:cubicBezTo>
                        <a:pt x="14" y="20"/>
                        <a:pt x="14" y="19"/>
                        <a:pt x="15" y="19"/>
                      </a:cubicBezTo>
                      <a:cubicBezTo>
                        <a:pt x="12" y="16"/>
                        <a:pt x="9" y="12"/>
                        <a:pt x="8" y="8"/>
                      </a:cubicBezTo>
                      <a:cubicBezTo>
                        <a:pt x="7" y="9"/>
                        <a:pt x="7" y="9"/>
                        <a:pt x="6" y="10"/>
                      </a:cubicBezTo>
                      <a:cubicBezTo>
                        <a:pt x="10" y="12"/>
                        <a:pt x="12" y="16"/>
                        <a:pt x="14" y="19"/>
                      </a:cubicBezTo>
                      <a:cubicBezTo>
                        <a:pt x="15" y="19"/>
                        <a:pt x="16" y="18"/>
                        <a:pt x="16" y="18"/>
                      </a:cubicBezTo>
                      <a:cubicBezTo>
                        <a:pt x="14" y="15"/>
                        <a:pt x="11" y="12"/>
                        <a:pt x="10" y="8"/>
                      </a:cubicBezTo>
                      <a:cubicBezTo>
                        <a:pt x="9" y="8"/>
                        <a:pt x="9" y="9"/>
                        <a:pt x="8" y="9"/>
                      </a:cubicBezTo>
                      <a:cubicBezTo>
                        <a:pt x="11" y="12"/>
                        <a:pt x="13" y="15"/>
                        <a:pt x="14" y="19"/>
                      </a:cubicBezTo>
                      <a:cubicBezTo>
                        <a:pt x="14" y="19"/>
                        <a:pt x="15" y="19"/>
                        <a:pt x="16" y="18"/>
                      </a:cubicBezTo>
                      <a:cubicBezTo>
                        <a:pt x="12" y="16"/>
                        <a:pt x="10" y="13"/>
                        <a:pt x="8" y="10"/>
                      </a:cubicBezTo>
                      <a:cubicBezTo>
                        <a:pt x="7" y="9"/>
                        <a:pt x="5" y="7"/>
                        <a:pt x="3" y="6"/>
                      </a:cubicBezTo>
                      <a:cubicBezTo>
                        <a:pt x="2" y="4"/>
                        <a:pt x="5" y="7"/>
                        <a:pt x="5" y="7"/>
                      </a:cubicBezTo>
                      <a:cubicBezTo>
                        <a:pt x="6" y="8"/>
                        <a:pt x="6" y="8"/>
                        <a:pt x="7" y="9"/>
                      </a:cubicBezTo>
                      <a:cubicBezTo>
                        <a:pt x="8" y="10"/>
                        <a:pt x="9" y="12"/>
                        <a:pt x="10" y="13"/>
                      </a:cubicBezTo>
                      <a:cubicBezTo>
                        <a:pt x="11" y="14"/>
                        <a:pt x="13" y="12"/>
                        <a:pt x="12" y="11"/>
                      </a:cubicBezTo>
                      <a:cubicBezTo>
                        <a:pt x="10" y="10"/>
                        <a:pt x="9" y="8"/>
                        <a:pt x="8" y="6"/>
                      </a:cubicBezTo>
                      <a:cubicBezTo>
                        <a:pt x="8" y="7"/>
                        <a:pt x="7" y="7"/>
                        <a:pt x="6" y="8"/>
                      </a:cubicBezTo>
                      <a:cubicBezTo>
                        <a:pt x="8" y="10"/>
                        <a:pt x="10" y="14"/>
                        <a:pt x="12" y="17"/>
                      </a:cubicBezTo>
                      <a:cubicBezTo>
                        <a:pt x="13" y="20"/>
                        <a:pt x="14" y="23"/>
                        <a:pt x="16" y="27"/>
                      </a:cubicBezTo>
                      <a:cubicBezTo>
                        <a:pt x="16" y="28"/>
                        <a:pt x="18" y="27"/>
                        <a:pt x="17" y="26"/>
                      </a:cubicBezTo>
                      <a:cubicBezTo>
                        <a:pt x="17" y="25"/>
                        <a:pt x="17" y="25"/>
                        <a:pt x="17" y="24"/>
                      </a:cubicBezTo>
                      <a:cubicBezTo>
                        <a:pt x="16" y="23"/>
                        <a:pt x="14" y="25"/>
                        <a:pt x="15" y="26"/>
                      </a:cubicBezTo>
                      <a:cubicBezTo>
                        <a:pt x="15" y="26"/>
                        <a:pt x="15" y="26"/>
                        <a:pt x="15" y="26"/>
                      </a:cubicBezTo>
                      <a:cubicBezTo>
                        <a:pt x="16" y="26"/>
                        <a:pt x="17" y="26"/>
                        <a:pt x="17" y="26"/>
                      </a:cubicBezTo>
                      <a:cubicBezTo>
                        <a:pt x="16" y="23"/>
                        <a:pt x="16" y="20"/>
                        <a:pt x="15" y="17"/>
                      </a:cubicBezTo>
                      <a:cubicBezTo>
                        <a:pt x="13" y="14"/>
                        <a:pt x="11" y="10"/>
                        <a:pt x="8" y="6"/>
                      </a:cubicBezTo>
                      <a:cubicBezTo>
                        <a:pt x="8" y="5"/>
                        <a:pt x="6" y="6"/>
                        <a:pt x="6" y="8"/>
                      </a:cubicBezTo>
                      <a:cubicBezTo>
                        <a:pt x="8" y="9"/>
                        <a:pt x="9" y="11"/>
                        <a:pt x="10" y="13"/>
                      </a:cubicBezTo>
                      <a:cubicBezTo>
                        <a:pt x="11" y="12"/>
                        <a:pt x="11" y="12"/>
                        <a:pt x="12" y="11"/>
                      </a:cubicBezTo>
                      <a:cubicBezTo>
                        <a:pt x="10" y="10"/>
                        <a:pt x="3" y="0"/>
                        <a:pt x="1" y="4"/>
                      </a:cubicBezTo>
                      <a:cubicBezTo>
                        <a:pt x="0" y="6"/>
                        <a:pt x="3" y="8"/>
                        <a:pt x="4" y="10"/>
                      </a:cubicBezTo>
                      <a:cubicBezTo>
                        <a:pt x="8" y="13"/>
                        <a:pt x="10" y="17"/>
                        <a:pt x="14" y="20"/>
                      </a:cubicBezTo>
                      <a:cubicBezTo>
                        <a:pt x="15" y="21"/>
                        <a:pt x="16" y="20"/>
                        <a:pt x="16" y="19"/>
                      </a:cubicBezTo>
                      <a:cubicBezTo>
                        <a:pt x="15" y="15"/>
                        <a:pt x="13" y="10"/>
                        <a:pt x="10" y="8"/>
                      </a:cubicBezTo>
                      <a:cubicBezTo>
                        <a:pt x="9" y="7"/>
                        <a:pt x="7" y="8"/>
                        <a:pt x="8" y="9"/>
                      </a:cubicBezTo>
                      <a:cubicBezTo>
                        <a:pt x="9" y="13"/>
                        <a:pt x="12" y="16"/>
                        <a:pt x="14" y="19"/>
                      </a:cubicBezTo>
                      <a:cubicBezTo>
                        <a:pt x="15" y="20"/>
                        <a:pt x="17" y="19"/>
                        <a:pt x="16" y="18"/>
                      </a:cubicBezTo>
                      <a:cubicBezTo>
                        <a:pt x="14" y="14"/>
                        <a:pt x="12" y="10"/>
                        <a:pt x="7" y="8"/>
                      </a:cubicBezTo>
                      <a:cubicBezTo>
                        <a:pt x="7" y="7"/>
                        <a:pt x="5" y="8"/>
                        <a:pt x="6" y="9"/>
                      </a:cubicBezTo>
                      <a:cubicBezTo>
                        <a:pt x="7" y="13"/>
                        <a:pt x="10" y="17"/>
                        <a:pt x="13" y="20"/>
                      </a:cubicBezTo>
                      <a:cubicBezTo>
                        <a:pt x="14" y="21"/>
                        <a:pt x="16" y="20"/>
                        <a:pt x="15" y="19"/>
                      </a:cubicBezTo>
                      <a:cubicBezTo>
                        <a:pt x="13" y="16"/>
                        <a:pt x="11" y="14"/>
                        <a:pt x="9" y="12"/>
                      </a:cubicBezTo>
                      <a:cubicBezTo>
                        <a:pt x="7" y="11"/>
                        <a:pt x="6" y="12"/>
                        <a:pt x="7" y="13"/>
                      </a:cubicBezTo>
                      <a:cubicBezTo>
                        <a:pt x="10" y="16"/>
                        <a:pt x="12" y="19"/>
                        <a:pt x="14" y="23"/>
                      </a:cubicBezTo>
                      <a:cubicBezTo>
                        <a:pt x="15" y="23"/>
                        <a:pt x="16" y="23"/>
                        <a:pt x="16" y="22"/>
                      </a:cubicBezTo>
                      <a:cubicBezTo>
                        <a:pt x="14" y="20"/>
                        <a:pt x="13" y="17"/>
                        <a:pt x="11" y="14"/>
                      </a:cubicBezTo>
                      <a:cubicBezTo>
                        <a:pt x="10" y="13"/>
                        <a:pt x="8" y="14"/>
                        <a:pt x="9" y="15"/>
                      </a:cubicBezTo>
                      <a:cubicBezTo>
                        <a:pt x="11" y="20"/>
                        <a:pt x="14" y="24"/>
                        <a:pt x="17" y="27"/>
                      </a:cubicBezTo>
                      <a:cubicBezTo>
                        <a:pt x="18" y="28"/>
                        <a:pt x="20" y="28"/>
                        <a:pt x="19" y="26"/>
                      </a:cubicBezTo>
                      <a:cubicBezTo>
                        <a:pt x="17" y="24"/>
                        <a:pt x="16" y="21"/>
                        <a:pt x="15" y="18"/>
                      </a:cubicBezTo>
                      <a:cubicBezTo>
                        <a:pt x="14" y="17"/>
                        <a:pt x="12" y="18"/>
                        <a:pt x="13" y="19"/>
                      </a:cubicBezTo>
                      <a:cubicBezTo>
                        <a:pt x="14" y="23"/>
                        <a:pt x="16" y="26"/>
                        <a:pt x="18" y="29"/>
                      </a:cubicBezTo>
                      <a:cubicBezTo>
                        <a:pt x="18" y="30"/>
                        <a:pt x="20" y="30"/>
                        <a:pt x="20" y="28"/>
                      </a:cubicBezTo>
                      <a:cubicBezTo>
                        <a:pt x="19" y="25"/>
                        <a:pt x="18" y="23"/>
                        <a:pt x="16" y="20"/>
                      </a:cubicBezTo>
                      <a:cubicBezTo>
                        <a:pt x="16" y="19"/>
                        <a:pt x="14" y="20"/>
                        <a:pt x="14" y="21"/>
                      </a:cubicBezTo>
                      <a:cubicBezTo>
                        <a:pt x="15" y="24"/>
                        <a:pt x="17" y="27"/>
                        <a:pt x="19" y="30"/>
                      </a:cubicBezTo>
                      <a:cubicBezTo>
                        <a:pt x="19" y="32"/>
                        <a:pt x="21" y="30"/>
                        <a:pt x="20" y="29"/>
                      </a:cubicBezTo>
                      <a:cubicBezTo>
                        <a:pt x="19" y="27"/>
                        <a:pt x="18" y="25"/>
                        <a:pt x="16" y="22"/>
                      </a:cubicBezTo>
                      <a:cubicBezTo>
                        <a:pt x="15" y="22"/>
                        <a:pt x="14" y="22"/>
                        <a:pt x="14" y="23"/>
                      </a:cubicBezTo>
                      <a:cubicBezTo>
                        <a:pt x="14" y="26"/>
                        <a:pt x="16" y="29"/>
                        <a:pt x="17" y="32"/>
                      </a:cubicBezTo>
                      <a:cubicBezTo>
                        <a:pt x="18" y="32"/>
                        <a:pt x="18" y="31"/>
                        <a:pt x="19" y="31"/>
                      </a:cubicBezTo>
                      <a:cubicBezTo>
                        <a:pt x="17" y="29"/>
                        <a:pt x="17" y="26"/>
                        <a:pt x="15" y="24"/>
                      </a:cubicBezTo>
                      <a:cubicBezTo>
                        <a:pt x="15" y="24"/>
                        <a:pt x="14" y="24"/>
                        <a:pt x="13" y="25"/>
                      </a:cubicBezTo>
                      <a:cubicBezTo>
                        <a:pt x="15" y="26"/>
                        <a:pt x="16" y="28"/>
                        <a:pt x="17" y="30"/>
                      </a:cubicBezTo>
                      <a:cubicBezTo>
                        <a:pt x="17" y="29"/>
                        <a:pt x="18" y="29"/>
                        <a:pt x="18" y="28"/>
                      </a:cubicBezTo>
                      <a:cubicBezTo>
                        <a:pt x="17" y="27"/>
                        <a:pt x="15" y="27"/>
                        <a:pt x="14" y="27"/>
                      </a:cubicBezTo>
                      <a:cubicBezTo>
                        <a:pt x="13" y="27"/>
                        <a:pt x="12" y="27"/>
                        <a:pt x="13" y="28"/>
                      </a:cubicBezTo>
                      <a:cubicBezTo>
                        <a:pt x="13" y="30"/>
                        <a:pt x="13" y="31"/>
                        <a:pt x="14" y="33"/>
                      </a:cubicBezTo>
                      <a:cubicBezTo>
                        <a:pt x="15" y="34"/>
                        <a:pt x="16" y="33"/>
                        <a:pt x="16" y="32"/>
                      </a:cubicBezTo>
                      <a:cubicBezTo>
                        <a:pt x="17" y="29"/>
                        <a:pt x="16" y="26"/>
                        <a:pt x="15" y="24"/>
                      </a:cubicBezTo>
                      <a:cubicBezTo>
                        <a:pt x="14" y="24"/>
                        <a:pt x="14" y="24"/>
                        <a:pt x="13" y="25"/>
                      </a:cubicBezTo>
                      <a:cubicBezTo>
                        <a:pt x="14" y="27"/>
                        <a:pt x="16" y="29"/>
                        <a:pt x="16" y="31"/>
                      </a:cubicBezTo>
                      <a:cubicBezTo>
                        <a:pt x="17" y="31"/>
                        <a:pt x="17" y="31"/>
                        <a:pt x="18" y="30"/>
                      </a:cubicBezTo>
                      <a:cubicBezTo>
                        <a:pt x="14" y="30"/>
                        <a:pt x="14" y="27"/>
                        <a:pt x="12" y="25"/>
                      </a:cubicBezTo>
                      <a:cubicBezTo>
                        <a:pt x="11" y="24"/>
                        <a:pt x="10" y="25"/>
                        <a:pt x="10" y="26"/>
                      </a:cubicBezTo>
                      <a:cubicBezTo>
                        <a:pt x="11" y="28"/>
                        <a:pt x="12" y="30"/>
                        <a:pt x="13" y="31"/>
                      </a:cubicBezTo>
                      <a:cubicBezTo>
                        <a:pt x="14" y="32"/>
                        <a:pt x="16" y="32"/>
                        <a:pt x="15" y="31"/>
                      </a:cubicBezTo>
                      <a:cubicBezTo>
                        <a:pt x="15" y="27"/>
                        <a:pt x="14" y="25"/>
                        <a:pt x="12" y="22"/>
                      </a:cubicBezTo>
                      <a:cubicBezTo>
                        <a:pt x="11" y="21"/>
                        <a:pt x="9" y="22"/>
                        <a:pt x="10" y="23"/>
                      </a:cubicBezTo>
                      <a:cubicBezTo>
                        <a:pt x="11" y="25"/>
                        <a:pt x="12" y="27"/>
                        <a:pt x="14" y="29"/>
                      </a:cubicBezTo>
                      <a:cubicBezTo>
                        <a:pt x="14" y="30"/>
                        <a:pt x="16" y="29"/>
                        <a:pt x="15" y="28"/>
                      </a:cubicBezTo>
                      <a:cubicBezTo>
                        <a:pt x="15" y="25"/>
                        <a:pt x="15" y="22"/>
                        <a:pt x="12" y="19"/>
                      </a:cubicBezTo>
                      <a:cubicBezTo>
                        <a:pt x="12" y="19"/>
                        <a:pt x="10" y="19"/>
                        <a:pt x="10" y="20"/>
                      </a:cubicBezTo>
                      <a:cubicBezTo>
                        <a:pt x="11" y="22"/>
                        <a:pt x="11" y="25"/>
                        <a:pt x="12" y="27"/>
                      </a:cubicBezTo>
                      <a:cubicBezTo>
                        <a:pt x="13" y="27"/>
                        <a:pt x="13" y="26"/>
                        <a:pt x="14" y="26"/>
                      </a:cubicBezTo>
                      <a:cubicBezTo>
                        <a:pt x="13" y="23"/>
                        <a:pt x="11" y="20"/>
                        <a:pt x="10" y="17"/>
                      </a:cubicBezTo>
                      <a:cubicBezTo>
                        <a:pt x="9" y="17"/>
                        <a:pt x="9" y="18"/>
                        <a:pt x="8" y="18"/>
                      </a:cubicBezTo>
                      <a:cubicBezTo>
                        <a:pt x="8" y="18"/>
                        <a:pt x="9" y="19"/>
                        <a:pt x="9" y="19"/>
                      </a:cubicBezTo>
                      <a:cubicBezTo>
                        <a:pt x="10" y="20"/>
                        <a:pt x="11" y="18"/>
                        <a:pt x="10" y="17"/>
                      </a:cubicBezTo>
                      <a:cubicBezTo>
                        <a:pt x="8" y="15"/>
                        <a:pt x="5" y="12"/>
                        <a:pt x="2" y="11"/>
                      </a:cubicBezTo>
                      <a:cubicBezTo>
                        <a:pt x="1" y="10"/>
                        <a:pt x="0" y="11"/>
                        <a:pt x="0" y="12"/>
                      </a:cubicBezTo>
                      <a:cubicBezTo>
                        <a:pt x="1" y="13"/>
                        <a:pt x="2" y="14"/>
                        <a:pt x="3" y="15"/>
                      </a:cubicBezTo>
                      <a:cubicBezTo>
                        <a:pt x="4" y="16"/>
                        <a:pt x="5" y="15"/>
                        <a:pt x="5" y="14"/>
                      </a:cubicBezTo>
                      <a:cubicBezTo>
                        <a:pt x="4" y="13"/>
                        <a:pt x="4" y="13"/>
                        <a:pt x="4" y="12"/>
                      </a:cubicBezTo>
                      <a:cubicBezTo>
                        <a:pt x="3" y="12"/>
                        <a:pt x="3" y="12"/>
                        <a:pt x="2" y="12"/>
                      </a:cubicBezTo>
                      <a:cubicBezTo>
                        <a:pt x="4" y="16"/>
                        <a:pt x="7" y="20"/>
                        <a:pt x="11" y="23"/>
                      </a:cubicBezTo>
                      <a:cubicBezTo>
                        <a:pt x="11" y="23"/>
                        <a:pt x="13" y="23"/>
                        <a:pt x="13" y="22"/>
                      </a:cubicBezTo>
                      <a:cubicBezTo>
                        <a:pt x="11" y="18"/>
                        <a:pt x="9" y="15"/>
                        <a:pt x="6" y="13"/>
                      </a:cubicBezTo>
                      <a:cubicBezTo>
                        <a:pt x="5" y="12"/>
                        <a:pt x="4" y="13"/>
                        <a:pt x="4" y="14"/>
                      </a:cubicBezTo>
                      <a:cubicBezTo>
                        <a:pt x="6" y="17"/>
                        <a:pt x="7" y="20"/>
                        <a:pt x="10" y="23"/>
                      </a:cubicBezTo>
                      <a:cubicBezTo>
                        <a:pt x="11" y="23"/>
                        <a:pt x="12" y="23"/>
                        <a:pt x="12" y="22"/>
                      </a:cubicBezTo>
                      <a:cubicBezTo>
                        <a:pt x="11" y="18"/>
                        <a:pt x="10" y="14"/>
                        <a:pt x="6" y="12"/>
                      </a:cubicBezTo>
                      <a:cubicBezTo>
                        <a:pt x="5" y="11"/>
                        <a:pt x="4" y="12"/>
                        <a:pt x="5" y="13"/>
                      </a:cubicBezTo>
                      <a:cubicBezTo>
                        <a:pt x="5" y="14"/>
                        <a:pt x="6" y="14"/>
                        <a:pt x="6" y="15"/>
                      </a:cubicBezTo>
                      <a:cubicBezTo>
                        <a:pt x="7" y="16"/>
                        <a:pt x="9" y="15"/>
                        <a:pt x="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7" name="Freeform 304"/>
                <p:cNvSpPr/>
                <p:nvPr/>
              </p:nvSpPr>
              <p:spPr bwMode="auto">
                <a:xfrm>
                  <a:off x="949" y="1598"/>
                  <a:ext cx="31" cy="30"/>
                </a:xfrm>
                <a:custGeom>
                  <a:avLst/>
                  <a:gdLst>
                    <a:gd name="T0" fmla="*/ 3 w 47"/>
                    <a:gd name="T1" fmla="*/ 30 h 45"/>
                    <a:gd name="T2" fmla="*/ 3 w 47"/>
                    <a:gd name="T3" fmla="*/ 30 h 45"/>
                    <a:gd name="T4" fmla="*/ 4 w 47"/>
                    <a:gd name="T5" fmla="*/ 32 h 45"/>
                    <a:gd name="T6" fmla="*/ 10 w 47"/>
                    <a:gd name="T7" fmla="*/ 23 h 45"/>
                    <a:gd name="T8" fmla="*/ 18 w 47"/>
                    <a:gd name="T9" fmla="*/ 30 h 45"/>
                    <a:gd name="T10" fmla="*/ 20 w 47"/>
                    <a:gd name="T11" fmla="*/ 30 h 45"/>
                    <a:gd name="T12" fmla="*/ 32 w 47"/>
                    <a:gd name="T13" fmla="*/ 10 h 45"/>
                    <a:gd name="T14" fmla="*/ 39 w 47"/>
                    <a:gd name="T15" fmla="*/ 5 h 45"/>
                    <a:gd name="T16" fmla="*/ 39 w 47"/>
                    <a:gd name="T17" fmla="*/ 18 h 45"/>
                    <a:gd name="T18" fmla="*/ 28 w 47"/>
                    <a:gd name="T19" fmla="*/ 41 h 45"/>
                    <a:gd name="T20" fmla="*/ 15 w 47"/>
                    <a:gd name="T21" fmla="*/ 36 h 45"/>
                    <a:gd name="T22" fmla="*/ 3 w 47"/>
                    <a:gd name="T23" fmla="*/ 31 h 45"/>
                    <a:gd name="T24" fmla="*/ 2 w 47"/>
                    <a:gd name="T25" fmla="*/ 33 h 45"/>
                    <a:gd name="T26" fmla="*/ 12 w 47"/>
                    <a:gd name="T27" fmla="*/ 38 h 45"/>
                    <a:gd name="T28" fmla="*/ 30 w 47"/>
                    <a:gd name="T29" fmla="*/ 45 h 45"/>
                    <a:gd name="T30" fmla="*/ 32 w 47"/>
                    <a:gd name="T31" fmla="*/ 44 h 45"/>
                    <a:gd name="T32" fmla="*/ 45 w 47"/>
                    <a:gd name="T33" fmla="*/ 11 h 45"/>
                    <a:gd name="T34" fmla="*/ 34 w 47"/>
                    <a:gd name="T35" fmla="*/ 0 h 45"/>
                    <a:gd name="T36" fmla="*/ 33 w 47"/>
                    <a:gd name="T37" fmla="*/ 1 h 45"/>
                    <a:gd name="T38" fmla="*/ 18 w 47"/>
                    <a:gd name="T39" fmla="*/ 29 h 45"/>
                    <a:gd name="T40" fmla="*/ 20 w 47"/>
                    <a:gd name="T41" fmla="*/ 28 h 45"/>
                    <a:gd name="T42" fmla="*/ 8 w 47"/>
                    <a:gd name="T43" fmla="*/ 20 h 45"/>
                    <a:gd name="T44" fmla="*/ 2 w 47"/>
                    <a:gd name="T45" fmla="*/ 31 h 45"/>
                    <a:gd name="T46" fmla="*/ 3 w 47"/>
                    <a:gd name="T47" fmla="*/ 33 h 45"/>
                    <a:gd name="T48" fmla="*/ 5 w 47"/>
                    <a:gd name="T49" fmla="*/ 32 h 45"/>
                    <a:gd name="T50" fmla="*/ 3 w 47"/>
                    <a:gd name="T51" fmla="*/ 3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 h="45">
                      <a:moveTo>
                        <a:pt x="3" y="30"/>
                      </a:moveTo>
                      <a:cubicBezTo>
                        <a:pt x="3" y="30"/>
                        <a:pt x="3" y="30"/>
                        <a:pt x="3" y="30"/>
                      </a:cubicBezTo>
                      <a:cubicBezTo>
                        <a:pt x="3" y="31"/>
                        <a:pt x="4" y="31"/>
                        <a:pt x="4" y="32"/>
                      </a:cubicBezTo>
                      <a:cubicBezTo>
                        <a:pt x="5" y="30"/>
                        <a:pt x="7" y="22"/>
                        <a:pt x="10" y="23"/>
                      </a:cubicBezTo>
                      <a:cubicBezTo>
                        <a:pt x="13" y="25"/>
                        <a:pt x="15" y="28"/>
                        <a:pt x="18" y="30"/>
                      </a:cubicBezTo>
                      <a:cubicBezTo>
                        <a:pt x="19" y="31"/>
                        <a:pt x="20" y="31"/>
                        <a:pt x="20" y="30"/>
                      </a:cubicBezTo>
                      <a:cubicBezTo>
                        <a:pt x="25" y="24"/>
                        <a:pt x="29" y="17"/>
                        <a:pt x="32" y="10"/>
                      </a:cubicBezTo>
                      <a:cubicBezTo>
                        <a:pt x="34" y="5"/>
                        <a:pt x="34" y="3"/>
                        <a:pt x="39" y="5"/>
                      </a:cubicBezTo>
                      <a:cubicBezTo>
                        <a:pt x="45" y="8"/>
                        <a:pt x="40" y="15"/>
                        <a:pt x="39" y="18"/>
                      </a:cubicBezTo>
                      <a:cubicBezTo>
                        <a:pt x="38" y="21"/>
                        <a:pt x="31" y="42"/>
                        <a:pt x="28" y="41"/>
                      </a:cubicBezTo>
                      <a:cubicBezTo>
                        <a:pt x="24" y="40"/>
                        <a:pt x="20" y="37"/>
                        <a:pt x="15" y="36"/>
                      </a:cubicBezTo>
                      <a:cubicBezTo>
                        <a:pt x="11" y="34"/>
                        <a:pt x="7" y="33"/>
                        <a:pt x="3" y="31"/>
                      </a:cubicBezTo>
                      <a:cubicBezTo>
                        <a:pt x="2" y="30"/>
                        <a:pt x="0" y="32"/>
                        <a:pt x="2" y="33"/>
                      </a:cubicBezTo>
                      <a:cubicBezTo>
                        <a:pt x="5" y="35"/>
                        <a:pt x="8" y="37"/>
                        <a:pt x="12" y="38"/>
                      </a:cubicBezTo>
                      <a:cubicBezTo>
                        <a:pt x="18" y="40"/>
                        <a:pt x="24" y="43"/>
                        <a:pt x="30" y="45"/>
                      </a:cubicBezTo>
                      <a:cubicBezTo>
                        <a:pt x="31" y="45"/>
                        <a:pt x="32" y="44"/>
                        <a:pt x="32" y="44"/>
                      </a:cubicBezTo>
                      <a:cubicBezTo>
                        <a:pt x="36" y="33"/>
                        <a:pt x="42" y="22"/>
                        <a:pt x="45" y="11"/>
                      </a:cubicBezTo>
                      <a:cubicBezTo>
                        <a:pt x="47" y="4"/>
                        <a:pt x="40" y="2"/>
                        <a:pt x="34" y="0"/>
                      </a:cubicBezTo>
                      <a:cubicBezTo>
                        <a:pt x="34" y="0"/>
                        <a:pt x="33" y="1"/>
                        <a:pt x="33" y="1"/>
                      </a:cubicBezTo>
                      <a:cubicBezTo>
                        <a:pt x="28" y="11"/>
                        <a:pt x="24" y="20"/>
                        <a:pt x="18" y="29"/>
                      </a:cubicBezTo>
                      <a:cubicBezTo>
                        <a:pt x="19" y="28"/>
                        <a:pt x="19" y="28"/>
                        <a:pt x="20" y="28"/>
                      </a:cubicBezTo>
                      <a:cubicBezTo>
                        <a:pt x="18" y="26"/>
                        <a:pt x="12" y="19"/>
                        <a:pt x="8" y="20"/>
                      </a:cubicBezTo>
                      <a:cubicBezTo>
                        <a:pt x="4" y="21"/>
                        <a:pt x="3" y="28"/>
                        <a:pt x="2" y="31"/>
                      </a:cubicBezTo>
                      <a:cubicBezTo>
                        <a:pt x="1" y="32"/>
                        <a:pt x="2" y="33"/>
                        <a:pt x="3" y="33"/>
                      </a:cubicBezTo>
                      <a:cubicBezTo>
                        <a:pt x="4" y="33"/>
                        <a:pt x="5" y="32"/>
                        <a:pt x="5" y="32"/>
                      </a:cubicBezTo>
                      <a:cubicBezTo>
                        <a:pt x="6" y="31"/>
                        <a:pt x="4" y="29"/>
                        <a:pt x="3"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8" name="Freeform 305"/>
                <p:cNvSpPr/>
                <p:nvPr/>
              </p:nvSpPr>
              <p:spPr bwMode="auto">
                <a:xfrm>
                  <a:off x="951" y="1598"/>
                  <a:ext cx="28" cy="28"/>
                </a:xfrm>
                <a:custGeom>
                  <a:avLst/>
                  <a:gdLst>
                    <a:gd name="T0" fmla="*/ 4 w 43"/>
                    <a:gd name="T1" fmla="*/ 31 h 42"/>
                    <a:gd name="T2" fmla="*/ 6 w 43"/>
                    <a:gd name="T3" fmla="*/ 25 h 42"/>
                    <a:gd name="T4" fmla="*/ 4 w 43"/>
                    <a:gd name="T5" fmla="*/ 26 h 42"/>
                    <a:gd name="T6" fmla="*/ 3 w 43"/>
                    <a:gd name="T7" fmla="*/ 26 h 42"/>
                    <a:gd name="T8" fmla="*/ 8 w 43"/>
                    <a:gd name="T9" fmla="*/ 34 h 42"/>
                    <a:gd name="T10" fmla="*/ 9 w 43"/>
                    <a:gd name="T11" fmla="*/ 27 h 42"/>
                    <a:gd name="T12" fmla="*/ 7 w 43"/>
                    <a:gd name="T13" fmla="*/ 27 h 42"/>
                    <a:gd name="T14" fmla="*/ 12 w 43"/>
                    <a:gd name="T15" fmla="*/ 35 h 42"/>
                    <a:gd name="T16" fmla="*/ 12 w 43"/>
                    <a:gd name="T17" fmla="*/ 37 h 42"/>
                    <a:gd name="T18" fmla="*/ 13 w 43"/>
                    <a:gd name="T19" fmla="*/ 31 h 42"/>
                    <a:gd name="T20" fmla="*/ 14 w 43"/>
                    <a:gd name="T21" fmla="*/ 34 h 42"/>
                    <a:gd name="T22" fmla="*/ 16 w 43"/>
                    <a:gd name="T23" fmla="*/ 32 h 42"/>
                    <a:gd name="T24" fmla="*/ 23 w 43"/>
                    <a:gd name="T25" fmla="*/ 31 h 42"/>
                    <a:gd name="T26" fmla="*/ 22 w 43"/>
                    <a:gd name="T27" fmla="*/ 23 h 42"/>
                    <a:gd name="T28" fmla="*/ 16 w 43"/>
                    <a:gd name="T29" fmla="*/ 32 h 42"/>
                    <a:gd name="T30" fmla="*/ 21 w 43"/>
                    <a:gd name="T31" fmla="*/ 29 h 42"/>
                    <a:gd name="T32" fmla="*/ 31 w 43"/>
                    <a:gd name="T33" fmla="*/ 10 h 42"/>
                    <a:gd name="T34" fmla="*/ 29 w 43"/>
                    <a:gd name="T35" fmla="*/ 12 h 42"/>
                    <a:gd name="T36" fmla="*/ 23 w 43"/>
                    <a:gd name="T37" fmla="*/ 34 h 42"/>
                    <a:gd name="T38" fmla="*/ 25 w 43"/>
                    <a:gd name="T39" fmla="*/ 39 h 42"/>
                    <a:gd name="T40" fmla="*/ 28 w 43"/>
                    <a:gd name="T41" fmla="*/ 31 h 42"/>
                    <a:gd name="T42" fmla="*/ 29 w 43"/>
                    <a:gd name="T43" fmla="*/ 19 h 42"/>
                    <a:gd name="T44" fmla="*/ 25 w 43"/>
                    <a:gd name="T45" fmla="*/ 35 h 42"/>
                    <a:gd name="T46" fmla="*/ 32 w 43"/>
                    <a:gd name="T47" fmla="*/ 34 h 42"/>
                    <a:gd name="T48" fmla="*/ 38 w 43"/>
                    <a:gd name="T49" fmla="*/ 10 h 42"/>
                    <a:gd name="T50" fmla="*/ 34 w 43"/>
                    <a:gd name="T51" fmla="*/ 10 h 42"/>
                    <a:gd name="T52" fmla="*/ 36 w 43"/>
                    <a:gd name="T53" fmla="*/ 12 h 42"/>
                    <a:gd name="T54" fmla="*/ 32 w 43"/>
                    <a:gd name="T55" fmla="*/ 11 h 42"/>
                    <a:gd name="T56" fmla="*/ 34 w 43"/>
                    <a:gd name="T57" fmla="*/ 16 h 42"/>
                    <a:gd name="T58" fmla="*/ 32 w 43"/>
                    <a:gd name="T59" fmla="*/ 14 h 42"/>
                    <a:gd name="T60" fmla="*/ 35 w 43"/>
                    <a:gd name="T61" fmla="*/ 10 h 42"/>
                    <a:gd name="T62" fmla="*/ 30 w 43"/>
                    <a:gd name="T63" fmla="*/ 33 h 42"/>
                    <a:gd name="T64" fmla="*/ 28 w 43"/>
                    <a:gd name="T65" fmla="*/ 36 h 42"/>
                    <a:gd name="T66" fmla="*/ 32 w 43"/>
                    <a:gd name="T67" fmla="*/ 20 h 42"/>
                    <a:gd name="T68" fmla="*/ 25 w 43"/>
                    <a:gd name="T69" fmla="*/ 30 h 42"/>
                    <a:gd name="T70" fmla="*/ 22 w 43"/>
                    <a:gd name="T71" fmla="*/ 39 h 42"/>
                    <a:gd name="T72" fmla="*/ 26 w 43"/>
                    <a:gd name="T73" fmla="*/ 35 h 42"/>
                    <a:gd name="T74" fmla="*/ 31 w 43"/>
                    <a:gd name="T75" fmla="*/ 12 h 42"/>
                    <a:gd name="T76" fmla="*/ 28 w 43"/>
                    <a:gd name="T77" fmla="*/ 9 h 42"/>
                    <a:gd name="T78" fmla="*/ 19 w 43"/>
                    <a:gd name="T79" fmla="*/ 27 h 42"/>
                    <a:gd name="T80" fmla="*/ 19 w 43"/>
                    <a:gd name="T81" fmla="*/ 33 h 42"/>
                    <a:gd name="T82" fmla="*/ 25 w 43"/>
                    <a:gd name="T83" fmla="*/ 24 h 42"/>
                    <a:gd name="T84" fmla="*/ 20 w 43"/>
                    <a:gd name="T85" fmla="*/ 32 h 42"/>
                    <a:gd name="T86" fmla="*/ 20 w 43"/>
                    <a:gd name="T87" fmla="*/ 40 h 42"/>
                    <a:gd name="T88" fmla="*/ 23 w 43"/>
                    <a:gd name="T89" fmla="*/ 39 h 42"/>
                    <a:gd name="T90" fmla="*/ 12 w 43"/>
                    <a:gd name="T91" fmla="*/ 30 h 42"/>
                    <a:gd name="T92" fmla="*/ 7 w 43"/>
                    <a:gd name="T93" fmla="*/ 31 h 42"/>
                    <a:gd name="T94" fmla="*/ 12 w 43"/>
                    <a:gd name="T95" fmla="*/ 35 h 42"/>
                    <a:gd name="T96" fmla="*/ 9 w 43"/>
                    <a:gd name="T97" fmla="*/ 33 h 42"/>
                    <a:gd name="T98" fmla="*/ 9 w 43"/>
                    <a:gd name="T99" fmla="*/ 26 h 42"/>
                    <a:gd name="T100" fmla="*/ 5 w 43"/>
                    <a:gd name="T101" fmla="*/ 26 h 42"/>
                    <a:gd name="T102" fmla="*/ 3 w 43"/>
                    <a:gd name="T103" fmla="*/ 28 h 42"/>
                    <a:gd name="T104" fmla="*/ 6 w 43"/>
                    <a:gd name="T105" fmla="*/ 34 h 42"/>
                    <a:gd name="T106" fmla="*/ 6 w 43"/>
                    <a:gd name="T107" fmla="*/ 24 h 42"/>
                    <a:gd name="T108" fmla="*/ 2 w 43"/>
                    <a:gd name="T109" fmla="*/ 26 h 42"/>
                    <a:gd name="T110" fmla="*/ 4 w 43"/>
                    <a:gd name="T111" fmla="*/ 3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3" h="42">
                      <a:moveTo>
                        <a:pt x="7" y="30"/>
                      </a:moveTo>
                      <a:cubicBezTo>
                        <a:pt x="7" y="28"/>
                        <a:pt x="7" y="27"/>
                        <a:pt x="7" y="26"/>
                      </a:cubicBezTo>
                      <a:cubicBezTo>
                        <a:pt x="7" y="24"/>
                        <a:pt x="5" y="23"/>
                        <a:pt x="4" y="25"/>
                      </a:cubicBezTo>
                      <a:cubicBezTo>
                        <a:pt x="3" y="27"/>
                        <a:pt x="2" y="29"/>
                        <a:pt x="1" y="31"/>
                      </a:cubicBezTo>
                      <a:cubicBezTo>
                        <a:pt x="2" y="31"/>
                        <a:pt x="3" y="31"/>
                        <a:pt x="4" y="31"/>
                      </a:cubicBezTo>
                      <a:cubicBezTo>
                        <a:pt x="4" y="30"/>
                        <a:pt x="4" y="28"/>
                        <a:pt x="5" y="26"/>
                      </a:cubicBezTo>
                      <a:cubicBezTo>
                        <a:pt x="5" y="25"/>
                        <a:pt x="3" y="24"/>
                        <a:pt x="2" y="26"/>
                      </a:cubicBezTo>
                      <a:cubicBezTo>
                        <a:pt x="1" y="27"/>
                        <a:pt x="1" y="29"/>
                        <a:pt x="0" y="31"/>
                      </a:cubicBezTo>
                      <a:cubicBezTo>
                        <a:pt x="0" y="33"/>
                        <a:pt x="2" y="34"/>
                        <a:pt x="3" y="32"/>
                      </a:cubicBezTo>
                      <a:cubicBezTo>
                        <a:pt x="4" y="30"/>
                        <a:pt x="5" y="27"/>
                        <a:pt x="6" y="25"/>
                      </a:cubicBezTo>
                      <a:cubicBezTo>
                        <a:pt x="5" y="25"/>
                        <a:pt x="4" y="25"/>
                        <a:pt x="3" y="24"/>
                      </a:cubicBezTo>
                      <a:cubicBezTo>
                        <a:pt x="3" y="28"/>
                        <a:pt x="2" y="31"/>
                        <a:pt x="2" y="34"/>
                      </a:cubicBezTo>
                      <a:cubicBezTo>
                        <a:pt x="2" y="35"/>
                        <a:pt x="5" y="36"/>
                        <a:pt x="5" y="34"/>
                      </a:cubicBezTo>
                      <a:cubicBezTo>
                        <a:pt x="6" y="32"/>
                        <a:pt x="6" y="29"/>
                        <a:pt x="7" y="26"/>
                      </a:cubicBezTo>
                      <a:cubicBezTo>
                        <a:pt x="6" y="26"/>
                        <a:pt x="5" y="26"/>
                        <a:pt x="4" y="26"/>
                      </a:cubicBezTo>
                      <a:cubicBezTo>
                        <a:pt x="4" y="29"/>
                        <a:pt x="4" y="32"/>
                        <a:pt x="3" y="34"/>
                      </a:cubicBezTo>
                      <a:cubicBezTo>
                        <a:pt x="4" y="34"/>
                        <a:pt x="5" y="34"/>
                        <a:pt x="6" y="34"/>
                      </a:cubicBezTo>
                      <a:cubicBezTo>
                        <a:pt x="7" y="31"/>
                        <a:pt x="7" y="28"/>
                        <a:pt x="7" y="25"/>
                      </a:cubicBezTo>
                      <a:cubicBezTo>
                        <a:pt x="7" y="23"/>
                        <a:pt x="5" y="23"/>
                        <a:pt x="4" y="24"/>
                      </a:cubicBezTo>
                      <a:cubicBezTo>
                        <a:pt x="4" y="25"/>
                        <a:pt x="3" y="26"/>
                        <a:pt x="3" y="26"/>
                      </a:cubicBezTo>
                      <a:cubicBezTo>
                        <a:pt x="4" y="27"/>
                        <a:pt x="5" y="27"/>
                        <a:pt x="6" y="27"/>
                      </a:cubicBezTo>
                      <a:cubicBezTo>
                        <a:pt x="6" y="26"/>
                        <a:pt x="6" y="26"/>
                        <a:pt x="6" y="26"/>
                      </a:cubicBezTo>
                      <a:cubicBezTo>
                        <a:pt x="5" y="25"/>
                        <a:pt x="5" y="25"/>
                        <a:pt x="4" y="25"/>
                      </a:cubicBezTo>
                      <a:cubicBezTo>
                        <a:pt x="5" y="28"/>
                        <a:pt x="5" y="31"/>
                        <a:pt x="5" y="34"/>
                      </a:cubicBezTo>
                      <a:cubicBezTo>
                        <a:pt x="5" y="36"/>
                        <a:pt x="8" y="36"/>
                        <a:pt x="8" y="34"/>
                      </a:cubicBezTo>
                      <a:cubicBezTo>
                        <a:pt x="8" y="31"/>
                        <a:pt x="8" y="29"/>
                        <a:pt x="8" y="26"/>
                      </a:cubicBezTo>
                      <a:cubicBezTo>
                        <a:pt x="7" y="26"/>
                        <a:pt x="6" y="26"/>
                        <a:pt x="5" y="26"/>
                      </a:cubicBezTo>
                      <a:cubicBezTo>
                        <a:pt x="6" y="29"/>
                        <a:pt x="6" y="31"/>
                        <a:pt x="6" y="34"/>
                      </a:cubicBezTo>
                      <a:cubicBezTo>
                        <a:pt x="7" y="34"/>
                        <a:pt x="8" y="34"/>
                        <a:pt x="8" y="34"/>
                      </a:cubicBezTo>
                      <a:cubicBezTo>
                        <a:pt x="8" y="31"/>
                        <a:pt x="9" y="29"/>
                        <a:pt x="9" y="27"/>
                      </a:cubicBezTo>
                      <a:cubicBezTo>
                        <a:pt x="8" y="27"/>
                        <a:pt x="7" y="27"/>
                        <a:pt x="7" y="27"/>
                      </a:cubicBezTo>
                      <a:cubicBezTo>
                        <a:pt x="7" y="30"/>
                        <a:pt x="7" y="32"/>
                        <a:pt x="7" y="35"/>
                      </a:cubicBezTo>
                      <a:cubicBezTo>
                        <a:pt x="8" y="35"/>
                        <a:pt x="9" y="35"/>
                        <a:pt x="10" y="35"/>
                      </a:cubicBezTo>
                      <a:cubicBezTo>
                        <a:pt x="9" y="32"/>
                        <a:pt x="9" y="30"/>
                        <a:pt x="10" y="27"/>
                      </a:cubicBezTo>
                      <a:cubicBezTo>
                        <a:pt x="9" y="27"/>
                        <a:pt x="8" y="27"/>
                        <a:pt x="7" y="27"/>
                      </a:cubicBezTo>
                      <a:cubicBezTo>
                        <a:pt x="7" y="28"/>
                        <a:pt x="7" y="30"/>
                        <a:pt x="7" y="31"/>
                      </a:cubicBezTo>
                      <a:cubicBezTo>
                        <a:pt x="7" y="31"/>
                        <a:pt x="8" y="31"/>
                        <a:pt x="9" y="32"/>
                      </a:cubicBezTo>
                      <a:cubicBezTo>
                        <a:pt x="8" y="29"/>
                        <a:pt x="8" y="26"/>
                        <a:pt x="7" y="23"/>
                      </a:cubicBezTo>
                      <a:cubicBezTo>
                        <a:pt x="6" y="23"/>
                        <a:pt x="6" y="24"/>
                        <a:pt x="5" y="24"/>
                      </a:cubicBezTo>
                      <a:cubicBezTo>
                        <a:pt x="9" y="26"/>
                        <a:pt x="11" y="30"/>
                        <a:pt x="12" y="35"/>
                      </a:cubicBezTo>
                      <a:cubicBezTo>
                        <a:pt x="13" y="34"/>
                        <a:pt x="14" y="34"/>
                        <a:pt x="15" y="34"/>
                      </a:cubicBezTo>
                      <a:cubicBezTo>
                        <a:pt x="14" y="33"/>
                        <a:pt x="13" y="31"/>
                        <a:pt x="12" y="30"/>
                      </a:cubicBezTo>
                      <a:cubicBezTo>
                        <a:pt x="12" y="29"/>
                        <a:pt x="10" y="29"/>
                        <a:pt x="10" y="31"/>
                      </a:cubicBezTo>
                      <a:cubicBezTo>
                        <a:pt x="10" y="33"/>
                        <a:pt x="10" y="35"/>
                        <a:pt x="10" y="38"/>
                      </a:cubicBezTo>
                      <a:cubicBezTo>
                        <a:pt x="11" y="37"/>
                        <a:pt x="12" y="37"/>
                        <a:pt x="12" y="37"/>
                      </a:cubicBezTo>
                      <a:cubicBezTo>
                        <a:pt x="11" y="35"/>
                        <a:pt x="10" y="33"/>
                        <a:pt x="9" y="30"/>
                      </a:cubicBezTo>
                      <a:cubicBezTo>
                        <a:pt x="9" y="31"/>
                        <a:pt x="8" y="31"/>
                        <a:pt x="8" y="32"/>
                      </a:cubicBezTo>
                      <a:cubicBezTo>
                        <a:pt x="11" y="32"/>
                        <a:pt x="13" y="34"/>
                        <a:pt x="14" y="36"/>
                      </a:cubicBezTo>
                      <a:cubicBezTo>
                        <a:pt x="14" y="35"/>
                        <a:pt x="15" y="35"/>
                        <a:pt x="16" y="34"/>
                      </a:cubicBezTo>
                      <a:cubicBezTo>
                        <a:pt x="15" y="33"/>
                        <a:pt x="14" y="32"/>
                        <a:pt x="13" y="31"/>
                      </a:cubicBezTo>
                      <a:cubicBezTo>
                        <a:pt x="12" y="31"/>
                        <a:pt x="12" y="32"/>
                        <a:pt x="11" y="33"/>
                      </a:cubicBezTo>
                      <a:cubicBezTo>
                        <a:pt x="14" y="34"/>
                        <a:pt x="16" y="36"/>
                        <a:pt x="17" y="38"/>
                      </a:cubicBezTo>
                      <a:cubicBezTo>
                        <a:pt x="18" y="38"/>
                        <a:pt x="18" y="37"/>
                        <a:pt x="19" y="36"/>
                      </a:cubicBezTo>
                      <a:cubicBezTo>
                        <a:pt x="18" y="35"/>
                        <a:pt x="16" y="33"/>
                        <a:pt x="16" y="32"/>
                      </a:cubicBezTo>
                      <a:cubicBezTo>
                        <a:pt x="15" y="32"/>
                        <a:pt x="15" y="33"/>
                        <a:pt x="14" y="34"/>
                      </a:cubicBezTo>
                      <a:cubicBezTo>
                        <a:pt x="17" y="35"/>
                        <a:pt x="19" y="37"/>
                        <a:pt x="20" y="40"/>
                      </a:cubicBezTo>
                      <a:cubicBezTo>
                        <a:pt x="21" y="40"/>
                        <a:pt x="22" y="39"/>
                        <a:pt x="22" y="39"/>
                      </a:cubicBezTo>
                      <a:cubicBezTo>
                        <a:pt x="21" y="37"/>
                        <a:pt x="20" y="34"/>
                        <a:pt x="19" y="32"/>
                      </a:cubicBezTo>
                      <a:cubicBezTo>
                        <a:pt x="19" y="32"/>
                        <a:pt x="18" y="33"/>
                        <a:pt x="17" y="33"/>
                      </a:cubicBezTo>
                      <a:cubicBezTo>
                        <a:pt x="17" y="35"/>
                        <a:pt x="17" y="34"/>
                        <a:pt x="16" y="32"/>
                      </a:cubicBezTo>
                      <a:cubicBezTo>
                        <a:pt x="16" y="31"/>
                        <a:pt x="15" y="30"/>
                        <a:pt x="15" y="28"/>
                      </a:cubicBezTo>
                      <a:cubicBezTo>
                        <a:pt x="14" y="29"/>
                        <a:pt x="14" y="30"/>
                        <a:pt x="13" y="30"/>
                      </a:cubicBezTo>
                      <a:cubicBezTo>
                        <a:pt x="16" y="32"/>
                        <a:pt x="18" y="35"/>
                        <a:pt x="21" y="37"/>
                      </a:cubicBezTo>
                      <a:cubicBezTo>
                        <a:pt x="22" y="37"/>
                        <a:pt x="23" y="37"/>
                        <a:pt x="24" y="37"/>
                      </a:cubicBezTo>
                      <a:cubicBezTo>
                        <a:pt x="23" y="34"/>
                        <a:pt x="23" y="33"/>
                        <a:pt x="23" y="31"/>
                      </a:cubicBezTo>
                      <a:cubicBezTo>
                        <a:pt x="22" y="29"/>
                        <a:pt x="20" y="30"/>
                        <a:pt x="20" y="31"/>
                      </a:cubicBezTo>
                      <a:cubicBezTo>
                        <a:pt x="19" y="32"/>
                        <a:pt x="19" y="33"/>
                        <a:pt x="19" y="35"/>
                      </a:cubicBezTo>
                      <a:cubicBezTo>
                        <a:pt x="19" y="36"/>
                        <a:pt x="22" y="37"/>
                        <a:pt x="22" y="35"/>
                      </a:cubicBezTo>
                      <a:cubicBezTo>
                        <a:pt x="23" y="31"/>
                        <a:pt x="23" y="27"/>
                        <a:pt x="25" y="24"/>
                      </a:cubicBezTo>
                      <a:cubicBezTo>
                        <a:pt x="24" y="23"/>
                        <a:pt x="23" y="23"/>
                        <a:pt x="22" y="23"/>
                      </a:cubicBezTo>
                      <a:cubicBezTo>
                        <a:pt x="21" y="26"/>
                        <a:pt x="20" y="30"/>
                        <a:pt x="18" y="33"/>
                      </a:cubicBezTo>
                      <a:cubicBezTo>
                        <a:pt x="18" y="35"/>
                        <a:pt x="21" y="36"/>
                        <a:pt x="21" y="34"/>
                      </a:cubicBezTo>
                      <a:cubicBezTo>
                        <a:pt x="23" y="29"/>
                        <a:pt x="24" y="25"/>
                        <a:pt x="26" y="20"/>
                      </a:cubicBezTo>
                      <a:cubicBezTo>
                        <a:pt x="27" y="18"/>
                        <a:pt x="25" y="17"/>
                        <a:pt x="24" y="19"/>
                      </a:cubicBezTo>
                      <a:cubicBezTo>
                        <a:pt x="21" y="23"/>
                        <a:pt x="19" y="27"/>
                        <a:pt x="16" y="32"/>
                      </a:cubicBezTo>
                      <a:cubicBezTo>
                        <a:pt x="15" y="33"/>
                        <a:pt x="18" y="35"/>
                        <a:pt x="19" y="33"/>
                      </a:cubicBezTo>
                      <a:cubicBezTo>
                        <a:pt x="22" y="28"/>
                        <a:pt x="24" y="22"/>
                        <a:pt x="27" y="16"/>
                      </a:cubicBezTo>
                      <a:cubicBezTo>
                        <a:pt x="26" y="16"/>
                        <a:pt x="26" y="15"/>
                        <a:pt x="25" y="15"/>
                      </a:cubicBezTo>
                      <a:cubicBezTo>
                        <a:pt x="22" y="19"/>
                        <a:pt x="20" y="23"/>
                        <a:pt x="18" y="28"/>
                      </a:cubicBezTo>
                      <a:cubicBezTo>
                        <a:pt x="18" y="29"/>
                        <a:pt x="20" y="30"/>
                        <a:pt x="21" y="29"/>
                      </a:cubicBezTo>
                      <a:cubicBezTo>
                        <a:pt x="26" y="24"/>
                        <a:pt x="27" y="17"/>
                        <a:pt x="31" y="11"/>
                      </a:cubicBezTo>
                      <a:cubicBezTo>
                        <a:pt x="30" y="11"/>
                        <a:pt x="29" y="10"/>
                        <a:pt x="28" y="10"/>
                      </a:cubicBezTo>
                      <a:cubicBezTo>
                        <a:pt x="26" y="14"/>
                        <a:pt x="24" y="19"/>
                        <a:pt x="23" y="23"/>
                      </a:cubicBezTo>
                      <a:cubicBezTo>
                        <a:pt x="24" y="24"/>
                        <a:pt x="25" y="24"/>
                        <a:pt x="26" y="24"/>
                      </a:cubicBezTo>
                      <a:cubicBezTo>
                        <a:pt x="27" y="19"/>
                        <a:pt x="28" y="14"/>
                        <a:pt x="31" y="10"/>
                      </a:cubicBezTo>
                      <a:cubicBezTo>
                        <a:pt x="30" y="10"/>
                        <a:pt x="29" y="9"/>
                        <a:pt x="28" y="9"/>
                      </a:cubicBezTo>
                      <a:cubicBezTo>
                        <a:pt x="27" y="17"/>
                        <a:pt x="23" y="24"/>
                        <a:pt x="20" y="32"/>
                      </a:cubicBezTo>
                      <a:cubicBezTo>
                        <a:pt x="20" y="34"/>
                        <a:pt x="23" y="35"/>
                        <a:pt x="23" y="33"/>
                      </a:cubicBezTo>
                      <a:cubicBezTo>
                        <a:pt x="26" y="26"/>
                        <a:pt x="26" y="18"/>
                        <a:pt x="31" y="13"/>
                      </a:cubicBezTo>
                      <a:cubicBezTo>
                        <a:pt x="30" y="12"/>
                        <a:pt x="29" y="12"/>
                        <a:pt x="29" y="12"/>
                      </a:cubicBezTo>
                      <a:cubicBezTo>
                        <a:pt x="27" y="19"/>
                        <a:pt x="24" y="25"/>
                        <a:pt x="23" y="32"/>
                      </a:cubicBezTo>
                      <a:cubicBezTo>
                        <a:pt x="23" y="34"/>
                        <a:pt x="25" y="34"/>
                        <a:pt x="26" y="33"/>
                      </a:cubicBezTo>
                      <a:cubicBezTo>
                        <a:pt x="28" y="27"/>
                        <a:pt x="30" y="21"/>
                        <a:pt x="32" y="16"/>
                      </a:cubicBezTo>
                      <a:cubicBezTo>
                        <a:pt x="32" y="15"/>
                        <a:pt x="31" y="15"/>
                        <a:pt x="30" y="15"/>
                      </a:cubicBezTo>
                      <a:cubicBezTo>
                        <a:pt x="27" y="21"/>
                        <a:pt x="24" y="27"/>
                        <a:pt x="23" y="34"/>
                      </a:cubicBezTo>
                      <a:cubicBezTo>
                        <a:pt x="23" y="36"/>
                        <a:pt x="25" y="36"/>
                        <a:pt x="26" y="35"/>
                      </a:cubicBezTo>
                      <a:cubicBezTo>
                        <a:pt x="27" y="32"/>
                        <a:pt x="27" y="29"/>
                        <a:pt x="28" y="27"/>
                      </a:cubicBezTo>
                      <a:cubicBezTo>
                        <a:pt x="27" y="26"/>
                        <a:pt x="26" y="26"/>
                        <a:pt x="25" y="26"/>
                      </a:cubicBezTo>
                      <a:cubicBezTo>
                        <a:pt x="25" y="30"/>
                        <a:pt x="24" y="35"/>
                        <a:pt x="22" y="39"/>
                      </a:cubicBezTo>
                      <a:cubicBezTo>
                        <a:pt x="23" y="39"/>
                        <a:pt x="24" y="39"/>
                        <a:pt x="25" y="39"/>
                      </a:cubicBezTo>
                      <a:cubicBezTo>
                        <a:pt x="25" y="38"/>
                        <a:pt x="25" y="36"/>
                        <a:pt x="25" y="35"/>
                      </a:cubicBezTo>
                      <a:cubicBezTo>
                        <a:pt x="24" y="35"/>
                        <a:pt x="23" y="35"/>
                        <a:pt x="22" y="35"/>
                      </a:cubicBezTo>
                      <a:cubicBezTo>
                        <a:pt x="22" y="38"/>
                        <a:pt x="22" y="37"/>
                        <a:pt x="22" y="40"/>
                      </a:cubicBezTo>
                      <a:cubicBezTo>
                        <a:pt x="23" y="41"/>
                        <a:pt x="25" y="41"/>
                        <a:pt x="25" y="40"/>
                      </a:cubicBezTo>
                      <a:cubicBezTo>
                        <a:pt x="27" y="37"/>
                        <a:pt x="27" y="34"/>
                        <a:pt x="28" y="31"/>
                      </a:cubicBezTo>
                      <a:cubicBezTo>
                        <a:pt x="27" y="30"/>
                        <a:pt x="26" y="30"/>
                        <a:pt x="25" y="30"/>
                      </a:cubicBezTo>
                      <a:cubicBezTo>
                        <a:pt x="26" y="33"/>
                        <a:pt x="25" y="36"/>
                        <a:pt x="25" y="38"/>
                      </a:cubicBezTo>
                      <a:cubicBezTo>
                        <a:pt x="26" y="39"/>
                        <a:pt x="27" y="39"/>
                        <a:pt x="28" y="39"/>
                      </a:cubicBezTo>
                      <a:cubicBezTo>
                        <a:pt x="28" y="32"/>
                        <a:pt x="30" y="26"/>
                        <a:pt x="32" y="20"/>
                      </a:cubicBezTo>
                      <a:cubicBezTo>
                        <a:pt x="31" y="20"/>
                        <a:pt x="30" y="20"/>
                        <a:pt x="29" y="19"/>
                      </a:cubicBezTo>
                      <a:cubicBezTo>
                        <a:pt x="28" y="24"/>
                        <a:pt x="26" y="30"/>
                        <a:pt x="25" y="35"/>
                      </a:cubicBezTo>
                      <a:cubicBezTo>
                        <a:pt x="25" y="36"/>
                        <a:pt x="27" y="37"/>
                        <a:pt x="28" y="36"/>
                      </a:cubicBezTo>
                      <a:cubicBezTo>
                        <a:pt x="31" y="30"/>
                        <a:pt x="33" y="24"/>
                        <a:pt x="35" y="17"/>
                      </a:cubicBezTo>
                      <a:cubicBezTo>
                        <a:pt x="35" y="16"/>
                        <a:pt x="33" y="15"/>
                        <a:pt x="32" y="16"/>
                      </a:cubicBezTo>
                      <a:cubicBezTo>
                        <a:pt x="29" y="22"/>
                        <a:pt x="26" y="29"/>
                        <a:pt x="25" y="35"/>
                      </a:cubicBezTo>
                      <a:cubicBezTo>
                        <a:pt x="24" y="37"/>
                        <a:pt x="26" y="38"/>
                        <a:pt x="27" y="37"/>
                      </a:cubicBezTo>
                      <a:cubicBezTo>
                        <a:pt x="34" y="32"/>
                        <a:pt x="35" y="21"/>
                        <a:pt x="38" y="14"/>
                      </a:cubicBezTo>
                      <a:cubicBezTo>
                        <a:pt x="37" y="14"/>
                        <a:pt x="36" y="14"/>
                        <a:pt x="36" y="13"/>
                      </a:cubicBezTo>
                      <a:cubicBezTo>
                        <a:pt x="36" y="20"/>
                        <a:pt x="31" y="26"/>
                        <a:pt x="29" y="33"/>
                      </a:cubicBezTo>
                      <a:cubicBezTo>
                        <a:pt x="29" y="35"/>
                        <a:pt x="31" y="36"/>
                        <a:pt x="32" y="34"/>
                      </a:cubicBezTo>
                      <a:cubicBezTo>
                        <a:pt x="35" y="28"/>
                        <a:pt x="37" y="21"/>
                        <a:pt x="40" y="14"/>
                      </a:cubicBezTo>
                      <a:cubicBezTo>
                        <a:pt x="39" y="14"/>
                        <a:pt x="38" y="14"/>
                        <a:pt x="37" y="13"/>
                      </a:cubicBezTo>
                      <a:cubicBezTo>
                        <a:pt x="36" y="18"/>
                        <a:pt x="34" y="23"/>
                        <a:pt x="31" y="27"/>
                      </a:cubicBezTo>
                      <a:cubicBezTo>
                        <a:pt x="31" y="28"/>
                        <a:pt x="32" y="28"/>
                        <a:pt x="33" y="29"/>
                      </a:cubicBezTo>
                      <a:cubicBezTo>
                        <a:pt x="35" y="22"/>
                        <a:pt x="39" y="17"/>
                        <a:pt x="38" y="10"/>
                      </a:cubicBezTo>
                      <a:cubicBezTo>
                        <a:pt x="38" y="9"/>
                        <a:pt x="37" y="8"/>
                        <a:pt x="36" y="9"/>
                      </a:cubicBezTo>
                      <a:cubicBezTo>
                        <a:pt x="35" y="9"/>
                        <a:pt x="35" y="10"/>
                        <a:pt x="34" y="11"/>
                      </a:cubicBezTo>
                      <a:cubicBezTo>
                        <a:pt x="33" y="13"/>
                        <a:pt x="31" y="13"/>
                        <a:pt x="30" y="12"/>
                      </a:cubicBezTo>
                      <a:cubicBezTo>
                        <a:pt x="30" y="12"/>
                        <a:pt x="34" y="12"/>
                        <a:pt x="34" y="12"/>
                      </a:cubicBezTo>
                      <a:cubicBezTo>
                        <a:pt x="33" y="11"/>
                        <a:pt x="33" y="10"/>
                        <a:pt x="34" y="10"/>
                      </a:cubicBezTo>
                      <a:cubicBezTo>
                        <a:pt x="34" y="14"/>
                        <a:pt x="33" y="15"/>
                        <a:pt x="33" y="13"/>
                      </a:cubicBezTo>
                      <a:cubicBezTo>
                        <a:pt x="31" y="8"/>
                        <a:pt x="36" y="11"/>
                        <a:pt x="32" y="14"/>
                      </a:cubicBezTo>
                      <a:cubicBezTo>
                        <a:pt x="33" y="14"/>
                        <a:pt x="33" y="14"/>
                        <a:pt x="34" y="15"/>
                      </a:cubicBezTo>
                      <a:cubicBezTo>
                        <a:pt x="33" y="13"/>
                        <a:pt x="34" y="11"/>
                        <a:pt x="35" y="9"/>
                      </a:cubicBezTo>
                      <a:cubicBezTo>
                        <a:pt x="37" y="10"/>
                        <a:pt x="37" y="10"/>
                        <a:pt x="36" y="12"/>
                      </a:cubicBezTo>
                      <a:cubicBezTo>
                        <a:pt x="35" y="14"/>
                        <a:pt x="33" y="15"/>
                        <a:pt x="31" y="14"/>
                      </a:cubicBezTo>
                      <a:cubicBezTo>
                        <a:pt x="30" y="6"/>
                        <a:pt x="31" y="6"/>
                        <a:pt x="34" y="11"/>
                      </a:cubicBezTo>
                      <a:cubicBezTo>
                        <a:pt x="36" y="12"/>
                        <a:pt x="37" y="9"/>
                        <a:pt x="35" y="9"/>
                      </a:cubicBezTo>
                      <a:cubicBezTo>
                        <a:pt x="34" y="8"/>
                        <a:pt x="33" y="8"/>
                        <a:pt x="32" y="9"/>
                      </a:cubicBezTo>
                      <a:cubicBezTo>
                        <a:pt x="31" y="10"/>
                        <a:pt x="31" y="10"/>
                        <a:pt x="32" y="11"/>
                      </a:cubicBezTo>
                      <a:cubicBezTo>
                        <a:pt x="36" y="18"/>
                        <a:pt x="43" y="8"/>
                        <a:pt x="36" y="4"/>
                      </a:cubicBezTo>
                      <a:cubicBezTo>
                        <a:pt x="29" y="0"/>
                        <a:pt x="25" y="12"/>
                        <a:pt x="30" y="16"/>
                      </a:cubicBezTo>
                      <a:cubicBezTo>
                        <a:pt x="34" y="21"/>
                        <a:pt x="41" y="13"/>
                        <a:pt x="39" y="9"/>
                      </a:cubicBezTo>
                      <a:cubicBezTo>
                        <a:pt x="37" y="1"/>
                        <a:pt x="29" y="10"/>
                        <a:pt x="32" y="15"/>
                      </a:cubicBezTo>
                      <a:cubicBezTo>
                        <a:pt x="32" y="16"/>
                        <a:pt x="33" y="17"/>
                        <a:pt x="34" y="16"/>
                      </a:cubicBezTo>
                      <a:cubicBezTo>
                        <a:pt x="37" y="14"/>
                        <a:pt x="39" y="7"/>
                        <a:pt x="34" y="5"/>
                      </a:cubicBezTo>
                      <a:cubicBezTo>
                        <a:pt x="28" y="4"/>
                        <a:pt x="29" y="12"/>
                        <a:pt x="30" y="15"/>
                      </a:cubicBezTo>
                      <a:cubicBezTo>
                        <a:pt x="31" y="16"/>
                        <a:pt x="31" y="17"/>
                        <a:pt x="32" y="16"/>
                      </a:cubicBezTo>
                      <a:cubicBezTo>
                        <a:pt x="36" y="15"/>
                        <a:pt x="40" y="8"/>
                        <a:pt x="35" y="6"/>
                      </a:cubicBezTo>
                      <a:cubicBezTo>
                        <a:pt x="29" y="2"/>
                        <a:pt x="30" y="12"/>
                        <a:pt x="32" y="14"/>
                      </a:cubicBezTo>
                      <a:cubicBezTo>
                        <a:pt x="32" y="15"/>
                        <a:pt x="33" y="15"/>
                        <a:pt x="34" y="15"/>
                      </a:cubicBezTo>
                      <a:cubicBezTo>
                        <a:pt x="43" y="10"/>
                        <a:pt x="19" y="6"/>
                        <a:pt x="30" y="16"/>
                      </a:cubicBezTo>
                      <a:cubicBezTo>
                        <a:pt x="31" y="16"/>
                        <a:pt x="31" y="16"/>
                        <a:pt x="32" y="16"/>
                      </a:cubicBezTo>
                      <a:cubicBezTo>
                        <a:pt x="34" y="14"/>
                        <a:pt x="36" y="13"/>
                        <a:pt x="38" y="11"/>
                      </a:cubicBezTo>
                      <a:cubicBezTo>
                        <a:pt x="37" y="11"/>
                        <a:pt x="36" y="10"/>
                        <a:pt x="35" y="10"/>
                      </a:cubicBezTo>
                      <a:cubicBezTo>
                        <a:pt x="36" y="16"/>
                        <a:pt x="32" y="22"/>
                        <a:pt x="30" y="28"/>
                      </a:cubicBezTo>
                      <a:cubicBezTo>
                        <a:pt x="30" y="29"/>
                        <a:pt x="32" y="30"/>
                        <a:pt x="33" y="29"/>
                      </a:cubicBezTo>
                      <a:cubicBezTo>
                        <a:pt x="36" y="24"/>
                        <a:pt x="38" y="19"/>
                        <a:pt x="40" y="14"/>
                      </a:cubicBezTo>
                      <a:cubicBezTo>
                        <a:pt x="40" y="13"/>
                        <a:pt x="38" y="12"/>
                        <a:pt x="37" y="13"/>
                      </a:cubicBezTo>
                      <a:cubicBezTo>
                        <a:pt x="34" y="19"/>
                        <a:pt x="33" y="27"/>
                        <a:pt x="30" y="33"/>
                      </a:cubicBezTo>
                      <a:cubicBezTo>
                        <a:pt x="31" y="33"/>
                        <a:pt x="31" y="34"/>
                        <a:pt x="32" y="34"/>
                      </a:cubicBezTo>
                      <a:cubicBezTo>
                        <a:pt x="33" y="27"/>
                        <a:pt x="38" y="21"/>
                        <a:pt x="38" y="13"/>
                      </a:cubicBezTo>
                      <a:cubicBezTo>
                        <a:pt x="38" y="12"/>
                        <a:pt x="36" y="11"/>
                        <a:pt x="36" y="13"/>
                      </a:cubicBezTo>
                      <a:cubicBezTo>
                        <a:pt x="32" y="20"/>
                        <a:pt x="32" y="30"/>
                        <a:pt x="25" y="35"/>
                      </a:cubicBezTo>
                      <a:cubicBezTo>
                        <a:pt x="26" y="35"/>
                        <a:pt x="27" y="36"/>
                        <a:pt x="28" y="36"/>
                      </a:cubicBezTo>
                      <a:cubicBezTo>
                        <a:pt x="29" y="30"/>
                        <a:pt x="31" y="24"/>
                        <a:pt x="34" y="18"/>
                      </a:cubicBezTo>
                      <a:cubicBezTo>
                        <a:pt x="34" y="17"/>
                        <a:pt x="33" y="17"/>
                        <a:pt x="32" y="17"/>
                      </a:cubicBezTo>
                      <a:cubicBezTo>
                        <a:pt x="31" y="23"/>
                        <a:pt x="28" y="29"/>
                        <a:pt x="25" y="34"/>
                      </a:cubicBezTo>
                      <a:cubicBezTo>
                        <a:pt x="26" y="35"/>
                        <a:pt x="27" y="35"/>
                        <a:pt x="28" y="35"/>
                      </a:cubicBezTo>
                      <a:cubicBezTo>
                        <a:pt x="29" y="30"/>
                        <a:pt x="31" y="25"/>
                        <a:pt x="32" y="20"/>
                      </a:cubicBezTo>
                      <a:cubicBezTo>
                        <a:pt x="33" y="18"/>
                        <a:pt x="30" y="18"/>
                        <a:pt x="29" y="19"/>
                      </a:cubicBezTo>
                      <a:cubicBezTo>
                        <a:pt x="27" y="26"/>
                        <a:pt x="26" y="32"/>
                        <a:pt x="25" y="39"/>
                      </a:cubicBezTo>
                      <a:cubicBezTo>
                        <a:pt x="25" y="40"/>
                        <a:pt x="28" y="41"/>
                        <a:pt x="28" y="39"/>
                      </a:cubicBezTo>
                      <a:cubicBezTo>
                        <a:pt x="28" y="36"/>
                        <a:pt x="28" y="33"/>
                        <a:pt x="28" y="30"/>
                      </a:cubicBezTo>
                      <a:cubicBezTo>
                        <a:pt x="28" y="29"/>
                        <a:pt x="26" y="28"/>
                        <a:pt x="25" y="30"/>
                      </a:cubicBezTo>
                      <a:cubicBezTo>
                        <a:pt x="24" y="33"/>
                        <a:pt x="24" y="36"/>
                        <a:pt x="23" y="39"/>
                      </a:cubicBezTo>
                      <a:cubicBezTo>
                        <a:pt x="24" y="39"/>
                        <a:pt x="24" y="39"/>
                        <a:pt x="25" y="39"/>
                      </a:cubicBezTo>
                      <a:cubicBezTo>
                        <a:pt x="25" y="38"/>
                        <a:pt x="25" y="36"/>
                        <a:pt x="25" y="35"/>
                      </a:cubicBezTo>
                      <a:cubicBezTo>
                        <a:pt x="25" y="33"/>
                        <a:pt x="22" y="33"/>
                        <a:pt x="22" y="35"/>
                      </a:cubicBezTo>
                      <a:cubicBezTo>
                        <a:pt x="22" y="36"/>
                        <a:pt x="22" y="38"/>
                        <a:pt x="22" y="39"/>
                      </a:cubicBezTo>
                      <a:cubicBezTo>
                        <a:pt x="22" y="41"/>
                        <a:pt x="24" y="41"/>
                        <a:pt x="25" y="40"/>
                      </a:cubicBezTo>
                      <a:cubicBezTo>
                        <a:pt x="27" y="35"/>
                        <a:pt x="28" y="31"/>
                        <a:pt x="28" y="27"/>
                      </a:cubicBezTo>
                      <a:cubicBezTo>
                        <a:pt x="28" y="25"/>
                        <a:pt x="26" y="24"/>
                        <a:pt x="25" y="26"/>
                      </a:cubicBezTo>
                      <a:cubicBezTo>
                        <a:pt x="25" y="29"/>
                        <a:pt x="24" y="31"/>
                        <a:pt x="23" y="34"/>
                      </a:cubicBezTo>
                      <a:cubicBezTo>
                        <a:pt x="24" y="34"/>
                        <a:pt x="25" y="34"/>
                        <a:pt x="26" y="35"/>
                      </a:cubicBezTo>
                      <a:cubicBezTo>
                        <a:pt x="27" y="28"/>
                        <a:pt x="30" y="22"/>
                        <a:pt x="32" y="16"/>
                      </a:cubicBezTo>
                      <a:cubicBezTo>
                        <a:pt x="33" y="14"/>
                        <a:pt x="30" y="13"/>
                        <a:pt x="30" y="15"/>
                      </a:cubicBezTo>
                      <a:cubicBezTo>
                        <a:pt x="27" y="20"/>
                        <a:pt x="25" y="26"/>
                        <a:pt x="23" y="32"/>
                      </a:cubicBezTo>
                      <a:cubicBezTo>
                        <a:pt x="24" y="32"/>
                        <a:pt x="25" y="32"/>
                        <a:pt x="26" y="32"/>
                      </a:cubicBezTo>
                      <a:cubicBezTo>
                        <a:pt x="27" y="25"/>
                        <a:pt x="30" y="19"/>
                        <a:pt x="31" y="12"/>
                      </a:cubicBezTo>
                      <a:cubicBezTo>
                        <a:pt x="32" y="11"/>
                        <a:pt x="30" y="10"/>
                        <a:pt x="29" y="11"/>
                      </a:cubicBezTo>
                      <a:cubicBezTo>
                        <a:pt x="23" y="16"/>
                        <a:pt x="23" y="25"/>
                        <a:pt x="20" y="32"/>
                      </a:cubicBezTo>
                      <a:cubicBezTo>
                        <a:pt x="21" y="32"/>
                        <a:pt x="22" y="33"/>
                        <a:pt x="23" y="33"/>
                      </a:cubicBezTo>
                      <a:cubicBezTo>
                        <a:pt x="26" y="25"/>
                        <a:pt x="30" y="18"/>
                        <a:pt x="31" y="10"/>
                      </a:cubicBezTo>
                      <a:cubicBezTo>
                        <a:pt x="31" y="8"/>
                        <a:pt x="29" y="7"/>
                        <a:pt x="28" y="9"/>
                      </a:cubicBezTo>
                      <a:cubicBezTo>
                        <a:pt x="25" y="13"/>
                        <a:pt x="24" y="18"/>
                        <a:pt x="23" y="23"/>
                      </a:cubicBezTo>
                      <a:cubicBezTo>
                        <a:pt x="22" y="25"/>
                        <a:pt x="25" y="26"/>
                        <a:pt x="26" y="24"/>
                      </a:cubicBezTo>
                      <a:cubicBezTo>
                        <a:pt x="27" y="20"/>
                        <a:pt x="29" y="15"/>
                        <a:pt x="31" y="11"/>
                      </a:cubicBezTo>
                      <a:cubicBezTo>
                        <a:pt x="31" y="9"/>
                        <a:pt x="29" y="8"/>
                        <a:pt x="28" y="10"/>
                      </a:cubicBezTo>
                      <a:cubicBezTo>
                        <a:pt x="25" y="15"/>
                        <a:pt x="24" y="22"/>
                        <a:pt x="19" y="27"/>
                      </a:cubicBezTo>
                      <a:cubicBezTo>
                        <a:pt x="20" y="27"/>
                        <a:pt x="20" y="28"/>
                        <a:pt x="21" y="28"/>
                      </a:cubicBezTo>
                      <a:cubicBezTo>
                        <a:pt x="22" y="24"/>
                        <a:pt x="25" y="20"/>
                        <a:pt x="27" y="16"/>
                      </a:cubicBezTo>
                      <a:cubicBezTo>
                        <a:pt x="28" y="15"/>
                        <a:pt x="26" y="13"/>
                        <a:pt x="25" y="15"/>
                      </a:cubicBezTo>
                      <a:cubicBezTo>
                        <a:pt x="21" y="20"/>
                        <a:pt x="20" y="26"/>
                        <a:pt x="16" y="32"/>
                      </a:cubicBezTo>
                      <a:cubicBezTo>
                        <a:pt x="17" y="32"/>
                        <a:pt x="18" y="33"/>
                        <a:pt x="19" y="33"/>
                      </a:cubicBezTo>
                      <a:cubicBezTo>
                        <a:pt x="21" y="29"/>
                        <a:pt x="24" y="24"/>
                        <a:pt x="26" y="20"/>
                      </a:cubicBezTo>
                      <a:cubicBezTo>
                        <a:pt x="25" y="20"/>
                        <a:pt x="25" y="19"/>
                        <a:pt x="24" y="19"/>
                      </a:cubicBezTo>
                      <a:cubicBezTo>
                        <a:pt x="22" y="23"/>
                        <a:pt x="20" y="28"/>
                        <a:pt x="18" y="33"/>
                      </a:cubicBezTo>
                      <a:cubicBezTo>
                        <a:pt x="19" y="34"/>
                        <a:pt x="20" y="34"/>
                        <a:pt x="21" y="34"/>
                      </a:cubicBezTo>
                      <a:cubicBezTo>
                        <a:pt x="22" y="31"/>
                        <a:pt x="23" y="27"/>
                        <a:pt x="25" y="24"/>
                      </a:cubicBezTo>
                      <a:cubicBezTo>
                        <a:pt x="25" y="22"/>
                        <a:pt x="23" y="21"/>
                        <a:pt x="22" y="23"/>
                      </a:cubicBezTo>
                      <a:cubicBezTo>
                        <a:pt x="21" y="27"/>
                        <a:pt x="20" y="31"/>
                        <a:pt x="19" y="35"/>
                      </a:cubicBezTo>
                      <a:cubicBezTo>
                        <a:pt x="20" y="35"/>
                        <a:pt x="21" y="35"/>
                        <a:pt x="22" y="35"/>
                      </a:cubicBezTo>
                      <a:cubicBezTo>
                        <a:pt x="22" y="34"/>
                        <a:pt x="22" y="33"/>
                        <a:pt x="23" y="32"/>
                      </a:cubicBezTo>
                      <a:cubicBezTo>
                        <a:pt x="22" y="32"/>
                        <a:pt x="21" y="32"/>
                        <a:pt x="20" y="32"/>
                      </a:cubicBezTo>
                      <a:cubicBezTo>
                        <a:pt x="20" y="33"/>
                        <a:pt x="20" y="36"/>
                        <a:pt x="21" y="37"/>
                      </a:cubicBezTo>
                      <a:cubicBezTo>
                        <a:pt x="21" y="39"/>
                        <a:pt x="24" y="39"/>
                        <a:pt x="24" y="37"/>
                      </a:cubicBezTo>
                      <a:cubicBezTo>
                        <a:pt x="23" y="31"/>
                        <a:pt x="19" y="27"/>
                        <a:pt x="13" y="27"/>
                      </a:cubicBezTo>
                      <a:cubicBezTo>
                        <a:pt x="12" y="27"/>
                        <a:pt x="12" y="28"/>
                        <a:pt x="12" y="29"/>
                      </a:cubicBezTo>
                      <a:cubicBezTo>
                        <a:pt x="13" y="34"/>
                        <a:pt x="16" y="38"/>
                        <a:pt x="20" y="40"/>
                      </a:cubicBezTo>
                      <a:cubicBezTo>
                        <a:pt x="21" y="40"/>
                        <a:pt x="22" y="40"/>
                        <a:pt x="22" y="39"/>
                      </a:cubicBezTo>
                      <a:cubicBezTo>
                        <a:pt x="23" y="35"/>
                        <a:pt x="22" y="33"/>
                        <a:pt x="19" y="31"/>
                      </a:cubicBezTo>
                      <a:cubicBezTo>
                        <a:pt x="18" y="30"/>
                        <a:pt x="16" y="31"/>
                        <a:pt x="16" y="32"/>
                      </a:cubicBezTo>
                      <a:cubicBezTo>
                        <a:pt x="17" y="35"/>
                        <a:pt x="18" y="38"/>
                        <a:pt x="20" y="41"/>
                      </a:cubicBezTo>
                      <a:cubicBezTo>
                        <a:pt x="21" y="42"/>
                        <a:pt x="23" y="41"/>
                        <a:pt x="23" y="39"/>
                      </a:cubicBezTo>
                      <a:cubicBezTo>
                        <a:pt x="22" y="35"/>
                        <a:pt x="19" y="32"/>
                        <a:pt x="15" y="31"/>
                      </a:cubicBezTo>
                      <a:cubicBezTo>
                        <a:pt x="14" y="30"/>
                        <a:pt x="13" y="32"/>
                        <a:pt x="13" y="33"/>
                      </a:cubicBezTo>
                      <a:cubicBezTo>
                        <a:pt x="14" y="35"/>
                        <a:pt x="15" y="37"/>
                        <a:pt x="17" y="38"/>
                      </a:cubicBezTo>
                      <a:cubicBezTo>
                        <a:pt x="18" y="40"/>
                        <a:pt x="20" y="38"/>
                        <a:pt x="19" y="37"/>
                      </a:cubicBezTo>
                      <a:cubicBezTo>
                        <a:pt x="18" y="33"/>
                        <a:pt x="15" y="31"/>
                        <a:pt x="12" y="30"/>
                      </a:cubicBezTo>
                      <a:cubicBezTo>
                        <a:pt x="11" y="29"/>
                        <a:pt x="10" y="31"/>
                        <a:pt x="10" y="32"/>
                      </a:cubicBezTo>
                      <a:cubicBezTo>
                        <a:pt x="11" y="34"/>
                        <a:pt x="12" y="35"/>
                        <a:pt x="14" y="36"/>
                      </a:cubicBezTo>
                      <a:cubicBezTo>
                        <a:pt x="15" y="37"/>
                        <a:pt x="17" y="36"/>
                        <a:pt x="16" y="34"/>
                      </a:cubicBezTo>
                      <a:cubicBezTo>
                        <a:pt x="14" y="32"/>
                        <a:pt x="12" y="29"/>
                        <a:pt x="8" y="29"/>
                      </a:cubicBezTo>
                      <a:cubicBezTo>
                        <a:pt x="7" y="29"/>
                        <a:pt x="6" y="30"/>
                        <a:pt x="7" y="31"/>
                      </a:cubicBezTo>
                      <a:cubicBezTo>
                        <a:pt x="7" y="34"/>
                        <a:pt x="8" y="36"/>
                        <a:pt x="10" y="39"/>
                      </a:cubicBezTo>
                      <a:cubicBezTo>
                        <a:pt x="11" y="40"/>
                        <a:pt x="13" y="39"/>
                        <a:pt x="13" y="38"/>
                      </a:cubicBezTo>
                      <a:cubicBezTo>
                        <a:pt x="13" y="35"/>
                        <a:pt x="13" y="33"/>
                        <a:pt x="13" y="31"/>
                      </a:cubicBezTo>
                      <a:cubicBezTo>
                        <a:pt x="12" y="31"/>
                        <a:pt x="11" y="31"/>
                        <a:pt x="10" y="31"/>
                      </a:cubicBezTo>
                      <a:cubicBezTo>
                        <a:pt x="11" y="33"/>
                        <a:pt x="11" y="34"/>
                        <a:pt x="12" y="35"/>
                      </a:cubicBezTo>
                      <a:cubicBezTo>
                        <a:pt x="13" y="36"/>
                        <a:pt x="15" y="36"/>
                        <a:pt x="15" y="35"/>
                      </a:cubicBezTo>
                      <a:cubicBezTo>
                        <a:pt x="14" y="29"/>
                        <a:pt x="12" y="24"/>
                        <a:pt x="6" y="22"/>
                      </a:cubicBezTo>
                      <a:cubicBezTo>
                        <a:pt x="5" y="21"/>
                        <a:pt x="4" y="22"/>
                        <a:pt x="4" y="23"/>
                      </a:cubicBezTo>
                      <a:cubicBezTo>
                        <a:pt x="5" y="26"/>
                        <a:pt x="6" y="29"/>
                        <a:pt x="6" y="32"/>
                      </a:cubicBezTo>
                      <a:cubicBezTo>
                        <a:pt x="7" y="33"/>
                        <a:pt x="9" y="34"/>
                        <a:pt x="9" y="33"/>
                      </a:cubicBezTo>
                      <a:cubicBezTo>
                        <a:pt x="10" y="30"/>
                        <a:pt x="10" y="29"/>
                        <a:pt x="10" y="26"/>
                      </a:cubicBezTo>
                      <a:cubicBezTo>
                        <a:pt x="10" y="24"/>
                        <a:pt x="8" y="25"/>
                        <a:pt x="7" y="26"/>
                      </a:cubicBezTo>
                      <a:cubicBezTo>
                        <a:pt x="6" y="29"/>
                        <a:pt x="7" y="32"/>
                        <a:pt x="7" y="35"/>
                      </a:cubicBezTo>
                      <a:cubicBezTo>
                        <a:pt x="7" y="37"/>
                        <a:pt x="10" y="37"/>
                        <a:pt x="10" y="35"/>
                      </a:cubicBezTo>
                      <a:cubicBezTo>
                        <a:pt x="10" y="32"/>
                        <a:pt x="10" y="29"/>
                        <a:pt x="9" y="26"/>
                      </a:cubicBezTo>
                      <a:cubicBezTo>
                        <a:pt x="9" y="24"/>
                        <a:pt x="7" y="25"/>
                        <a:pt x="7" y="26"/>
                      </a:cubicBezTo>
                      <a:cubicBezTo>
                        <a:pt x="6" y="29"/>
                        <a:pt x="6" y="31"/>
                        <a:pt x="6" y="34"/>
                      </a:cubicBezTo>
                      <a:cubicBezTo>
                        <a:pt x="6" y="36"/>
                        <a:pt x="8" y="36"/>
                        <a:pt x="8" y="34"/>
                      </a:cubicBezTo>
                      <a:cubicBezTo>
                        <a:pt x="9" y="31"/>
                        <a:pt x="9" y="29"/>
                        <a:pt x="8" y="26"/>
                      </a:cubicBezTo>
                      <a:cubicBezTo>
                        <a:pt x="8" y="24"/>
                        <a:pt x="6" y="24"/>
                        <a:pt x="5" y="26"/>
                      </a:cubicBezTo>
                      <a:cubicBezTo>
                        <a:pt x="5" y="29"/>
                        <a:pt x="5" y="31"/>
                        <a:pt x="5" y="34"/>
                      </a:cubicBezTo>
                      <a:cubicBezTo>
                        <a:pt x="6" y="34"/>
                        <a:pt x="7" y="34"/>
                        <a:pt x="8" y="34"/>
                      </a:cubicBezTo>
                      <a:cubicBezTo>
                        <a:pt x="8" y="30"/>
                        <a:pt x="8" y="27"/>
                        <a:pt x="7" y="24"/>
                      </a:cubicBezTo>
                      <a:cubicBezTo>
                        <a:pt x="7" y="23"/>
                        <a:pt x="5" y="23"/>
                        <a:pt x="5" y="23"/>
                      </a:cubicBezTo>
                      <a:cubicBezTo>
                        <a:pt x="3" y="24"/>
                        <a:pt x="2" y="25"/>
                        <a:pt x="3" y="28"/>
                      </a:cubicBezTo>
                      <a:cubicBezTo>
                        <a:pt x="3" y="29"/>
                        <a:pt x="5" y="29"/>
                        <a:pt x="5" y="28"/>
                      </a:cubicBezTo>
                      <a:cubicBezTo>
                        <a:pt x="6" y="27"/>
                        <a:pt x="6" y="26"/>
                        <a:pt x="7" y="26"/>
                      </a:cubicBezTo>
                      <a:cubicBezTo>
                        <a:pt x="6" y="25"/>
                        <a:pt x="5" y="25"/>
                        <a:pt x="4" y="25"/>
                      </a:cubicBezTo>
                      <a:cubicBezTo>
                        <a:pt x="4" y="28"/>
                        <a:pt x="4" y="31"/>
                        <a:pt x="3" y="34"/>
                      </a:cubicBezTo>
                      <a:cubicBezTo>
                        <a:pt x="3" y="36"/>
                        <a:pt x="6" y="36"/>
                        <a:pt x="6" y="34"/>
                      </a:cubicBezTo>
                      <a:cubicBezTo>
                        <a:pt x="7" y="32"/>
                        <a:pt x="7" y="29"/>
                        <a:pt x="7" y="26"/>
                      </a:cubicBezTo>
                      <a:cubicBezTo>
                        <a:pt x="7" y="24"/>
                        <a:pt x="5" y="24"/>
                        <a:pt x="4" y="26"/>
                      </a:cubicBezTo>
                      <a:cubicBezTo>
                        <a:pt x="3" y="28"/>
                        <a:pt x="3" y="31"/>
                        <a:pt x="2" y="34"/>
                      </a:cubicBezTo>
                      <a:cubicBezTo>
                        <a:pt x="3" y="34"/>
                        <a:pt x="4" y="34"/>
                        <a:pt x="5" y="34"/>
                      </a:cubicBezTo>
                      <a:cubicBezTo>
                        <a:pt x="5" y="31"/>
                        <a:pt x="6" y="28"/>
                        <a:pt x="6" y="24"/>
                      </a:cubicBezTo>
                      <a:cubicBezTo>
                        <a:pt x="6" y="23"/>
                        <a:pt x="3" y="23"/>
                        <a:pt x="3" y="24"/>
                      </a:cubicBezTo>
                      <a:cubicBezTo>
                        <a:pt x="2" y="26"/>
                        <a:pt x="1" y="29"/>
                        <a:pt x="0" y="31"/>
                      </a:cubicBezTo>
                      <a:cubicBezTo>
                        <a:pt x="1" y="31"/>
                        <a:pt x="2" y="32"/>
                        <a:pt x="3" y="32"/>
                      </a:cubicBezTo>
                      <a:cubicBezTo>
                        <a:pt x="3" y="30"/>
                        <a:pt x="4" y="28"/>
                        <a:pt x="5" y="26"/>
                      </a:cubicBezTo>
                      <a:cubicBezTo>
                        <a:pt x="4" y="26"/>
                        <a:pt x="3" y="26"/>
                        <a:pt x="2" y="26"/>
                      </a:cubicBezTo>
                      <a:cubicBezTo>
                        <a:pt x="1" y="28"/>
                        <a:pt x="1" y="29"/>
                        <a:pt x="1" y="31"/>
                      </a:cubicBezTo>
                      <a:cubicBezTo>
                        <a:pt x="1" y="33"/>
                        <a:pt x="3" y="33"/>
                        <a:pt x="4" y="32"/>
                      </a:cubicBezTo>
                      <a:cubicBezTo>
                        <a:pt x="5" y="30"/>
                        <a:pt x="5" y="29"/>
                        <a:pt x="7" y="26"/>
                      </a:cubicBezTo>
                      <a:cubicBezTo>
                        <a:pt x="6" y="26"/>
                        <a:pt x="5" y="25"/>
                        <a:pt x="4" y="25"/>
                      </a:cubicBezTo>
                      <a:cubicBezTo>
                        <a:pt x="4" y="27"/>
                        <a:pt x="4" y="28"/>
                        <a:pt x="4" y="30"/>
                      </a:cubicBezTo>
                      <a:cubicBezTo>
                        <a:pt x="4" y="31"/>
                        <a:pt x="6" y="31"/>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9" name="Freeform 306"/>
                <p:cNvSpPr/>
                <p:nvPr/>
              </p:nvSpPr>
              <p:spPr bwMode="auto">
                <a:xfrm>
                  <a:off x="933" y="1668"/>
                  <a:ext cx="30" cy="17"/>
                </a:xfrm>
                <a:custGeom>
                  <a:avLst/>
                  <a:gdLst>
                    <a:gd name="T0" fmla="*/ 3 w 44"/>
                    <a:gd name="T1" fmla="*/ 22 h 25"/>
                    <a:gd name="T2" fmla="*/ 19 w 44"/>
                    <a:gd name="T3" fmla="*/ 5 h 25"/>
                    <a:gd name="T4" fmla="*/ 32 w 44"/>
                    <a:gd name="T5" fmla="*/ 12 h 25"/>
                    <a:gd name="T6" fmla="*/ 41 w 44"/>
                    <a:gd name="T7" fmla="*/ 21 h 25"/>
                    <a:gd name="T8" fmla="*/ 42 w 44"/>
                    <a:gd name="T9" fmla="*/ 19 h 25"/>
                    <a:gd name="T10" fmla="*/ 41 w 44"/>
                    <a:gd name="T11" fmla="*/ 19 h 25"/>
                    <a:gd name="T12" fmla="*/ 42 w 44"/>
                    <a:gd name="T13" fmla="*/ 22 h 25"/>
                    <a:gd name="T14" fmla="*/ 43 w 44"/>
                    <a:gd name="T15" fmla="*/ 22 h 25"/>
                    <a:gd name="T16" fmla="*/ 44 w 44"/>
                    <a:gd name="T17" fmla="*/ 20 h 25"/>
                    <a:gd name="T18" fmla="*/ 33 w 44"/>
                    <a:gd name="T19" fmla="*/ 9 h 25"/>
                    <a:gd name="T20" fmla="*/ 22 w 44"/>
                    <a:gd name="T21" fmla="*/ 0 h 25"/>
                    <a:gd name="T22" fmla="*/ 14 w 44"/>
                    <a:gd name="T23" fmla="*/ 8 h 25"/>
                    <a:gd name="T24" fmla="*/ 0 w 44"/>
                    <a:gd name="T25" fmla="*/ 22 h 25"/>
                    <a:gd name="T26" fmla="*/ 0 w 44"/>
                    <a:gd name="T27" fmla="*/ 23 h 25"/>
                    <a:gd name="T28" fmla="*/ 0 w 44"/>
                    <a:gd name="T29" fmla="*/ 23 h 25"/>
                    <a:gd name="T30" fmla="*/ 3 w 44"/>
                    <a:gd name="T31"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4" h="25">
                      <a:moveTo>
                        <a:pt x="3" y="22"/>
                      </a:moveTo>
                      <a:cubicBezTo>
                        <a:pt x="4" y="23"/>
                        <a:pt x="18" y="7"/>
                        <a:pt x="19" y="5"/>
                      </a:cubicBezTo>
                      <a:cubicBezTo>
                        <a:pt x="23" y="0"/>
                        <a:pt x="30" y="9"/>
                        <a:pt x="32" y="12"/>
                      </a:cubicBezTo>
                      <a:cubicBezTo>
                        <a:pt x="35" y="15"/>
                        <a:pt x="39" y="17"/>
                        <a:pt x="41" y="21"/>
                      </a:cubicBezTo>
                      <a:cubicBezTo>
                        <a:pt x="42" y="20"/>
                        <a:pt x="42" y="20"/>
                        <a:pt x="42" y="19"/>
                      </a:cubicBezTo>
                      <a:cubicBezTo>
                        <a:pt x="42" y="19"/>
                        <a:pt x="42" y="19"/>
                        <a:pt x="41" y="19"/>
                      </a:cubicBezTo>
                      <a:cubicBezTo>
                        <a:pt x="39" y="20"/>
                        <a:pt x="40" y="22"/>
                        <a:pt x="42" y="22"/>
                      </a:cubicBezTo>
                      <a:cubicBezTo>
                        <a:pt x="42" y="22"/>
                        <a:pt x="43" y="22"/>
                        <a:pt x="43" y="22"/>
                      </a:cubicBezTo>
                      <a:cubicBezTo>
                        <a:pt x="44" y="22"/>
                        <a:pt x="44" y="20"/>
                        <a:pt x="44" y="20"/>
                      </a:cubicBezTo>
                      <a:cubicBezTo>
                        <a:pt x="42" y="15"/>
                        <a:pt x="36" y="12"/>
                        <a:pt x="33" y="9"/>
                      </a:cubicBezTo>
                      <a:cubicBezTo>
                        <a:pt x="30" y="6"/>
                        <a:pt x="26" y="0"/>
                        <a:pt x="22" y="0"/>
                      </a:cubicBezTo>
                      <a:cubicBezTo>
                        <a:pt x="18" y="0"/>
                        <a:pt x="15" y="5"/>
                        <a:pt x="14" y="8"/>
                      </a:cubicBezTo>
                      <a:cubicBezTo>
                        <a:pt x="10" y="13"/>
                        <a:pt x="4" y="16"/>
                        <a:pt x="0" y="22"/>
                      </a:cubicBezTo>
                      <a:cubicBezTo>
                        <a:pt x="0" y="22"/>
                        <a:pt x="0" y="23"/>
                        <a:pt x="0" y="23"/>
                      </a:cubicBezTo>
                      <a:cubicBezTo>
                        <a:pt x="0" y="23"/>
                        <a:pt x="0" y="23"/>
                        <a:pt x="0" y="23"/>
                      </a:cubicBezTo>
                      <a:cubicBezTo>
                        <a:pt x="1" y="25"/>
                        <a:pt x="4" y="23"/>
                        <a:pt x="3"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0" name="Freeform 307"/>
                <p:cNvSpPr/>
                <p:nvPr/>
              </p:nvSpPr>
              <p:spPr bwMode="auto">
                <a:xfrm>
                  <a:off x="936" y="1677"/>
                  <a:ext cx="25" cy="22"/>
                </a:xfrm>
                <a:custGeom>
                  <a:avLst/>
                  <a:gdLst>
                    <a:gd name="T0" fmla="*/ 1 w 37"/>
                    <a:gd name="T1" fmla="*/ 6 h 33"/>
                    <a:gd name="T2" fmla="*/ 2 w 37"/>
                    <a:gd name="T3" fmla="*/ 31 h 33"/>
                    <a:gd name="T4" fmla="*/ 4 w 37"/>
                    <a:gd name="T5" fmla="*/ 33 h 33"/>
                    <a:gd name="T6" fmla="*/ 24 w 37"/>
                    <a:gd name="T7" fmla="*/ 32 h 33"/>
                    <a:gd name="T8" fmla="*/ 35 w 37"/>
                    <a:gd name="T9" fmla="*/ 30 h 33"/>
                    <a:gd name="T10" fmla="*/ 36 w 37"/>
                    <a:gd name="T11" fmla="*/ 19 h 33"/>
                    <a:gd name="T12" fmla="*/ 34 w 37"/>
                    <a:gd name="T13" fmla="*/ 2 h 33"/>
                    <a:gd name="T14" fmla="*/ 31 w 37"/>
                    <a:gd name="T15" fmla="*/ 3 h 33"/>
                    <a:gd name="T16" fmla="*/ 33 w 37"/>
                    <a:gd name="T17" fmla="*/ 27 h 33"/>
                    <a:gd name="T18" fmla="*/ 20 w 37"/>
                    <a:gd name="T19" fmla="*/ 29 h 33"/>
                    <a:gd name="T20" fmla="*/ 4 w 37"/>
                    <a:gd name="T21" fmla="*/ 30 h 33"/>
                    <a:gd name="T22" fmla="*/ 5 w 37"/>
                    <a:gd name="T23" fmla="*/ 31 h 33"/>
                    <a:gd name="T24" fmla="*/ 3 w 37"/>
                    <a:gd name="T25" fmla="*/ 5 h 33"/>
                    <a:gd name="T26" fmla="*/ 1 w 37"/>
                    <a:gd name="T27"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33">
                      <a:moveTo>
                        <a:pt x="1" y="6"/>
                      </a:moveTo>
                      <a:cubicBezTo>
                        <a:pt x="2" y="14"/>
                        <a:pt x="2" y="23"/>
                        <a:pt x="2" y="31"/>
                      </a:cubicBezTo>
                      <a:cubicBezTo>
                        <a:pt x="3" y="32"/>
                        <a:pt x="3" y="33"/>
                        <a:pt x="4" y="33"/>
                      </a:cubicBezTo>
                      <a:cubicBezTo>
                        <a:pt x="11" y="33"/>
                        <a:pt x="17" y="32"/>
                        <a:pt x="24" y="32"/>
                      </a:cubicBezTo>
                      <a:cubicBezTo>
                        <a:pt x="27" y="32"/>
                        <a:pt x="32" y="33"/>
                        <a:pt x="35" y="30"/>
                      </a:cubicBezTo>
                      <a:cubicBezTo>
                        <a:pt x="37" y="27"/>
                        <a:pt x="36" y="22"/>
                        <a:pt x="36" y="19"/>
                      </a:cubicBezTo>
                      <a:cubicBezTo>
                        <a:pt x="36" y="13"/>
                        <a:pt x="36" y="8"/>
                        <a:pt x="34" y="2"/>
                      </a:cubicBezTo>
                      <a:cubicBezTo>
                        <a:pt x="33" y="0"/>
                        <a:pt x="30" y="1"/>
                        <a:pt x="31" y="3"/>
                      </a:cubicBezTo>
                      <a:cubicBezTo>
                        <a:pt x="33" y="10"/>
                        <a:pt x="35" y="20"/>
                        <a:pt x="33" y="27"/>
                      </a:cubicBezTo>
                      <a:cubicBezTo>
                        <a:pt x="32" y="31"/>
                        <a:pt x="22" y="29"/>
                        <a:pt x="20" y="29"/>
                      </a:cubicBezTo>
                      <a:cubicBezTo>
                        <a:pt x="14" y="29"/>
                        <a:pt x="9" y="30"/>
                        <a:pt x="4" y="30"/>
                      </a:cubicBezTo>
                      <a:cubicBezTo>
                        <a:pt x="4" y="30"/>
                        <a:pt x="5" y="31"/>
                        <a:pt x="5" y="31"/>
                      </a:cubicBezTo>
                      <a:cubicBezTo>
                        <a:pt x="5" y="22"/>
                        <a:pt x="5" y="14"/>
                        <a:pt x="3" y="5"/>
                      </a:cubicBezTo>
                      <a:cubicBezTo>
                        <a:pt x="3" y="3"/>
                        <a:pt x="0" y="4"/>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1" name="Freeform 308"/>
                <p:cNvSpPr/>
                <p:nvPr/>
              </p:nvSpPr>
              <p:spPr bwMode="auto">
                <a:xfrm>
                  <a:off x="943" y="1681"/>
                  <a:ext cx="12" cy="17"/>
                </a:xfrm>
                <a:custGeom>
                  <a:avLst/>
                  <a:gdLst>
                    <a:gd name="T0" fmla="*/ 2 w 19"/>
                    <a:gd name="T1" fmla="*/ 24 h 26"/>
                    <a:gd name="T2" fmla="*/ 2 w 19"/>
                    <a:gd name="T3" fmla="*/ 24 h 26"/>
                    <a:gd name="T4" fmla="*/ 5 w 19"/>
                    <a:gd name="T5" fmla="*/ 24 h 26"/>
                    <a:gd name="T6" fmla="*/ 5 w 19"/>
                    <a:gd name="T7" fmla="*/ 14 h 26"/>
                    <a:gd name="T8" fmla="*/ 12 w 19"/>
                    <a:gd name="T9" fmla="*/ 7 h 26"/>
                    <a:gd name="T10" fmla="*/ 15 w 19"/>
                    <a:gd name="T11" fmla="*/ 24 h 26"/>
                    <a:gd name="T12" fmla="*/ 18 w 19"/>
                    <a:gd name="T13" fmla="*/ 24 h 26"/>
                    <a:gd name="T14" fmla="*/ 11 w 19"/>
                    <a:gd name="T15" fmla="*/ 3 h 26"/>
                    <a:gd name="T16" fmla="*/ 2 w 19"/>
                    <a:gd name="T17" fmla="*/ 24 h 26"/>
                    <a:gd name="T18" fmla="*/ 5 w 19"/>
                    <a:gd name="T19" fmla="*/ 24 h 26"/>
                    <a:gd name="T20" fmla="*/ 5 w 19"/>
                    <a:gd name="T21" fmla="*/ 24 h 26"/>
                    <a:gd name="T22" fmla="*/ 2 w 19"/>
                    <a:gd name="T23"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26">
                      <a:moveTo>
                        <a:pt x="2" y="24"/>
                      </a:moveTo>
                      <a:cubicBezTo>
                        <a:pt x="2" y="24"/>
                        <a:pt x="2" y="24"/>
                        <a:pt x="2" y="24"/>
                      </a:cubicBezTo>
                      <a:cubicBezTo>
                        <a:pt x="2" y="26"/>
                        <a:pt x="5" y="26"/>
                        <a:pt x="5" y="24"/>
                      </a:cubicBezTo>
                      <a:cubicBezTo>
                        <a:pt x="5" y="21"/>
                        <a:pt x="5" y="17"/>
                        <a:pt x="5" y="14"/>
                      </a:cubicBezTo>
                      <a:cubicBezTo>
                        <a:pt x="5" y="10"/>
                        <a:pt x="7" y="2"/>
                        <a:pt x="12" y="7"/>
                      </a:cubicBezTo>
                      <a:cubicBezTo>
                        <a:pt x="16" y="11"/>
                        <a:pt x="15" y="19"/>
                        <a:pt x="15" y="24"/>
                      </a:cubicBezTo>
                      <a:cubicBezTo>
                        <a:pt x="15" y="26"/>
                        <a:pt x="18" y="26"/>
                        <a:pt x="18" y="24"/>
                      </a:cubicBezTo>
                      <a:cubicBezTo>
                        <a:pt x="18" y="19"/>
                        <a:pt x="19" y="5"/>
                        <a:pt x="11" y="3"/>
                      </a:cubicBezTo>
                      <a:cubicBezTo>
                        <a:pt x="0" y="0"/>
                        <a:pt x="2" y="19"/>
                        <a:pt x="2" y="24"/>
                      </a:cubicBezTo>
                      <a:cubicBezTo>
                        <a:pt x="2" y="26"/>
                        <a:pt x="5" y="26"/>
                        <a:pt x="5" y="24"/>
                      </a:cubicBezTo>
                      <a:cubicBezTo>
                        <a:pt x="5" y="24"/>
                        <a:pt x="5" y="24"/>
                        <a:pt x="5" y="24"/>
                      </a:cubicBezTo>
                      <a:cubicBezTo>
                        <a:pt x="5" y="22"/>
                        <a:pt x="2" y="22"/>
                        <a:pt x="2"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2" name="Freeform 309"/>
                <p:cNvSpPr/>
                <p:nvPr/>
              </p:nvSpPr>
              <p:spPr bwMode="auto">
                <a:xfrm>
                  <a:off x="945" y="1689"/>
                  <a:ext cx="4" cy="3"/>
                </a:xfrm>
                <a:custGeom>
                  <a:avLst/>
                  <a:gdLst>
                    <a:gd name="T0" fmla="*/ 4 w 5"/>
                    <a:gd name="T1" fmla="*/ 4 h 5"/>
                    <a:gd name="T2" fmla="*/ 4 w 5"/>
                    <a:gd name="T3" fmla="*/ 3 h 5"/>
                    <a:gd name="T4" fmla="*/ 2 w 5"/>
                    <a:gd name="T5" fmla="*/ 1 h 5"/>
                    <a:gd name="T6" fmla="*/ 2 w 5"/>
                    <a:gd name="T7" fmla="*/ 2 h 5"/>
                    <a:gd name="T8" fmla="*/ 4 w 5"/>
                    <a:gd name="T9" fmla="*/ 4 h 5"/>
                  </a:gdLst>
                  <a:ahLst/>
                  <a:cxnLst>
                    <a:cxn ang="0">
                      <a:pos x="T0" y="T1"/>
                    </a:cxn>
                    <a:cxn ang="0">
                      <a:pos x="T2" y="T3"/>
                    </a:cxn>
                    <a:cxn ang="0">
                      <a:pos x="T4" y="T5"/>
                    </a:cxn>
                    <a:cxn ang="0">
                      <a:pos x="T6" y="T7"/>
                    </a:cxn>
                    <a:cxn ang="0">
                      <a:pos x="T8" y="T9"/>
                    </a:cxn>
                  </a:cxnLst>
                  <a:rect l="0" t="0" r="r" b="b"/>
                  <a:pathLst>
                    <a:path w="5" h="5">
                      <a:moveTo>
                        <a:pt x="4" y="4"/>
                      </a:moveTo>
                      <a:cubicBezTo>
                        <a:pt x="4" y="4"/>
                        <a:pt x="4" y="3"/>
                        <a:pt x="4" y="3"/>
                      </a:cubicBezTo>
                      <a:cubicBezTo>
                        <a:pt x="5" y="2"/>
                        <a:pt x="3" y="0"/>
                        <a:pt x="2" y="1"/>
                      </a:cubicBezTo>
                      <a:cubicBezTo>
                        <a:pt x="2" y="2"/>
                        <a:pt x="2" y="2"/>
                        <a:pt x="2" y="2"/>
                      </a:cubicBezTo>
                      <a:cubicBezTo>
                        <a:pt x="0" y="3"/>
                        <a:pt x="2" y="5"/>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3" name="Freeform 310"/>
                <p:cNvSpPr/>
                <p:nvPr/>
              </p:nvSpPr>
              <p:spPr bwMode="auto">
                <a:xfrm>
                  <a:off x="937" y="1676"/>
                  <a:ext cx="6" cy="7"/>
                </a:xfrm>
                <a:custGeom>
                  <a:avLst/>
                  <a:gdLst>
                    <a:gd name="T0" fmla="*/ 3 w 9"/>
                    <a:gd name="T1" fmla="*/ 10 h 11"/>
                    <a:gd name="T2" fmla="*/ 7 w 9"/>
                    <a:gd name="T3" fmla="*/ 3 h 11"/>
                    <a:gd name="T4" fmla="*/ 5 w 9"/>
                    <a:gd name="T5" fmla="*/ 2 h 11"/>
                    <a:gd name="T6" fmla="*/ 1 w 9"/>
                    <a:gd name="T7" fmla="*/ 8 h 11"/>
                    <a:gd name="T8" fmla="*/ 3 w 9"/>
                    <a:gd name="T9" fmla="*/ 10 h 11"/>
                  </a:gdLst>
                  <a:ahLst/>
                  <a:cxnLst>
                    <a:cxn ang="0">
                      <a:pos x="T0" y="T1"/>
                    </a:cxn>
                    <a:cxn ang="0">
                      <a:pos x="T2" y="T3"/>
                    </a:cxn>
                    <a:cxn ang="0">
                      <a:pos x="T4" y="T5"/>
                    </a:cxn>
                    <a:cxn ang="0">
                      <a:pos x="T6" y="T7"/>
                    </a:cxn>
                    <a:cxn ang="0">
                      <a:pos x="T8" y="T9"/>
                    </a:cxn>
                  </a:cxnLst>
                  <a:rect l="0" t="0" r="r" b="b"/>
                  <a:pathLst>
                    <a:path w="9" h="11">
                      <a:moveTo>
                        <a:pt x="3" y="10"/>
                      </a:moveTo>
                      <a:cubicBezTo>
                        <a:pt x="4" y="7"/>
                        <a:pt x="6" y="5"/>
                        <a:pt x="7" y="3"/>
                      </a:cubicBezTo>
                      <a:cubicBezTo>
                        <a:pt x="9" y="2"/>
                        <a:pt x="6" y="0"/>
                        <a:pt x="5" y="2"/>
                      </a:cubicBezTo>
                      <a:cubicBezTo>
                        <a:pt x="3" y="4"/>
                        <a:pt x="2" y="6"/>
                        <a:pt x="1" y="8"/>
                      </a:cubicBezTo>
                      <a:cubicBezTo>
                        <a:pt x="0" y="10"/>
                        <a:pt x="2" y="11"/>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4" name="Freeform 311"/>
                <p:cNvSpPr/>
                <p:nvPr/>
              </p:nvSpPr>
              <p:spPr bwMode="auto">
                <a:xfrm>
                  <a:off x="936" y="1671"/>
                  <a:ext cx="13" cy="16"/>
                </a:xfrm>
                <a:custGeom>
                  <a:avLst/>
                  <a:gdLst>
                    <a:gd name="T0" fmla="*/ 4 w 19"/>
                    <a:gd name="T1" fmla="*/ 22 h 24"/>
                    <a:gd name="T2" fmla="*/ 17 w 19"/>
                    <a:gd name="T3" fmla="*/ 3 h 24"/>
                    <a:gd name="T4" fmla="*/ 15 w 19"/>
                    <a:gd name="T5" fmla="*/ 2 h 24"/>
                    <a:gd name="T6" fmla="*/ 1 w 19"/>
                    <a:gd name="T7" fmla="*/ 21 h 24"/>
                    <a:gd name="T8" fmla="*/ 4 w 19"/>
                    <a:gd name="T9" fmla="*/ 22 h 24"/>
                  </a:gdLst>
                  <a:ahLst/>
                  <a:cxnLst>
                    <a:cxn ang="0">
                      <a:pos x="T0" y="T1"/>
                    </a:cxn>
                    <a:cxn ang="0">
                      <a:pos x="T2" y="T3"/>
                    </a:cxn>
                    <a:cxn ang="0">
                      <a:pos x="T4" y="T5"/>
                    </a:cxn>
                    <a:cxn ang="0">
                      <a:pos x="T6" y="T7"/>
                    </a:cxn>
                    <a:cxn ang="0">
                      <a:pos x="T8" y="T9"/>
                    </a:cxn>
                  </a:cxnLst>
                  <a:rect l="0" t="0" r="r" b="b"/>
                  <a:pathLst>
                    <a:path w="19" h="24">
                      <a:moveTo>
                        <a:pt x="4" y="22"/>
                      </a:moveTo>
                      <a:cubicBezTo>
                        <a:pt x="8" y="16"/>
                        <a:pt x="13" y="9"/>
                        <a:pt x="17" y="3"/>
                      </a:cubicBezTo>
                      <a:cubicBezTo>
                        <a:pt x="19" y="1"/>
                        <a:pt x="16" y="0"/>
                        <a:pt x="15" y="2"/>
                      </a:cubicBezTo>
                      <a:cubicBezTo>
                        <a:pt x="10" y="8"/>
                        <a:pt x="6" y="14"/>
                        <a:pt x="1" y="21"/>
                      </a:cubicBezTo>
                      <a:cubicBezTo>
                        <a:pt x="0" y="22"/>
                        <a:pt x="3" y="24"/>
                        <a:pt x="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5" name="Freeform 312"/>
                <p:cNvSpPr/>
                <p:nvPr/>
              </p:nvSpPr>
              <p:spPr bwMode="auto">
                <a:xfrm>
                  <a:off x="939" y="1671"/>
                  <a:ext cx="11" cy="16"/>
                </a:xfrm>
                <a:custGeom>
                  <a:avLst/>
                  <a:gdLst>
                    <a:gd name="T0" fmla="*/ 4 w 17"/>
                    <a:gd name="T1" fmla="*/ 22 h 24"/>
                    <a:gd name="T2" fmla="*/ 15 w 17"/>
                    <a:gd name="T3" fmla="*/ 3 h 24"/>
                    <a:gd name="T4" fmla="*/ 13 w 17"/>
                    <a:gd name="T5" fmla="*/ 1 h 24"/>
                    <a:gd name="T6" fmla="*/ 1 w 17"/>
                    <a:gd name="T7" fmla="*/ 21 h 24"/>
                    <a:gd name="T8" fmla="*/ 4 w 17"/>
                    <a:gd name="T9" fmla="*/ 22 h 24"/>
                  </a:gdLst>
                  <a:ahLst/>
                  <a:cxnLst>
                    <a:cxn ang="0">
                      <a:pos x="T0" y="T1"/>
                    </a:cxn>
                    <a:cxn ang="0">
                      <a:pos x="T2" y="T3"/>
                    </a:cxn>
                    <a:cxn ang="0">
                      <a:pos x="T4" y="T5"/>
                    </a:cxn>
                    <a:cxn ang="0">
                      <a:pos x="T6" y="T7"/>
                    </a:cxn>
                    <a:cxn ang="0">
                      <a:pos x="T8" y="T9"/>
                    </a:cxn>
                  </a:cxnLst>
                  <a:rect l="0" t="0" r="r" b="b"/>
                  <a:pathLst>
                    <a:path w="17" h="24">
                      <a:moveTo>
                        <a:pt x="4" y="22"/>
                      </a:moveTo>
                      <a:cubicBezTo>
                        <a:pt x="6" y="15"/>
                        <a:pt x="11" y="9"/>
                        <a:pt x="15" y="3"/>
                      </a:cubicBezTo>
                      <a:cubicBezTo>
                        <a:pt x="17" y="1"/>
                        <a:pt x="14" y="0"/>
                        <a:pt x="13" y="1"/>
                      </a:cubicBezTo>
                      <a:cubicBezTo>
                        <a:pt x="8" y="7"/>
                        <a:pt x="3" y="14"/>
                        <a:pt x="1" y="21"/>
                      </a:cubicBezTo>
                      <a:cubicBezTo>
                        <a:pt x="0" y="23"/>
                        <a:pt x="3" y="24"/>
                        <a:pt x="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6" name="Freeform 313"/>
                <p:cNvSpPr/>
                <p:nvPr/>
              </p:nvSpPr>
              <p:spPr bwMode="auto">
                <a:xfrm>
                  <a:off x="939" y="1671"/>
                  <a:ext cx="12" cy="18"/>
                </a:xfrm>
                <a:custGeom>
                  <a:avLst/>
                  <a:gdLst>
                    <a:gd name="T0" fmla="*/ 3 w 19"/>
                    <a:gd name="T1" fmla="*/ 26 h 27"/>
                    <a:gd name="T2" fmla="*/ 8 w 19"/>
                    <a:gd name="T3" fmla="*/ 17 h 27"/>
                    <a:gd name="T4" fmla="*/ 18 w 19"/>
                    <a:gd name="T5" fmla="*/ 3 h 27"/>
                    <a:gd name="T6" fmla="*/ 16 w 19"/>
                    <a:gd name="T7" fmla="*/ 1 h 27"/>
                    <a:gd name="T8" fmla="*/ 7 w 19"/>
                    <a:gd name="T9" fmla="*/ 14 h 27"/>
                    <a:gd name="T10" fmla="*/ 1 w 19"/>
                    <a:gd name="T11" fmla="*/ 23 h 27"/>
                    <a:gd name="T12" fmla="*/ 3 w 19"/>
                    <a:gd name="T13" fmla="*/ 26 h 27"/>
                  </a:gdLst>
                  <a:ahLst/>
                  <a:cxnLst>
                    <a:cxn ang="0">
                      <a:pos x="T0" y="T1"/>
                    </a:cxn>
                    <a:cxn ang="0">
                      <a:pos x="T2" y="T3"/>
                    </a:cxn>
                    <a:cxn ang="0">
                      <a:pos x="T4" y="T5"/>
                    </a:cxn>
                    <a:cxn ang="0">
                      <a:pos x="T6" y="T7"/>
                    </a:cxn>
                    <a:cxn ang="0">
                      <a:pos x="T8" y="T9"/>
                    </a:cxn>
                    <a:cxn ang="0">
                      <a:pos x="T10" y="T11"/>
                    </a:cxn>
                    <a:cxn ang="0">
                      <a:pos x="T12" y="T13"/>
                    </a:cxn>
                  </a:cxnLst>
                  <a:rect l="0" t="0" r="r" b="b"/>
                  <a:pathLst>
                    <a:path w="19" h="27">
                      <a:moveTo>
                        <a:pt x="3" y="26"/>
                      </a:moveTo>
                      <a:cubicBezTo>
                        <a:pt x="6" y="24"/>
                        <a:pt x="7" y="20"/>
                        <a:pt x="8" y="17"/>
                      </a:cubicBezTo>
                      <a:cubicBezTo>
                        <a:pt x="11" y="12"/>
                        <a:pt x="15" y="7"/>
                        <a:pt x="18" y="3"/>
                      </a:cubicBezTo>
                      <a:cubicBezTo>
                        <a:pt x="19" y="1"/>
                        <a:pt x="17" y="0"/>
                        <a:pt x="16" y="1"/>
                      </a:cubicBezTo>
                      <a:cubicBezTo>
                        <a:pt x="13" y="5"/>
                        <a:pt x="10" y="10"/>
                        <a:pt x="7" y="14"/>
                      </a:cubicBezTo>
                      <a:cubicBezTo>
                        <a:pt x="5" y="17"/>
                        <a:pt x="4" y="21"/>
                        <a:pt x="1" y="23"/>
                      </a:cubicBezTo>
                      <a:cubicBezTo>
                        <a:pt x="0" y="24"/>
                        <a:pt x="1" y="27"/>
                        <a:pt x="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7" name="Freeform 314"/>
                <p:cNvSpPr/>
                <p:nvPr/>
              </p:nvSpPr>
              <p:spPr bwMode="auto">
                <a:xfrm>
                  <a:off x="941" y="1672"/>
                  <a:ext cx="12" cy="17"/>
                </a:xfrm>
                <a:custGeom>
                  <a:avLst/>
                  <a:gdLst>
                    <a:gd name="T0" fmla="*/ 4 w 17"/>
                    <a:gd name="T1" fmla="*/ 23 h 25"/>
                    <a:gd name="T2" fmla="*/ 16 w 17"/>
                    <a:gd name="T3" fmla="*/ 3 h 25"/>
                    <a:gd name="T4" fmla="*/ 13 w 17"/>
                    <a:gd name="T5" fmla="*/ 2 h 25"/>
                    <a:gd name="T6" fmla="*/ 1 w 17"/>
                    <a:gd name="T7" fmla="*/ 22 h 25"/>
                    <a:gd name="T8" fmla="*/ 4 w 17"/>
                    <a:gd name="T9" fmla="*/ 23 h 25"/>
                  </a:gdLst>
                  <a:ahLst/>
                  <a:cxnLst>
                    <a:cxn ang="0">
                      <a:pos x="T0" y="T1"/>
                    </a:cxn>
                    <a:cxn ang="0">
                      <a:pos x="T2" y="T3"/>
                    </a:cxn>
                    <a:cxn ang="0">
                      <a:pos x="T4" y="T5"/>
                    </a:cxn>
                    <a:cxn ang="0">
                      <a:pos x="T6" y="T7"/>
                    </a:cxn>
                    <a:cxn ang="0">
                      <a:pos x="T8" y="T9"/>
                    </a:cxn>
                  </a:cxnLst>
                  <a:rect l="0" t="0" r="r" b="b"/>
                  <a:pathLst>
                    <a:path w="17" h="25">
                      <a:moveTo>
                        <a:pt x="4" y="23"/>
                      </a:moveTo>
                      <a:cubicBezTo>
                        <a:pt x="6" y="16"/>
                        <a:pt x="12" y="10"/>
                        <a:pt x="16" y="3"/>
                      </a:cubicBezTo>
                      <a:cubicBezTo>
                        <a:pt x="17" y="2"/>
                        <a:pt x="14" y="0"/>
                        <a:pt x="13" y="2"/>
                      </a:cubicBezTo>
                      <a:cubicBezTo>
                        <a:pt x="9" y="9"/>
                        <a:pt x="3" y="15"/>
                        <a:pt x="1" y="22"/>
                      </a:cubicBezTo>
                      <a:cubicBezTo>
                        <a:pt x="0" y="24"/>
                        <a:pt x="3" y="25"/>
                        <a:pt x="4"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8" name="Freeform 315"/>
                <p:cNvSpPr/>
                <p:nvPr/>
              </p:nvSpPr>
              <p:spPr bwMode="auto">
                <a:xfrm>
                  <a:off x="945" y="1675"/>
                  <a:ext cx="10" cy="10"/>
                </a:xfrm>
                <a:custGeom>
                  <a:avLst/>
                  <a:gdLst>
                    <a:gd name="T0" fmla="*/ 3 w 14"/>
                    <a:gd name="T1" fmla="*/ 14 h 15"/>
                    <a:gd name="T2" fmla="*/ 12 w 14"/>
                    <a:gd name="T3" fmla="*/ 3 h 15"/>
                    <a:gd name="T4" fmla="*/ 10 w 14"/>
                    <a:gd name="T5" fmla="*/ 1 h 15"/>
                    <a:gd name="T6" fmla="*/ 1 w 14"/>
                    <a:gd name="T7" fmla="*/ 12 h 15"/>
                    <a:gd name="T8" fmla="*/ 3 w 14"/>
                    <a:gd name="T9" fmla="*/ 14 h 15"/>
                  </a:gdLst>
                  <a:ahLst/>
                  <a:cxnLst>
                    <a:cxn ang="0">
                      <a:pos x="T0" y="T1"/>
                    </a:cxn>
                    <a:cxn ang="0">
                      <a:pos x="T2" y="T3"/>
                    </a:cxn>
                    <a:cxn ang="0">
                      <a:pos x="T4" y="T5"/>
                    </a:cxn>
                    <a:cxn ang="0">
                      <a:pos x="T6" y="T7"/>
                    </a:cxn>
                    <a:cxn ang="0">
                      <a:pos x="T8" y="T9"/>
                    </a:cxn>
                  </a:cxnLst>
                  <a:rect l="0" t="0" r="r" b="b"/>
                  <a:pathLst>
                    <a:path w="14" h="15">
                      <a:moveTo>
                        <a:pt x="3" y="14"/>
                      </a:moveTo>
                      <a:cubicBezTo>
                        <a:pt x="6" y="10"/>
                        <a:pt x="9" y="6"/>
                        <a:pt x="12" y="3"/>
                      </a:cubicBezTo>
                      <a:cubicBezTo>
                        <a:pt x="14" y="2"/>
                        <a:pt x="12" y="0"/>
                        <a:pt x="10" y="1"/>
                      </a:cubicBezTo>
                      <a:cubicBezTo>
                        <a:pt x="7" y="4"/>
                        <a:pt x="4" y="8"/>
                        <a:pt x="1" y="12"/>
                      </a:cubicBezTo>
                      <a:cubicBezTo>
                        <a:pt x="0" y="13"/>
                        <a:pt x="2" y="15"/>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9" name="Freeform 316"/>
                <p:cNvSpPr/>
                <p:nvPr/>
              </p:nvSpPr>
              <p:spPr bwMode="auto">
                <a:xfrm>
                  <a:off x="947" y="1675"/>
                  <a:ext cx="10" cy="9"/>
                </a:xfrm>
                <a:custGeom>
                  <a:avLst/>
                  <a:gdLst>
                    <a:gd name="T0" fmla="*/ 4 w 14"/>
                    <a:gd name="T1" fmla="*/ 13 h 14"/>
                    <a:gd name="T2" fmla="*/ 13 w 14"/>
                    <a:gd name="T3" fmla="*/ 3 h 14"/>
                    <a:gd name="T4" fmla="*/ 10 w 14"/>
                    <a:gd name="T5" fmla="*/ 1 h 14"/>
                    <a:gd name="T6" fmla="*/ 2 w 14"/>
                    <a:gd name="T7" fmla="*/ 11 h 14"/>
                    <a:gd name="T8" fmla="*/ 4 w 14"/>
                    <a:gd name="T9" fmla="*/ 13 h 14"/>
                  </a:gdLst>
                  <a:ahLst/>
                  <a:cxnLst>
                    <a:cxn ang="0">
                      <a:pos x="T0" y="T1"/>
                    </a:cxn>
                    <a:cxn ang="0">
                      <a:pos x="T2" y="T3"/>
                    </a:cxn>
                    <a:cxn ang="0">
                      <a:pos x="T4" y="T5"/>
                    </a:cxn>
                    <a:cxn ang="0">
                      <a:pos x="T6" y="T7"/>
                    </a:cxn>
                    <a:cxn ang="0">
                      <a:pos x="T8" y="T9"/>
                    </a:cxn>
                  </a:cxnLst>
                  <a:rect l="0" t="0" r="r" b="b"/>
                  <a:pathLst>
                    <a:path w="14" h="14">
                      <a:moveTo>
                        <a:pt x="4" y="13"/>
                      </a:moveTo>
                      <a:cubicBezTo>
                        <a:pt x="7" y="10"/>
                        <a:pt x="9" y="6"/>
                        <a:pt x="13" y="3"/>
                      </a:cubicBezTo>
                      <a:cubicBezTo>
                        <a:pt x="14" y="2"/>
                        <a:pt x="12" y="0"/>
                        <a:pt x="10" y="1"/>
                      </a:cubicBezTo>
                      <a:cubicBezTo>
                        <a:pt x="7" y="4"/>
                        <a:pt x="5" y="8"/>
                        <a:pt x="2" y="11"/>
                      </a:cubicBezTo>
                      <a:cubicBezTo>
                        <a:pt x="0" y="12"/>
                        <a:pt x="2" y="14"/>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0" name="Freeform 317"/>
                <p:cNvSpPr/>
                <p:nvPr/>
              </p:nvSpPr>
              <p:spPr bwMode="auto">
                <a:xfrm>
                  <a:off x="950" y="1677"/>
                  <a:ext cx="7" cy="8"/>
                </a:xfrm>
                <a:custGeom>
                  <a:avLst/>
                  <a:gdLst>
                    <a:gd name="T0" fmla="*/ 1 w 10"/>
                    <a:gd name="T1" fmla="*/ 10 h 11"/>
                    <a:gd name="T2" fmla="*/ 5 w 10"/>
                    <a:gd name="T3" fmla="*/ 8 h 11"/>
                    <a:gd name="T4" fmla="*/ 9 w 10"/>
                    <a:gd name="T5" fmla="*/ 3 h 11"/>
                    <a:gd name="T6" fmla="*/ 7 w 10"/>
                    <a:gd name="T7" fmla="*/ 2 h 11"/>
                    <a:gd name="T8" fmla="*/ 4 w 10"/>
                    <a:gd name="T9" fmla="*/ 5 h 11"/>
                    <a:gd name="T10" fmla="*/ 3 w 10"/>
                    <a:gd name="T11" fmla="*/ 6 h 11"/>
                    <a:gd name="T12" fmla="*/ 2 w 10"/>
                    <a:gd name="T13" fmla="*/ 7 h 11"/>
                    <a:gd name="T14" fmla="*/ 3 w 10"/>
                    <a:gd name="T15" fmla="*/ 7 h 11"/>
                    <a:gd name="T16" fmla="*/ 1 w 10"/>
                    <a:gd name="T17"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1" y="10"/>
                      </a:moveTo>
                      <a:cubicBezTo>
                        <a:pt x="3" y="11"/>
                        <a:pt x="4" y="9"/>
                        <a:pt x="5" y="8"/>
                      </a:cubicBezTo>
                      <a:cubicBezTo>
                        <a:pt x="7" y="7"/>
                        <a:pt x="8" y="5"/>
                        <a:pt x="9" y="3"/>
                      </a:cubicBezTo>
                      <a:cubicBezTo>
                        <a:pt x="10" y="2"/>
                        <a:pt x="8" y="0"/>
                        <a:pt x="7" y="2"/>
                      </a:cubicBezTo>
                      <a:cubicBezTo>
                        <a:pt x="6" y="3"/>
                        <a:pt x="5" y="4"/>
                        <a:pt x="4" y="5"/>
                      </a:cubicBezTo>
                      <a:cubicBezTo>
                        <a:pt x="4" y="5"/>
                        <a:pt x="3" y="6"/>
                        <a:pt x="3" y="6"/>
                      </a:cubicBezTo>
                      <a:cubicBezTo>
                        <a:pt x="2" y="7"/>
                        <a:pt x="2" y="7"/>
                        <a:pt x="2" y="7"/>
                      </a:cubicBezTo>
                      <a:cubicBezTo>
                        <a:pt x="1" y="8"/>
                        <a:pt x="2" y="7"/>
                        <a:pt x="3" y="7"/>
                      </a:cubicBezTo>
                      <a:cubicBezTo>
                        <a:pt x="1" y="6"/>
                        <a:pt x="0" y="9"/>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1" name="Freeform 318"/>
                <p:cNvSpPr/>
                <p:nvPr/>
              </p:nvSpPr>
              <p:spPr bwMode="auto">
                <a:xfrm>
                  <a:off x="950" y="1679"/>
                  <a:ext cx="8" cy="8"/>
                </a:xfrm>
                <a:custGeom>
                  <a:avLst/>
                  <a:gdLst>
                    <a:gd name="T0" fmla="*/ 4 w 12"/>
                    <a:gd name="T1" fmla="*/ 11 h 13"/>
                    <a:gd name="T2" fmla="*/ 11 w 12"/>
                    <a:gd name="T3" fmla="*/ 4 h 13"/>
                    <a:gd name="T4" fmla="*/ 8 w 12"/>
                    <a:gd name="T5" fmla="*/ 2 h 13"/>
                    <a:gd name="T6" fmla="*/ 1 w 12"/>
                    <a:gd name="T7" fmla="*/ 10 h 13"/>
                    <a:gd name="T8" fmla="*/ 4 w 12"/>
                    <a:gd name="T9" fmla="*/ 11 h 13"/>
                  </a:gdLst>
                  <a:ahLst/>
                  <a:cxnLst>
                    <a:cxn ang="0">
                      <a:pos x="T0" y="T1"/>
                    </a:cxn>
                    <a:cxn ang="0">
                      <a:pos x="T2" y="T3"/>
                    </a:cxn>
                    <a:cxn ang="0">
                      <a:pos x="T4" y="T5"/>
                    </a:cxn>
                    <a:cxn ang="0">
                      <a:pos x="T6" y="T7"/>
                    </a:cxn>
                    <a:cxn ang="0">
                      <a:pos x="T8" y="T9"/>
                    </a:cxn>
                  </a:cxnLst>
                  <a:rect l="0" t="0" r="r" b="b"/>
                  <a:pathLst>
                    <a:path w="12" h="13">
                      <a:moveTo>
                        <a:pt x="4" y="11"/>
                      </a:moveTo>
                      <a:cubicBezTo>
                        <a:pt x="6" y="9"/>
                        <a:pt x="8" y="6"/>
                        <a:pt x="11" y="4"/>
                      </a:cubicBezTo>
                      <a:cubicBezTo>
                        <a:pt x="12" y="2"/>
                        <a:pt x="10" y="0"/>
                        <a:pt x="8" y="2"/>
                      </a:cubicBezTo>
                      <a:cubicBezTo>
                        <a:pt x="6" y="4"/>
                        <a:pt x="4" y="7"/>
                        <a:pt x="1" y="10"/>
                      </a:cubicBezTo>
                      <a:cubicBezTo>
                        <a:pt x="0" y="12"/>
                        <a:pt x="3" y="13"/>
                        <a:pt x="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2" name="Freeform 319"/>
                <p:cNvSpPr/>
                <p:nvPr/>
              </p:nvSpPr>
              <p:spPr bwMode="auto">
                <a:xfrm>
                  <a:off x="951" y="1681"/>
                  <a:ext cx="8" cy="8"/>
                </a:xfrm>
                <a:custGeom>
                  <a:avLst/>
                  <a:gdLst>
                    <a:gd name="T0" fmla="*/ 2 w 11"/>
                    <a:gd name="T1" fmla="*/ 10 h 11"/>
                    <a:gd name="T2" fmla="*/ 10 w 11"/>
                    <a:gd name="T3" fmla="*/ 3 h 11"/>
                    <a:gd name="T4" fmla="*/ 8 w 11"/>
                    <a:gd name="T5" fmla="*/ 1 h 11"/>
                    <a:gd name="T6" fmla="*/ 2 w 11"/>
                    <a:gd name="T7" fmla="*/ 7 h 11"/>
                    <a:gd name="T8" fmla="*/ 2 w 11"/>
                    <a:gd name="T9" fmla="*/ 10 h 11"/>
                  </a:gdLst>
                  <a:ahLst/>
                  <a:cxnLst>
                    <a:cxn ang="0">
                      <a:pos x="T0" y="T1"/>
                    </a:cxn>
                    <a:cxn ang="0">
                      <a:pos x="T2" y="T3"/>
                    </a:cxn>
                    <a:cxn ang="0">
                      <a:pos x="T4" y="T5"/>
                    </a:cxn>
                    <a:cxn ang="0">
                      <a:pos x="T6" y="T7"/>
                    </a:cxn>
                    <a:cxn ang="0">
                      <a:pos x="T8" y="T9"/>
                    </a:cxn>
                  </a:cxnLst>
                  <a:rect l="0" t="0" r="r" b="b"/>
                  <a:pathLst>
                    <a:path w="11" h="11">
                      <a:moveTo>
                        <a:pt x="2" y="10"/>
                      </a:moveTo>
                      <a:cubicBezTo>
                        <a:pt x="6" y="9"/>
                        <a:pt x="8" y="6"/>
                        <a:pt x="10" y="3"/>
                      </a:cubicBezTo>
                      <a:cubicBezTo>
                        <a:pt x="11" y="2"/>
                        <a:pt x="9" y="0"/>
                        <a:pt x="8" y="1"/>
                      </a:cubicBezTo>
                      <a:cubicBezTo>
                        <a:pt x="6" y="3"/>
                        <a:pt x="4" y="6"/>
                        <a:pt x="2" y="7"/>
                      </a:cubicBezTo>
                      <a:cubicBezTo>
                        <a:pt x="0" y="8"/>
                        <a:pt x="1" y="11"/>
                        <a:pt x="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3" name="Freeform 320"/>
                <p:cNvSpPr/>
                <p:nvPr/>
              </p:nvSpPr>
              <p:spPr bwMode="auto">
                <a:xfrm>
                  <a:off x="953" y="1684"/>
                  <a:ext cx="6" cy="6"/>
                </a:xfrm>
                <a:custGeom>
                  <a:avLst/>
                  <a:gdLst>
                    <a:gd name="T0" fmla="*/ 3 w 8"/>
                    <a:gd name="T1" fmla="*/ 8 h 9"/>
                    <a:gd name="T2" fmla="*/ 7 w 8"/>
                    <a:gd name="T3" fmla="*/ 3 h 9"/>
                    <a:gd name="T4" fmla="*/ 5 w 8"/>
                    <a:gd name="T5" fmla="*/ 2 h 9"/>
                    <a:gd name="T6" fmla="*/ 1 w 8"/>
                    <a:gd name="T7" fmla="*/ 6 h 9"/>
                    <a:gd name="T8" fmla="*/ 3 w 8"/>
                    <a:gd name="T9" fmla="*/ 8 h 9"/>
                  </a:gdLst>
                  <a:ahLst/>
                  <a:cxnLst>
                    <a:cxn ang="0">
                      <a:pos x="T0" y="T1"/>
                    </a:cxn>
                    <a:cxn ang="0">
                      <a:pos x="T2" y="T3"/>
                    </a:cxn>
                    <a:cxn ang="0">
                      <a:pos x="T4" y="T5"/>
                    </a:cxn>
                    <a:cxn ang="0">
                      <a:pos x="T6" y="T7"/>
                    </a:cxn>
                    <a:cxn ang="0">
                      <a:pos x="T8" y="T9"/>
                    </a:cxn>
                  </a:cxnLst>
                  <a:rect l="0" t="0" r="r" b="b"/>
                  <a:pathLst>
                    <a:path w="8" h="9">
                      <a:moveTo>
                        <a:pt x="3" y="8"/>
                      </a:moveTo>
                      <a:cubicBezTo>
                        <a:pt x="5" y="6"/>
                        <a:pt x="6" y="5"/>
                        <a:pt x="7" y="3"/>
                      </a:cubicBezTo>
                      <a:cubicBezTo>
                        <a:pt x="8" y="2"/>
                        <a:pt x="6" y="0"/>
                        <a:pt x="5" y="2"/>
                      </a:cubicBezTo>
                      <a:cubicBezTo>
                        <a:pt x="4" y="3"/>
                        <a:pt x="2" y="4"/>
                        <a:pt x="1" y="6"/>
                      </a:cubicBezTo>
                      <a:cubicBezTo>
                        <a:pt x="0" y="7"/>
                        <a:pt x="2" y="9"/>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4" name="Freeform 321"/>
                <p:cNvSpPr/>
                <p:nvPr/>
              </p:nvSpPr>
              <p:spPr bwMode="auto">
                <a:xfrm>
                  <a:off x="953" y="1687"/>
                  <a:ext cx="6" cy="6"/>
                </a:xfrm>
                <a:custGeom>
                  <a:avLst/>
                  <a:gdLst>
                    <a:gd name="T0" fmla="*/ 3 w 9"/>
                    <a:gd name="T1" fmla="*/ 8 h 9"/>
                    <a:gd name="T2" fmla="*/ 7 w 9"/>
                    <a:gd name="T3" fmla="*/ 3 h 9"/>
                    <a:gd name="T4" fmla="*/ 5 w 9"/>
                    <a:gd name="T5" fmla="*/ 1 h 9"/>
                    <a:gd name="T6" fmla="*/ 1 w 9"/>
                    <a:gd name="T7" fmla="*/ 5 h 9"/>
                    <a:gd name="T8" fmla="*/ 3 w 9"/>
                    <a:gd name="T9" fmla="*/ 8 h 9"/>
                  </a:gdLst>
                  <a:ahLst/>
                  <a:cxnLst>
                    <a:cxn ang="0">
                      <a:pos x="T0" y="T1"/>
                    </a:cxn>
                    <a:cxn ang="0">
                      <a:pos x="T2" y="T3"/>
                    </a:cxn>
                    <a:cxn ang="0">
                      <a:pos x="T4" y="T5"/>
                    </a:cxn>
                    <a:cxn ang="0">
                      <a:pos x="T6" y="T7"/>
                    </a:cxn>
                    <a:cxn ang="0">
                      <a:pos x="T8" y="T9"/>
                    </a:cxn>
                  </a:cxnLst>
                  <a:rect l="0" t="0" r="r" b="b"/>
                  <a:pathLst>
                    <a:path w="9" h="9">
                      <a:moveTo>
                        <a:pt x="3" y="8"/>
                      </a:moveTo>
                      <a:cubicBezTo>
                        <a:pt x="5" y="7"/>
                        <a:pt x="6" y="5"/>
                        <a:pt x="7" y="3"/>
                      </a:cubicBezTo>
                      <a:cubicBezTo>
                        <a:pt x="9" y="2"/>
                        <a:pt x="6" y="0"/>
                        <a:pt x="5" y="1"/>
                      </a:cubicBezTo>
                      <a:cubicBezTo>
                        <a:pt x="4" y="3"/>
                        <a:pt x="3" y="4"/>
                        <a:pt x="1" y="5"/>
                      </a:cubicBezTo>
                      <a:cubicBezTo>
                        <a:pt x="0" y="6"/>
                        <a:pt x="1" y="9"/>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5" name="Freeform 322"/>
                <p:cNvSpPr/>
                <p:nvPr/>
              </p:nvSpPr>
              <p:spPr bwMode="auto">
                <a:xfrm>
                  <a:off x="953" y="1689"/>
                  <a:ext cx="6" cy="6"/>
                </a:xfrm>
                <a:custGeom>
                  <a:avLst/>
                  <a:gdLst>
                    <a:gd name="T0" fmla="*/ 4 w 10"/>
                    <a:gd name="T1" fmla="*/ 8 h 9"/>
                    <a:gd name="T2" fmla="*/ 8 w 10"/>
                    <a:gd name="T3" fmla="*/ 3 h 9"/>
                    <a:gd name="T4" fmla="*/ 6 w 10"/>
                    <a:gd name="T5" fmla="*/ 1 h 9"/>
                    <a:gd name="T6" fmla="*/ 2 w 10"/>
                    <a:gd name="T7" fmla="*/ 6 h 9"/>
                    <a:gd name="T8" fmla="*/ 4 w 10"/>
                    <a:gd name="T9" fmla="*/ 8 h 9"/>
                  </a:gdLst>
                  <a:ahLst/>
                  <a:cxnLst>
                    <a:cxn ang="0">
                      <a:pos x="T0" y="T1"/>
                    </a:cxn>
                    <a:cxn ang="0">
                      <a:pos x="T2" y="T3"/>
                    </a:cxn>
                    <a:cxn ang="0">
                      <a:pos x="T4" y="T5"/>
                    </a:cxn>
                    <a:cxn ang="0">
                      <a:pos x="T6" y="T7"/>
                    </a:cxn>
                    <a:cxn ang="0">
                      <a:pos x="T8" y="T9"/>
                    </a:cxn>
                  </a:cxnLst>
                  <a:rect l="0" t="0" r="r" b="b"/>
                  <a:pathLst>
                    <a:path w="10" h="9">
                      <a:moveTo>
                        <a:pt x="4" y="8"/>
                      </a:moveTo>
                      <a:cubicBezTo>
                        <a:pt x="5" y="7"/>
                        <a:pt x="7" y="5"/>
                        <a:pt x="8" y="3"/>
                      </a:cubicBezTo>
                      <a:cubicBezTo>
                        <a:pt x="10" y="2"/>
                        <a:pt x="8" y="0"/>
                        <a:pt x="6" y="1"/>
                      </a:cubicBezTo>
                      <a:cubicBezTo>
                        <a:pt x="5" y="3"/>
                        <a:pt x="3" y="5"/>
                        <a:pt x="2" y="6"/>
                      </a:cubicBezTo>
                      <a:cubicBezTo>
                        <a:pt x="0" y="7"/>
                        <a:pt x="2" y="9"/>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6" name="Freeform 323"/>
                <p:cNvSpPr/>
                <p:nvPr/>
              </p:nvSpPr>
              <p:spPr bwMode="auto">
                <a:xfrm>
                  <a:off x="953" y="1693"/>
                  <a:ext cx="4" cy="5"/>
                </a:xfrm>
                <a:custGeom>
                  <a:avLst/>
                  <a:gdLst>
                    <a:gd name="T0" fmla="*/ 4 w 7"/>
                    <a:gd name="T1" fmla="*/ 6 h 8"/>
                    <a:gd name="T2" fmla="*/ 6 w 7"/>
                    <a:gd name="T3" fmla="*/ 3 h 8"/>
                    <a:gd name="T4" fmla="*/ 4 w 7"/>
                    <a:gd name="T5" fmla="*/ 2 h 8"/>
                    <a:gd name="T6" fmla="*/ 2 w 7"/>
                    <a:gd name="T7" fmla="*/ 4 h 8"/>
                    <a:gd name="T8" fmla="*/ 4 w 7"/>
                    <a:gd name="T9" fmla="*/ 6 h 8"/>
                  </a:gdLst>
                  <a:ahLst/>
                  <a:cxnLst>
                    <a:cxn ang="0">
                      <a:pos x="T0" y="T1"/>
                    </a:cxn>
                    <a:cxn ang="0">
                      <a:pos x="T2" y="T3"/>
                    </a:cxn>
                    <a:cxn ang="0">
                      <a:pos x="T4" y="T5"/>
                    </a:cxn>
                    <a:cxn ang="0">
                      <a:pos x="T6" y="T7"/>
                    </a:cxn>
                    <a:cxn ang="0">
                      <a:pos x="T8" y="T9"/>
                    </a:cxn>
                  </a:cxnLst>
                  <a:rect l="0" t="0" r="r" b="b"/>
                  <a:pathLst>
                    <a:path w="7" h="8">
                      <a:moveTo>
                        <a:pt x="4" y="6"/>
                      </a:moveTo>
                      <a:cubicBezTo>
                        <a:pt x="5" y="5"/>
                        <a:pt x="6" y="4"/>
                        <a:pt x="6" y="3"/>
                      </a:cubicBezTo>
                      <a:cubicBezTo>
                        <a:pt x="7" y="2"/>
                        <a:pt x="5" y="0"/>
                        <a:pt x="4" y="2"/>
                      </a:cubicBezTo>
                      <a:cubicBezTo>
                        <a:pt x="3" y="3"/>
                        <a:pt x="2" y="4"/>
                        <a:pt x="2" y="4"/>
                      </a:cubicBezTo>
                      <a:cubicBezTo>
                        <a:pt x="0" y="6"/>
                        <a:pt x="2" y="8"/>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7" name="Freeform 324"/>
                <p:cNvSpPr/>
                <p:nvPr/>
              </p:nvSpPr>
              <p:spPr bwMode="auto">
                <a:xfrm>
                  <a:off x="937" y="1687"/>
                  <a:ext cx="6" cy="6"/>
                </a:xfrm>
                <a:custGeom>
                  <a:avLst/>
                  <a:gdLst>
                    <a:gd name="T0" fmla="*/ 4 w 8"/>
                    <a:gd name="T1" fmla="*/ 6 h 8"/>
                    <a:gd name="T2" fmla="*/ 7 w 8"/>
                    <a:gd name="T3" fmla="*/ 3 h 8"/>
                    <a:gd name="T4" fmla="*/ 5 w 8"/>
                    <a:gd name="T5" fmla="*/ 1 h 8"/>
                    <a:gd name="T6" fmla="*/ 2 w 8"/>
                    <a:gd name="T7" fmla="*/ 4 h 8"/>
                    <a:gd name="T8" fmla="*/ 4 w 8"/>
                    <a:gd name="T9" fmla="*/ 6 h 8"/>
                  </a:gdLst>
                  <a:ahLst/>
                  <a:cxnLst>
                    <a:cxn ang="0">
                      <a:pos x="T0" y="T1"/>
                    </a:cxn>
                    <a:cxn ang="0">
                      <a:pos x="T2" y="T3"/>
                    </a:cxn>
                    <a:cxn ang="0">
                      <a:pos x="T4" y="T5"/>
                    </a:cxn>
                    <a:cxn ang="0">
                      <a:pos x="T6" y="T7"/>
                    </a:cxn>
                    <a:cxn ang="0">
                      <a:pos x="T8" y="T9"/>
                    </a:cxn>
                  </a:cxnLst>
                  <a:rect l="0" t="0" r="r" b="b"/>
                  <a:pathLst>
                    <a:path w="8" h="8">
                      <a:moveTo>
                        <a:pt x="4" y="6"/>
                      </a:moveTo>
                      <a:cubicBezTo>
                        <a:pt x="5" y="5"/>
                        <a:pt x="6" y="4"/>
                        <a:pt x="7" y="3"/>
                      </a:cubicBezTo>
                      <a:cubicBezTo>
                        <a:pt x="8" y="2"/>
                        <a:pt x="6" y="0"/>
                        <a:pt x="5" y="1"/>
                      </a:cubicBezTo>
                      <a:cubicBezTo>
                        <a:pt x="4" y="2"/>
                        <a:pt x="3" y="3"/>
                        <a:pt x="2" y="4"/>
                      </a:cubicBezTo>
                      <a:cubicBezTo>
                        <a:pt x="0" y="6"/>
                        <a:pt x="3" y="8"/>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8" name="Freeform 325"/>
                <p:cNvSpPr/>
                <p:nvPr/>
              </p:nvSpPr>
              <p:spPr bwMode="auto">
                <a:xfrm>
                  <a:off x="937" y="1689"/>
                  <a:ext cx="6" cy="8"/>
                </a:xfrm>
                <a:custGeom>
                  <a:avLst/>
                  <a:gdLst>
                    <a:gd name="T0" fmla="*/ 3 w 9"/>
                    <a:gd name="T1" fmla="*/ 9 h 11"/>
                    <a:gd name="T2" fmla="*/ 8 w 9"/>
                    <a:gd name="T3" fmla="*/ 3 h 11"/>
                    <a:gd name="T4" fmla="*/ 6 w 9"/>
                    <a:gd name="T5" fmla="*/ 1 h 11"/>
                    <a:gd name="T6" fmla="*/ 1 w 9"/>
                    <a:gd name="T7" fmla="*/ 8 h 11"/>
                    <a:gd name="T8" fmla="*/ 3 w 9"/>
                    <a:gd name="T9" fmla="*/ 9 h 11"/>
                  </a:gdLst>
                  <a:ahLst/>
                  <a:cxnLst>
                    <a:cxn ang="0">
                      <a:pos x="T0" y="T1"/>
                    </a:cxn>
                    <a:cxn ang="0">
                      <a:pos x="T2" y="T3"/>
                    </a:cxn>
                    <a:cxn ang="0">
                      <a:pos x="T4" y="T5"/>
                    </a:cxn>
                    <a:cxn ang="0">
                      <a:pos x="T6" y="T7"/>
                    </a:cxn>
                    <a:cxn ang="0">
                      <a:pos x="T8" y="T9"/>
                    </a:cxn>
                  </a:cxnLst>
                  <a:rect l="0" t="0" r="r" b="b"/>
                  <a:pathLst>
                    <a:path w="9" h="11">
                      <a:moveTo>
                        <a:pt x="3" y="9"/>
                      </a:moveTo>
                      <a:cubicBezTo>
                        <a:pt x="5" y="7"/>
                        <a:pt x="7" y="5"/>
                        <a:pt x="8" y="3"/>
                      </a:cubicBezTo>
                      <a:cubicBezTo>
                        <a:pt x="9" y="1"/>
                        <a:pt x="7" y="0"/>
                        <a:pt x="6" y="1"/>
                      </a:cubicBezTo>
                      <a:cubicBezTo>
                        <a:pt x="4" y="4"/>
                        <a:pt x="2" y="5"/>
                        <a:pt x="1" y="8"/>
                      </a:cubicBezTo>
                      <a:cubicBezTo>
                        <a:pt x="0" y="9"/>
                        <a:pt x="2" y="11"/>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9" name="Freeform 326"/>
                <p:cNvSpPr/>
                <p:nvPr/>
              </p:nvSpPr>
              <p:spPr bwMode="auto">
                <a:xfrm>
                  <a:off x="937" y="1689"/>
                  <a:ext cx="8" cy="9"/>
                </a:xfrm>
                <a:custGeom>
                  <a:avLst/>
                  <a:gdLst>
                    <a:gd name="T0" fmla="*/ 3 w 11"/>
                    <a:gd name="T1" fmla="*/ 11 h 13"/>
                    <a:gd name="T2" fmla="*/ 10 w 11"/>
                    <a:gd name="T3" fmla="*/ 3 h 13"/>
                    <a:gd name="T4" fmla="*/ 7 w 11"/>
                    <a:gd name="T5" fmla="*/ 2 h 13"/>
                    <a:gd name="T6" fmla="*/ 1 w 11"/>
                    <a:gd name="T7" fmla="*/ 9 h 13"/>
                    <a:gd name="T8" fmla="*/ 3 w 11"/>
                    <a:gd name="T9" fmla="*/ 11 h 13"/>
                  </a:gdLst>
                  <a:ahLst/>
                  <a:cxnLst>
                    <a:cxn ang="0">
                      <a:pos x="T0" y="T1"/>
                    </a:cxn>
                    <a:cxn ang="0">
                      <a:pos x="T2" y="T3"/>
                    </a:cxn>
                    <a:cxn ang="0">
                      <a:pos x="T4" y="T5"/>
                    </a:cxn>
                    <a:cxn ang="0">
                      <a:pos x="T6" y="T7"/>
                    </a:cxn>
                    <a:cxn ang="0">
                      <a:pos x="T8" y="T9"/>
                    </a:cxn>
                  </a:cxnLst>
                  <a:rect l="0" t="0" r="r" b="b"/>
                  <a:pathLst>
                    <a:path w="11" h="13">
                      <a:moveTo>
                        <a:pt x="3" y="11"/>
                      </a:moveTo>
                      <a:cubicBezTo>
                        <a:pt x="6" y="9"/>
                        <a:pt x="8" y="6"/>
                        <a:pt x="10" y="3"/>
                      </a:cubicBezTo>
                      <a:cubicBezTo>
                        <a:pt x="11" y="2"/>
                        <a:pt x="8" y="0"/>
                        <a:pt x="7" y="2"/>
                      </a:cubicBezTo>
                      <a:cubicBezTo>
                        <a:pt x="6" y="5"/>
                        <a:pt x="3" y="7"/>
                        <a:pt x="1" y="9"/>
                      </a:cubicBezTo>
                      <a:cubicBezTo>
                        <a:pt x="0" y="11"/>
                        <a:pt x="2" y="13"/>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0" name="Freeform 327"/>
                <p:cNvSpPr/>
                <p:nvPr/>
              </p:nvSpPr>
              <p:spPr bwMode="auto">
                <a:xfrm>
                  <a:off x="938" y="1693"/>
                  <a:ext cx="5" cy="6"/>
                </a:xfrm>
                <a:custGeom>
                  <a:avLst/>
                  <a:gdLst>
                    <a:gd name="T0" fmla="*/ 4 w 7"/>
                    <a:gd name="T1" fmla="*/ 7 h 8"/>
                    <a:gd name="T2" fmla="*/ 6 w 7"/>
                    <a:gd name="T3" fmla="*/ 3 h 8"/>
                    <a:gd name="T4" fmla="*/ 4 w 7"/>
                    <a:gd name="T5" fmla="*/ 1 h 8"/>
                    <a:gd name="T6" fmla="*/ 1 w 7"/>
                    <a:gd name="T7" fmla="*/ 5 h 8"/>
                    <a:gd name="T8" fmla="*/ 4 w 7"/>
                    <a:gd name="T9" fmla="*/ 7 h 8"/>
                  </a:gdLst>
                  <a:ahLst/>
                  <a:cxnLst>
                    <a:cxn ang="0">
                      <a:pos x="T0" y="T1"/>
                    </a:cxn>
                    <a:cxn ang="0">
                      <a:pos x="T2" y="T3"/>
                    </a:cxn>
                    <a:cxn ang="0">
                      <a:pos x="T4" y="T5"/>
                    </a:cxn>
                    <a:cxn ang="0">
                      <a:pos x="T6" y="T7"/>
                    </a:cxn>
                    <a:cxn ang="0">
                      <a:pos x="T8" y="T9"/>
                    </a:cxn>
                  </a:cxnLst>
                  <a:rect l="0" t="0" r="r" b="b"/>
                  <a:pathLst>
                    <a:path w="7" h="8">
                      <a:moveTo>
                        <a:pt x="4" y="7"/>
                      </a:moveTo>
                      <a:cubicBezTo>
                        <a:pt x="4" y="5"/>
                        <a:pt x="5" y="4"/>
                        <a:pt x="6" y="3"/>
                      </a:cubicBezTo>
                      <a:cubicBezTo>
                        <a:pt x="7" y="2"/>
                        <a:pt x="5" y="0"/>
                        <a:pt x="4" y="1"/>
                      </a:cubicBezTo>
                      <a:cubicBezTo>
                        <a:pt x="3" y="3"/>
                        <a:pt x="2" y="4"/>
                        <a:pt x="1" y="5"/>
                      </a:cubicBezTo>
                      <a:cubicBezTo>
                        <a:pt x="0" y="7"/>
                        <a:pt x="3" y="8"/>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1" name="Freeform 328"/>
                <p:cNvSpPr/>
                <p:nvPr/>
              </p:nvSpPr>
              <p:spPr bwMode="auto">
                <a:xfrm>
                  <a:off x="940" y="1685"/>
                  <a:ext cx="4" cy="5"/>
                </a:xfrm>
                <a:custGeom>
                  <a:avLst/>
                  <a:gdLst>
                    <a:gd name="T0" fmla="*/ 3 w 6"/>
                    <a:gd name="T1" fmla="*/ 5 h 7"/>
                    <a:gd name="T2" fmla="*/ 4 w 6"/>
                    <a:gd name="T3" fmla="*/ 4 h 7"/>
                    <a:gd name="T4" fmla="*/ 2 w 6"/>
                    <a:gd name="T5" fmla="*/ 2 h 7"/>
                    <a:gd name="T6" fmla="*/ 1 w 6"/>
                    <a:gd name="T7" fmla="*/ 4 h 7"/>
                    <a:gd name="T8" fmla="*/ 3 w 6"/>
                    <a:gd name="T9" fmla="*/ 5 h 7"/>
                  </a:gdLst>
                  <a:ahLst/>
                  <a:cxnLst>
                    <a:cxn ang="0">
                      <a:pos x="T0" y="T1"/>
                    </a:cxn>
                    <a:cxn ang="0">
                      <a:pos x="T2" y="T3"/>
                    </a:cxn>
                    <a:cxn ang="0">
                      <a:pos x="T4" y="T5"/>
                    </a:cxn>
                    <a:cxn ang="0">
                      <a:pos x="T6" y="T7"/>
                    </a:cxn>
                    <a:cxn ang="0">
                      <a:pos x="T8" y="T9"/>
                    </a:cxn>
                  </a:cxnLst>
                  <a:rect l="0" t="0" r="r" b="b"/>
                  <a:pathLst>
                    <a:path w="6" h="7">
                      <a:moveTo>
                        <a:pt x="3" y="5"/>
                      </a:moveTo>
                      <a:cubicBezTo>
                        <a:pt x="4" y="5"/>
                        <a:pt x="4" y="4"/>
                        <a:pt x="4" y="4"/>
                      </a:cubicBezTo>
                      <a:cubicBezTo>
                        <a:pt x="6" y="2"/>
                        <a:pt x="4" y="0"/>
                        <a:pt x="2" y="2"/>
                      </a:cubicBezTo>
                      <a:cubicBezTo>
                        <a:pt x="2" y="2"/>
                        <a:pt x="1" y="3"/>
                        <a:pt x="1" y="4"/>
                      </a:cubicBezTo>
                      <a:cubicBezTo>
                        <a:pt x="0" y="5"/>
                        <a:pt x="2" y="7"/>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2" name="Freeform 329"/>
                <p:cNvSpPr/>
                <p:nvPr/>
              </p:nvSpPr>
              <p:spPr bwMode="auto">
                <a:xfrm>
                  <a:off x="940" y="1691"/>
                  <a:ext cx="5" cy="5"/>
                </a:xfrm>
                <a:custGeom>
                  <a:avLst/>
                  <a:gdLst>
                    <a:gd name="T0" fmla="*/ 2 w 8"/>
                    <a:gd name="T1" fmla="*/ 6 h 7"/>
                    <a:gd name="T2" fmla="*/ 7 w 8"/>
                    <a:gd name="T3" fmla="*/ 3 h 7"/>
                    <a:gd name="T4" fmla="*/ 4 w 8"/>
                    <a:gd name="T5" fmla="*/ 2 h 7"/>
                    <a:gd name="T6" fmla="*/ 1 w 8"/>
                    <a:gd name="T7" fmla="*/ 4 h 7"/>
                    <a:gd name="T8" fmla="*/ 2 w 8"/>
                    <a:gd name="T9" fmla="*/ 6 h 7"/>
                  </a:gdLst>
                  <a:ahLst/>
                  <a:cxnLst>
                    <a:cxn ang="0">
                      <a:pos x="T0" y="T1"/>
                    </a:cxn>
                    <a:cxn ang="0">
                      <a:pos x="T2" y="T3"/>
                    </a:cxn>
                    <a:cxn ang="0">
                      <a:pos x="T4" y="T5"/>
                    </a:cxn>
                    <a:cxn ang="0">
                      <a:pos x="T6" y="T7"/>
                    </a:cxn>
                    <a:cxn ang="0">
                      <a:pos x="T8" y="T9"/>
                    </a:cxn>
                  </a:cxnLst>
                  <a:rect l="0" t="0" r="r" b="b"/>
                  <a:pathLst>
                    <a:path w="8" h="7">
                      <a:moveTo>
                        <a:pt x="2" y="6"/>
                      </a:moveTo>
                      <a:cubicBezTo>
                        <a:pt x="4" y="6"/>
                        <a:pt x="6" y="5"/>
                        <a:pt x="7" y="3"/>
                      </a:cubicBezTo>
                      <a:cubicBezTo>
                        <a:pt x="8" y="2"/>
                        <a:pt x="5" y="0"/>
                        <a:pt x="4" y="2"/>
                      </a:cubicBezTo>
                      <a:cubicBezTo>
                        <a:pt x="3" y="3"/>
                        <a:pt x="3" y="3"/>
                        <a:pt x="1" y="4"/>
                      </a:cubicBezTo>
                      <a:cubicBezTo>
                        <a:pt x="0" y="4"/>
                        <a:pt x="0"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3" name="Freeform 330"/>
                <p:cNvSpPr/>
                <p:nvPr/>
              </p:nvSpPr>
              <p:spPr bwMode="auto">
                <a:xfrm>
                  <a:off x="941" y="1693"/>
                  <a:ext cx="4" cy="5"/>
                </a:xfrm>
                <a:custGeom>
                  <a:avLst/>
                  <a:gdLst>
                    <a:gd name="T0" fmla="*/ 4 w 7"/>
                    <a:gd name="T1" fmla="*/ 7 h 8"/>
                    <a:gd name="T2" fmla="*/ 6 w 7"/>
                    <a:gd name="T3" fmla="*/ 3 h 8"/>
                    <a:gd name="T4" fmla="*/ 4 w 7"/>
                    <a:gd name="T5" fmla="*/ 1 h 8"/>
                    <a:gd name="T6" fmla="*/ 1 w 7"/>
                    <a:gd name="T7" fmla="*/ 5 h 8"/>
                    <a:gd name="T8" fmla="*/ 4 w 7"/>
                    <a:gd name="T9" fmla="*/ 7 h 8"/>
                  </a:gdLst>
                  <a:ahLst/>
                  <a:cxnLst>
                    <a:cxn ang="0">
                      <a:pos x="T0" y="T1"/>
                    </a:cxn>
                    <a:cxn ang="0">
                      <a:pos x="T2" y="T3"/>
                    </a:cxn>
                    <a:cxn ang="0">
                      <a:pos x="T4" y="T5"/>
                    </a:cxn>
                    <a:cxn ang="0">
                      <a:pos x="T6" y="T7"/>
                    </a:cxn>
                    <a:cxn ang="0">
                      <a:pos x="T8" y="T9"/>
                    </a:cxn>
                  </a:cxnLst>
                  <a:rect l="0" t="0" r="r" b="b"/>
                  <a:pathLst>
                    <a:path w="7" h="8">
                      <a:moveTo>
                        <a:pt x="4" y="7"/>
                      </a:moveTo>
                      <a:cubicBezTo>
                        <a:pt x="5" y="5"/>
                        <a:pt x="6" y="4"/>
                        <a:pt x="6" y="3"/>
                      </a:cubicBezTo>
                      <a:cubicBezTo>
                        <a:pt x="7" y="1"/>
                        <a:pt x="5" y="0"/>
                        <a:pt x="4" y="1"/>
                      </a:cubicBezTo>
                      <a:cubicBezTo>
                        <a:pt x="3" y="3"/>
                        <a:pt x="2" y="4"/>
                        <a:pt x="1" y="5"/>
                      </a:cubicBezTo>
                      <a:cubicBezTo>
                        <a:pt x="0" y="7"/>
                        <a:pt x="3" y="8"/>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4" name="Freeform 331"/>
                <p:cNvSpPr/>
                <p:nvPr/>
              </p:nvSpPr>
              <p:spPr bwMode="auto">
                <a:xfrm>
                  <a:off x="787" y="1279"/>
                  <a:ext cx="41" cy="39"/>
                </a:xfrm>
                <a:custGeom>
                  <a:avLst/>
                  <a:gdLst>
                    <a:gd name="T0" fmla="*/ 39 w 61"/>
                    <a:gd name="T1" fmla="*/ 8 h 58"/>
                    <a:gd name="T2" fmla="*/ 5 w 61"/>
                    <a:gd name="T3" fmla="*/ 20 h 58"/>
                    <a:gd name="T4" fmla="*/ 22 w 61"/>
                    <a:gd name="T5" fmla="*/ 53 h 58"/>
                    <a:gd name="T6" fmla="*/ 33 w 61"/>
                    <a:gd name="T7" fmla="*/ 8 h 58"/>
                    <a:gd name="T8" fmla="*/ 33 w 61"/>
                    <a:gd name="T9" fmla="*/ 11 h 58"/>
                    <a:gd name="T10" fmla="*/ 46 w 61"/>
                    <a:gd name="T11" fmla="*/ 29 h 58"/>
                    <a:gd name="T12" fmla="*/ 25 w 61"/>
                    <a:gd name="T13" fmla="*/ 50 h 58"/>
                    <a:gd name="T14" fmla="*/ 7 w 61"/>
                    <a:gd name="T15" fmla="*/ 23 h 58"/>
                    <a:gd name="T16" fmla="*/ 38 w 61"/>
                    <a:gd name="T17" fmla="*/ 10 h 58"/>
                    <a:gd name="T18" fmla="*/ 39 w 61"/>
                    <a:gd name="T19" fmla="*/ 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58">
                      <a:moveTo>
                        <a:pt x="39" y="8"/>
                      </a:moveTo>
                      <a:cubicBezTo>
                        <a:pt x="27" y="0"/>
                        <a:pt x="10" y="7"/>
                        <a:pt x="5" y="20"/>
                      </a:cubicBezTo>
                      <a:cubicBezTo>
                        <a:pt x="0" y="34"/>
                        <a:pt x="8" y="50"/>
                        <a:pt x="22" y="53"/>
                      </a:cubicBezTo>
                      <a:cubicBezTo>
                        <a:pt x="48" y="58"/>
                        <a:pt x="61" y="9"/>
                        <a:pt x="33" y="8"/>
                      </a:cubicBezTo>
                      <a:cubicBezTo>
                        <a:pt x="31" y="8"/>
                        <a:pt x="31" y="11"/>
                        <a:pt x="33" y="11"/>
                      </a:cubicBezTo>
                      <a:cubicBezTo>
                        <a:pt x="43" y="11"/>
                        <a:pt x="46" y="20"/>
                        <a:pt x="46" y="29"/>
                      </a:cubicBezTo>
                      <a:cubicBezTo>
                        <a:pt x="46" y="40"/>
                        <a:pt x="36" y="50"/>
                        <a:pt x="25" y="50"/>
                      </a:cubicBezTo>
                      <a:cubicBezTo>
                        <a:pt x="11" y="51"/>
                        <a:pt x="4" y="34"/>
                        <a:pt x="7" y="23"/>
                      </a:cubicBezTo>
                      <a:cubicBezTo>
                        <a:pt x="11" y="11"/>
                        <a:pt x="27" y="3"/>
                        <a:pt x="38" y="10"/>
                      </a:cubicBezTo>
                      <a:cubicBezTo>
                        <a:pt x="39" y="11"/>
                        <a:pt x="41" y="9"/>
                        <a:pt x="3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5" name="Freeform 332"/>
                <p:cNvSpPr/>
                <p:nvPr/>
              </p:nvSpPr>
              <p:spPr bwMode="auto">
                <a:xfrm>
                  <a:off x="803" y="1286"/>
                  <a:ext cx="12" cy="14"/>
                </a:xfrm>
                <a:custGeom>
                  <a:avLst/>
                  <a:gdLst>
                    <a:gd name="T0" fmla="*/ 4 w 18"/>
                    <a:gd name="T1" fmla="*/ 3 h 21"/>
                    <a:gd name="T2" fmla="*/ 4 w 18"/>
                    <a:gd name="T3" fmla="*/ 2 h 21"/>
                    <a:gd name="T4" fmla="*/ 1 w 18"/>
                    <a:gd name="T5" fmla="*/ 2 h 21"/>
                    <a:gd name="T6" fmla="*/ 0 w 18"/>
                    <a:gd name="T7" fmla="*/ 20 h 21"/>
                    <a:gd name="T8" fmla="*/ 2 w 18"/>
                    <a:gd name="T9" fmla="*/ 21 h 21"/>
                    <a:gd name="T10" fmla="*/ 16 w 18"/>
                    <a:gd name="T11" fmla="*/ 20 h 21"/>
                    <a:gd name="T12" fmla="*/ 16 w 18"/>
                    <a:gd name="T13" fmla="*/ 17 h 21"/>
                    <a:gd name="T14" fmla="*/ 1 w 18"/>
                    <a:gd name="T15" fmla="*/ 19 h 21"/>
                    <a:gd name="T16" fmla="*/ 3 w 18"/>
                    <a:gd name="T17" fmla="*/ 20 h 21"/>
                    <a:gd name="T18" fmla="*/ 4 w 18"/>
                    <a:gd name="T19" fmla="*/ 2 h 21"/>
                    <a:gd name="T20" fmla="*/ 1 w 18"/>
                    <a:gd name="T21" fmla="*/ 2 h 21"/>
                    <a:gd name="T22" fmla="*/ 1 w 18"/>
                    <a:gd name="T23" fmla="*/ 3 h 21"/>
                    <a:gd name="T24" fmla="*/ 4 w 18"/>
                    <a:gd name="T25"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21">
                      <a:moveTo>
                        <a:pt x="4" y="3"/>
                      </a:moveTo>
                      <a:cubicBezTo>
                        <a:pt x="4" y="3"/>
                        <a:pt x="4" y="2"/>
                        <a:pt x="4" y="2"/>
                      </a:cubicBezTo>
                      <a:cubicBezTo>
                        <a:pt x="3" y="2"/>
                        <a:pt x="2" y="2"/>
                        <a:pt x="1" y="2"/>
                      </a:cubicBezTo>
                      <a:cubicBezTo>
                        <a:pt x="1" y="8"/>
                        <a:pt x="0" y="14"/>
                        <a:pt x="0" y="20"/>
                      </a:cubicBezTo>
                      <a:cubicBezTo>
                        <a:pt x="0" y="21"/>
                        <a:pt x="1" y="21"/>
                        <a:pt x="2" y="21"/>
                      </a:cubicBezTo>
                      <a:cubicBezTo>
                        <a:pt x="6" y="20"/>
                        <a:pt x="11" y="20"/>
                        <a:pt x="16" y="20"/>
                      </a:cubicBezTo>
                      <a:cubicBezTo>
                        <a:pt x="18" y="20"/>
                        <a:pt x="18" y="17"/>
                        <a:pt x="16" y="17"/>
                      </a:cubicBezTo>
                      <a:cubicBezTo>
                        <a:pt x="11" y="17"/>
                        <a:pt x="6" y="17"/>
                        <a:pt x="1" y="19"/>
                      </a:cubicBezTo>
                      <a:cubicBezTo>
                        <a:pt x="2" y="19"/>
                        <a:pt x="2" y="19"/>
                        <a:pt x="3" y="20"/>
                      </a:cubicBezTo>
                      <a:cubicBezTo>
                        <a:pt x="3" y="14"/>
                        <a:pt x="4" y="8"/>
                        <a:pt x="4" y="2"/>
                      </a:cubicBezTo>
                      <a:cubicBezTo>
                        <a:pt x="4" y="0"/>
                        <a:pt x="1" y="0"/>
                        <a:pt x="1" y="2"/>
                      </a:cubicBezTo>
                      <a:cubicBezTo>
                        <a:pt x="1" y="2"/>
                        <a:pt x="1" y="3"/>
                        <a:pt x="1" y="3"/>
                      </a:cubicBezTo>
                      <a:cubicBezTo>
                        <a:pt x="1" y="5"/>
                        <a:pt x="4" y="5"/>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6" name="Freeform 333"/>
                <p:cNvSpPr/>
                <p:nvPr/>
              </p:nvSpPr>
              <p:spPr bwMode="auto">
                <a:xfrm>
                  <a:off x="515" y="1470"/>
                  <a:ext cx="28" cy="40"/>
                </a:xfrm>
                <a:custGeom>
                  <a:avLst/>
                  <a:gdLst>
                    <a:gd name="T0" fmla="*/ 6 w 42"/>
                    <a:gd name="T1" fmla="*/ 7 h 60"/>
                    <a:gd name="T2" fmla="*/ 6 w 42"/>
                    <a:gd name="T3" fmla="*/ 5 h 60"/>
                    <a:gd name="T4" fmla="*/ 3 w 42"/>
                    <a:gd name="T5" fmla="*/ 4 h 60"/>
                    <a:gd name="T6" fmla="*/ 4 w 42"/>
                    <a:gd name="T7" fmla="*/ 58 h 60"/>
                    <a:gd name="T8" fmla="*/ 6 w 42"/>
                    <a:gd name="T9" fmla="*/ 59 h 60"/>
                    <a:gd name="T10" fmla="*/ 36 w 42"/>
                    <a:gd name="T11" fmla="*/ 60 h 60"/>
                    <a:gd name="T12" fmla="*/ 38 w 42"/>
                    <a:gd name="T13" fmla="*/ 59 h 60"/>
                    <a:gd name="T14" fmla="*/ 38 w 42"/>
                    <a:gd name="T15" fmla="*/ 5 h 60"/>
                    <a:gd name="T16" fmla="*/ 34 w 42"/>
                    <a:gd name="T17" fmla="*/ 0 h 60"/>
                    <a:gd name="T18" fmla="*/ 3 w 42"/>
                    <a:gd name="T19" fmla="*/ 3 h 60"/>
                    <a:gd name="T20" fmla="*/ 2 w 42"/>
                    <a:gd name="T21" fmla="*/ 6 h 60"/>
                    <a:gd name="T22" fmla="*/ 32 w 42"/>
                    <a:gd name="T23" fmla="*/ 3 h 60"/>
                    <a:gd name="T24" fmla="*/ 36 w 42"/>
                    <a:gd name="T25" fmla="*/ 43 h 60"/>
                    <a:gd name="T26" fmla="*/ 28 w 42"/>
                    <a:gd name="T27" fmla="*/ 57 h 60"/>
                    <a:gd name="T28" fmla="*/ 7 w 42"/>
                    <a:gd name="T29" fmla="*/ 49 h 60"/>
                    <a:gd name="T30" fmla="*/ 6 w 42"/>
                    <a:gd name="T31" fmla="*/ 4 h 60"/>
                    <a:gd name="T32" fmla="*/ 3 w 42"/>
                    <a:gd name="T33" fmla="*/ 4 h 60"/>
                    <a:gd name="T34" fmla="*/ 3 w 42"/>
                    <a:gd name="T35" fmla="*/ 6 h 60"/>
                    <a:gd name="T36" fmla="*/ 6 w 42"/>
                    <a:gd name="T37" fmla="*/ 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60">
                      <a:moveTo>
                        <a:pt x="6" y="7"/>
                      </a:moveTo>
                      <a:cubicBezTo>
                        <a:pt x="6" y="6"/>
                        <a:pt x="6" y="5"/>
                        <a:pt x="6" y="5"/>
                      </a:cubicBezTo>
                      <a:cubicBezTo>
                        <a:pt x="5" y="4"/>
                        <a:pt x="4" y="4"/>
                        <a:pt x="3" y="4"/>
                      </a:cubicBezTo>
                      <a:cubicBezTo>
                        <a:pt x="3" y="22"/>
                        <a:pt x="4" y="40"/>
                        <a:pt x="4" y="58"/>
                      </a:cubicBezTo>
                      <a:cubicBezTo>
                        <a:pt x="4" y="59"/>
                        <a:pt x="5" y="59"/>
                        <a:pt x="6" y="59"/>
                      </a:cubicBezTo>
                      <a:cubicBezTo>
                        <a:pt x="16" y="60"/>
                        <a:pt x="26" y="60"/>
                        <a:pt x="36" y="60"/>
                      </a:cubicBezTo>
                      <a:cubicBezTo>
                        <a:pt x="37" y="60"/>
                        <a:pt x="38" y="59"/>
                        <a:pt x="38" y="59"/>
                      </a:cubicBezTo>
                      <a:cubicBezTo>
                        <a:pt x="38" y="41"/>
                        <a:pt x="42" y="22"/>
                        <a:pt x="38" y="5"/>
                      </a:cubicBezTo>
                      <a:cubicBezTo>
                        <a:pt x="38" y="3"/>
                        <a:pt x="36" y="0"/>
                        <a:pt x="34" y="0"/>
                      </a:cubicBezTo>
                      <a:cubicBezTo>
                        <a:pt x="24" y="0"/>
                        <a:pt x="13" y="5"/>
                        <a:pt x="3" y="3"/>
                      </a:cubicBezTo>
                      <a:cubicBezTo>
                        <a:pt x="1" y="3"/>
                        <a:pt x="0" y="5"/>
                        <a:pt x="2" y="6"/>
                      </a:cubicBezTo>
                      <a:cubicBezTo>
                        <a:pt x="11" y="8"/>
                        <a:pt x="23" y="5"/>
                        <a:pt x="32" y="3"/>
                      </a:cubicBezTo>
                      <a:cubicBezTo>
                        <a:pt x="39" y="2"/>
                        <a:pt x="36" y="38"/>
                        <a:pt x="36" y="43"/>
                      </a:cubicBezTo>
                      <a:cubicBezTo>
                        <a:pt x="35" y="50"/>
                        <a:pt x="37" y="57"/>
                        <a:pt x="28" y="57"/>
                      </a:cubicBezTo>
                      <a:cubicBezTo>
                        <a:pt x="20" y="57"/>
                        <a:pt x="7" y="60"/>
                        <a:pt x="7" y="49"/>
                      </a:cubicBezTo>
                      <a:cubicBezTo>
                        <a:pt x="7" y="34"/>
                        <a:pt x="6" y="19"/>
                        <a:pt x="6" y="4"/>
                      </a:cubicBezTo>
                      <a:cubicBezTo>
                        <a:pt x="6" y="3"/>
                        <a:pt x="3" y="2"/>
                        <a:pt x="3" y="4"/>
                      </a:cubicBezTo>
                      <a:cubicBezTo>
                        <a:pt x="3" y="5"/>
                        <a:pt x="3" y="5"/>
                        <a:pt x="3" y="6"/>
                      </a:cubicBezTo>
                      <a:cubicBezTo>
                        <a:pt x="2" y="8"/>
                        <a:pt x="5" y="9"/>
                        <a:pt x="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7" name="Freeform 334"/>
                <p:cNvSpPr/>
                <p:nvPr/>
              </p:nvSpPr>
              <p:spPr bwMode="auto">
                <a:xfrm>
                  <a:off x="518" y="1473"/>
                  <a:ext cx="22" cy="32"/>
                </a:xfrm>
                <a:custGeom>
                  <a:avLst/>
                  <a:gdLst>
                    <a:gd name="T0" fmla="*/ 4 w 33"/>
                    <a:gd name="T1" fmla="*/ 3 h 48"/>
                    <a:gd name="T2" fmla="*/ 4 w 33"/>
                    <a:gd name="T3" fmla="*/ 2 h 48"/>
                    <a:gd name="T4" fmla="*/ 1 w 33"/>
                    <a:gd name="T5" fmla="*/ 2 h 48"/>
                    <a:gd name="T6" fmla="*/ 1 w 33"/>
                    <a:gd name="T7" fmla="*/ 46 h 48"/>
                    <a:gd name="T8" fmla="*/ 2 w 33"/>
                    <a:gd name="T9" fmla="*/ 48 h 48"/>
                    <a:gd name="T10" fmla="*/ 31 w 33"/>
                    <a:gd name="T11" fmla="*/ 47 h 48"/>
                    <a:gd name="T12" fmla="*/ 31 w 33"/>
                    <a:gd name="T13" fmla="*/ 44 h 48"/>
                    <a:gd name="T14" fmla="*/ 15 w 33"/>
                    <a:gd name="T15" fmla="*/ 45 h 48"/>
                    <a:gd name="T16" fmla="*/ 5 w 33"/>
                    <a:gd name="T17" fmla="*/ 45 h 48"/>
                    <a:gd name="T18" fmla="*/ 3 w 33"/>
                    <a:gd name="T19" fmla="*/ 38 h 48"/>
                    <a:gd name="T20" fmla="*/ 4 w 33"/>
                    <a:gd name="T21" fmla="*/ 2 h 48"/>
                    <a:gd name="T22" fmla="*/ 1 w 33"/>
                    <a:gd name="T23" fmla="*/ 2 h 48"/>
                    <a:gd name="T24" fmla="*/ 1 w 33"/>
                    <a:gd name="T25" fmla="*/ 3 h 48"/>
                    <a:gd name="T26" fmla="*/ 4 w 33"/>
                    <a:gd name="T27" fmla="*/ 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48">
                      <a:moveTo>
                        <a:pt x="4" y="3"/>
                      </a:moveTo>
                      <a:cubicBezTo>
                        <a:pt x="4" y="3"/>
                        <a:pt x="4" y="2"/>
                        <a:pt x="4" y="2"/>
                      </a:cubicBezTo>
                      <a:cubicBezTo>
                        <a:pt x="4" y="0"/>
                        <a:pt x="1" y="0"/>
                        <a:pt x="1" y="2"/>
                      </a:cubicBezTo>
                      <a:cubicBezTo>
                        <a:pt x="1" y="17"/>
                        <a:pt x="0" y="32"/>
                        <a:pt x="1" y="46"/>
                      </a:cubicBezTo>
                      <a:cubicBezTo>
                        <a:pt x="1" y="47"/>
                        <a:pt x="1" y="48"/>
                        <a:pt x="2" y="48"/>
                      </a:cubicBezTo>
                      <a:cubicBezTo>
                        <a:pt x="12" y="48"/>
                        <a:pt x="21" y="48"/>
                        <a:pt x="31" y="47"/>
                      </a:cubicBezTo>
                      <a:cubicBezTo>
                        <a:pt x="33" y="46"/>
                        <a:pt x="33" y="43"/>
                        <a:pt x="31" y="44"/>
                      </a:cubicBezTo>
                      <a:cubicBezTo>
                        <a:pt x="25" y="44"/>
                        <a:pt x="20" y="45"/>
                        <a:pt x="15" y="45"/>
                      </a:cubicBezTo>
                      <a:cubicBezTo>
                        <a:pt x="12" y="45"/>
                        <a:pt x="9" y="45"/>
                        <a:pt x="5" y="45"/>
                      </a:cubicBezTo>
                      <a:cubicBezTo>
                        <a:pt x="2" y="45"/>
                        <a:pt x="3" y="39"/>
                        <a:pt x="3" y="38"/>
                      </a:cubicBezTo>
                      <a:cubicBezTo>
                        <a:pt x="4" y="26"/>
                        <a:pt x="4" y="14"/>
                        <a:pt x="4" y="2"/>
                      </a:cubicBezTo>
                      <a:cubicBezTo>
                        <a:pt x="4" y="0"/>
                        <a:pt x="1" y="0"/>
                        <a:pt x="1" y="2"/>
                      </a:cubicBezTo>
                      <a:cubicBezTo>
                        <a:pt x="1" y="2"/>
                        <a:pt x="1" y="3"/>
                        <a:pt x="1" y="3"/>
                      </a:cubicBezTo>
                      <a:cubicBezTo>
                        <a:pt x="1" y="5"/>
                        <a:pt x="4" y="5"/>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8" name="Freeform 335"/>
                <p:cNvSpPr/>
                <p:nvPr/>
              </p:nvSpPr>
              <p:spPr bwMode="auto">
                <a:xfrm>
                  <a:off x="522" y="1502"/>
                  <a:ext cx="12" cy="8"/>
                </a:xfrm>
                <a:custGeom>
                  <a:avLst/>
                  <a:gdLst>
                    <a:gd name="T0" fmla="*/ 12 w 17"/>
                    <a:gd name="T1" fmla="*/ 0 h 11"/>
                    <a:gd name="T2" fmla="*/ 3 w 17"/>
                    <a:gd name="T3" fmla="*/ 4 h 11"/>
                    <a:gd name="T4" fmla="*/ 7 w 17"/>
                    <a:gd name="T5" fmla="*/ 11 h 11"/>
                    <a:gd name="T6" fmla="*/ 15 w 17"/>
                    <a:gd name="T7" fmla="*/ 7 h 11"/>
                    <a:gd name="T8" fmla="*/ 11 w 17"/>
                    <a:gd name="T9" fmla="*/ 1 h 11"/>
                    <a:gd name="T10" fmla="*/ 11 w 17"/>
                    <a:gd name="T11" fmla="*/ 4 h 11"/>
                    <a:gd name="T12" fmla="*/ 12 w 17"/>
                    <a:gd name="T13" fmla="*/ 6 h 11"/>
                    <a:gd name="T14" fmla="*/ 7 w 17"/>
                    <a:gd name="T15" fmla="*/ 8 h 11"/>
                    <a:gd name="T16" fmla="*/ 5 w 17"/>
                    <a:gd name="T17" fmla="*/ 6 h 11"/>
                    <a:gd name="T18" fmla="*/ 7 w 17"/>
                    <a:gd name="T19" fmla="*/ 5 h 11"/>
                    <a:gd name="T20" fmla="*/ 12 w 17"/>
                    <a:gd name="T21" fmla="*/ 3 h 11"/>
                    <a:gd name="T22" fmla="*/ 12 w 17"/>
                    <a:gd name="T2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1">
                      <a:moveTo>
                        <a:pt x="12" y="0"/>
                      </a:moveTo>
                      <a:cubicBezTo>
                        <a:pt x="9" y="0"/>
                        <a:pt x="5" y="2"/>
                        <a:pt x="3" y="4"/>
                      </a:cubicBezTo>
                      <a:cubicBezTo>
                        <a:pt x="0" y="7"/>
                        <a:pt x="4" y="10"/>
                        <a:pt x="7" y="11"/>
                      </a:cubicBezTo>
                      <a:cubicBezTo>
                        <a:pt x="10" y="11"/>
                        <a:pt x="14" y="9"/>
                        <a:pt x="15" y="7"/>
                      </a:cubicBezTo>
                      <a:cubicBezTo>
                        <a:pt x="17" y="4"/>
                        <a:pt x="15" y="1"/>
                        <a:pt x="11" y="1"/>
                      </a:cubicBezTo>
                      <a:cubicBezTo>
                        <a:pt x="10" y="1"/>
                        <a:pt x="10" y="4"/>
                        <a:pt x="11" y="4"/>
                      </a:cubicBezTo>
                      <a:cubicBezTo>
                        <a:pt x="13" y="4"/>
                        <a:pt x="13" y="5"/>
                        <a:pt x="12" y="6"/>
                      </a:cubicBezTo>
                      <a:cubicBezTo>
                        <a:pt x="11" y="7"/>
                        <a:pt x="9" y="8"/>
                        <a:pt x="7" y="8"/>
                      </a:cubicBezTo>
                      <a:cubicBezTo>
                        <a:pt x="7" y="7"/>
                        <a:pt x="5" y="7"/>
                        <a:pt x="5" y="6"/>
                      </a:cubicBezTo>
                      <a:cubicBezTo>
                        <a:pt x="5" y="6"/>
                        <a:pt x="6" y="5"/>
                        <a:pt x="7" y="5"/>
                      </a:cubicBezTo>
                      <a:cubicBezTo>
                        <a:pt x="8" y="4"/>
                        <a:pt x="10" y="3"/>
                        <a:pt x="12" y="3"/>
                      </a:cubicBezTo>
                      <a:cubicBezTo>
                        <a:pt x="14" y="3"/>
                        <a:pt x="14" y="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9" name="Freeform 336"/>
                <p:cNvSpPr/>
                <p:nvPr/>
              </p:nvSpPr>
              <p:spPr bwMode="auto">
                <a:xfrm>
                  <a:off x="532" y="1503"/>
                  <a:ext cx="7" cy="6"/>
                </a:xfrm>
                <a:custGeom>
                  <a:avLst/>
                  <a:gdLst>
                    <a:gd name="T0" fmla="*/ 0 w 11"/>
                    <a:gd name="T1" fmla="*/ 4 h 9"/>
                    <a:gd name="T2" fmla="*/ 0 w 11"/>
                    <a:gd name="T3" fmla="*/ 7 h 9"/>
                    <a:gd name="T4" fmla="*/ 3 w 11"/>
                    <a:gd name="T5" fmla="*/ 7 h 9"/>
                    <a:gd name="T6" fmla="*/ 3 w 11"/>
                    <a:gd name="T7" fmla="*/ 4 h 9"/>
                    <a:gd name="T8" fmla="*/ 0 w 11"/>
                    <a:gd name="T9" fmla="*/ 4 h 9"/>
                    <a:gd name="T10" fmla="*/ 1 w 11"/>
                    <a:gd name="T11" fmla="*/ 7 h 9"/>
                    <a:gd name="T12" fmla="*/ 4 w 11"/>
                    <a:gd name="T13" fmla="*/ 6 h 9"/>
                    <a:gd name="T14" fmla="*/ 4 w 11"/>
                    <a:gd name="T15" fmla="*/ 3 h 9"/>
                    <a:gd name="T16" fmla="*/ 1 w 11"/>
                    <a:gd name="T17" fmla="*/ 2 h 9"/>
                    <a:gd name="T18" fmla="*/ 1 w 11"/>
                    <a:gd name="T19" fmla="*/ 7 h 9"/>
                    <a:gd name="T20" fmla="*/ 4 w 11"/>
                    <a:gd name="T21" fmla="*/ 8 h 9"/>
                    <a:gd name="T22" fmla="*/ 6 w 11"/>
                    <a:gd name="T23" fmla="*/ 3 h 9"/>
                    <a:gd name="T24" fmla="*/ 3 w 11"/>
                    <a:gd name="T25" fmla="*/ 3 h 9"/>
                    <a:gd name="T26" fmla="*/ 3 w 11"/>
                    <a:gd name="T27" fmla="*/ 5 h 9"/>
                    <a:gd name="T28" fmla="*/ 6 w 11"/>
                    <a:gd name="T29" fmla="*/ 5 h 9"/>
                    <a:gd name="T30" fmla="*/ 7 w 11"/>
                    <a:gd name="T31" fmla="*/ 3 h 9"/>
                    <a:gd name="T32" fmla="*/ 5 w 11"/>
                    <a:gd name="T33" fmla="*/ 3 h 9"/>
                    <a:gd name="T34" fmla="*/ 5 w 11"/>
                    <a:gd name="T35" fmla="*/ 5 h 9"/>
                    <a:gd name="T36" fmla="*/ 8 w 11"/>
                    <a:gd name="T37" fmla="*/ 5 h 9"/>
                    <a:gd name="T38" fmla="*/ 9 w 11"/>
                    <a:gd name="T39" fmla="*/ 2 h 9"/>
                    <a:gd name="T40" fmla="*/ 6 w 11"/>
                    <a:gd name="T41" fmla="*/ 3 h 9"/>
                    <a:gd name="T42" fmla="*/ 7 w 11"/>
                    <a:gd name="T43" fmla="*/ 5 h 9"/>
                    <a:gd name="T44" fmla="*/ 10 w 11"/>
                    <a:gd name="T45" fmla="*/ 5 h 9"/>
                    <a:gd name="T46" fmla="*/ 10 w 11"/>
                    <a:gd name="T47" fmla="*/ 2 h 9"/>
                    <a:gd name="T48" fmla="*/ 8 w 11"/>
                    <a:gd name="T49" fmla="*/ 2 h 9"/>
                    <a:gd name="T50" fmla="*/ 7 w 11"/>
                    <a:gd name="T51" fmla="*/ 3 h 9"/>
                    <a:gd name="T52" fmla="*/ 10 w 11"/>
                    <a:gd name="T53" fmla="*/ 4 h 9"/>
                    <a:gd name="T54" fmla="*/ 10 w 11"/>
                    <a:gd name="T55" fmla="*/ 1 h 9"/>
                    <a:gd name="T56" fmla="*/ 7 w 11"/>
                    <a:gd name="T57" fmla="*/ 1 h 9"/>
                    <a:gd name="T58" fmla="*/ 7 w 11"/>
                    <a:gd name="T59" fmla="*/ 5 h 9"/>
                    <a:gd name="T60" fmla="*/ 10 w 11"/>
                    <a:gd name="T61" fmla="*/ 5 h 9"/>
                    <a:gd name="T62" fmla="*/ 9 w 11"/>
                    <a:gd name="T63" fmla="*/ 1 h 9"/>
                    <a:gd name="T64" fmla="*/ 6 w 11"/>
                    <a:gd name="T65" fmla="*/ 2 h 9"/>
                    <a:gd name="T66" fmla="*/ 5 w 11"/>
                    <a:gd name="T67" fmla="*/ 5 h 9"/>
                    <a:gd name="T68" fmla="*/ 8 w 11"/>
                    <a:gd name="T69" fmla="*/ 5 h 9"/>
                    <a:gd name="T70" fmla="*/ 8 w 11"/>
                    <a:gd name="T71" fmla="*/ 2 h 9"/>
                    <a:gd name="T72" fmla="*/ 5 w 11"/>
                    <a:gd name="T73" fmla="*/ 2 h 9"/>
                    <a:gd name="T74" fmla="*/ 3 w 11"/>
                    <a:gd name="T75" fmla="*/ 5 h 9"/>
                    <a:gd name="T76" fmla="*/ 6 w 11"/>
                    <a:gd name="T77" fmla="*/ 5 h 9"/>
                    <a:gd name="T78" fmla="*/ 6 w 11"/>
                    <a:gd name="T79" fmla="*/ 2 h 9"/>
                    <a:gd name="T80" fmla="*/ 3 w 11"/>
                    <a:gd name="T81" fmla="*/ 2 h 9"/>
                    <a:gd name="T82" fmla="*/ 2 w 11"/>
                    <a:gd name="T83" fmla="*/ 7 h 9"/>
                    <a:gd name="T84" fmla="*/ 4 w 11"/>
                    <a:gd name="T85" fmla="*/ 7 h 9"/>
                    <a:gd name="T86" fmla="*/ 4 w 11"/>
                    <a:gd name="T87" fmla="*/ 2 h 9"/>
                    <a:gd name="T88" fmla="*/ 1 w 11"/>
                    <a:gd name="T89" fmla="*/ 2 h 9"/>
                    <a:gd name="T90" fmla="*/ 1 w 11"/>
                    <a:gd name="T91" fmla="*/ 6 h 9"/>
                    <a:gd name="T92" fmla="*/ 4 w 11"/>
                    <a:gd name="T93" fmla="*/ 6 h 9"/>
                    <a:gd name="T94" fmla="*/ 3 w 11"/>
                    <a:gd name="T95" fmla="*/ 4 h 9"/>
                    <a:gd name="T96" fmla="*/ 0 w 11"/>
                    <a:gd name="T97" fmla="*/ 4 h 9"/>
                    <a:gd name="T98" fmla="*/ 0 w 11"/>
                    <a:gd name="T99" fmla="*/ 7 h 9"/>
                    <a:gd name="T100" fmla="*/ 3 w 11"/>
                    <a:gd name="T101" fmla="*/ 7 h 9"/>
                    <a:gd name="T102" fmla="*/ 3 w 11"/>
                    <a:gd name="T103" fmla="*/ 4 h 9"/>
                    <a:gd name="T104" fmla="*/ 0 w 11"/>
                    <a:gd name="T105"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 h="9">
                      <a:moveTo>
                        <a:pt x="0" y="4"/>
                      </a:moveTo>
                      <a:cubicBezTo>
                        <a:pt x="0" y="5"/>
                        <a:pt x="0" y="6"/>
                        <a:pt x="0" y="7"/>
                      </a:cubicBezTo>
                      <a:cubicBezTo>
                        <a:pt x="1" y="7"/>
                        <a:pt x="2" y="7"/>
                        <a:pt x="3" y="7"/>
                      </a:cubicBezTo>
                      <a:cubicBezTo>
                        <a:pt x="3" y="6"/>
                        <a:pt x="3" y="5"/>
                        <a:pt x="3" y="4"/>
                      </a:cubicBezTo>
                      <a:cubicBezTo>
                        <a:pt x="2" y="4"/>
                        <a:pt x="1" y="4"/>
                        <a:pt x="0" y="4"/>
                      </a:cubicBezTo>
                      <a:cubicBezTo>
                        <a:pt x="0" y="5"/>
                        <a:pt x="1" y="6"/>
                        <a:pt x="1" y="7"/>
                      </a:cubicBezTo>
                      <a:cubicBezTo>
                        <a:pt x="1" y="8"/>
                        <a:pt x="4" y="8"/>
                        <a:pt x="4" y="6"/>
                      </a:cubicBezTo>
                      <a:cubicBezTo>
                        <a:pt x="4" y="5"/>
                        <a:pt x="4" y="4"/>
                        <a:pt x="4" y="3"/>
                      </a:cubicBezTo>
                      <a:cubicBezTo>
                        <a:pt x="3" y="3"/>
                        <a:pt x="2" y="3"/>
                        <a:pt x="1" y="2"/>
                      </a:cubicBezTo>
                      <a:cubicBezTo>
                        <a:pt x="2" y="4"/>
                        <a:pt x="1" y="6"/>
                        <a:pt x="1" y="7"/>
                      </a:cubicBezTo>
                      <a:cubicBezTo>
                        <a:pt x="1" y="9"/>
                        <a:pt x="4" y="9"/>
                        <a:pt x="4" y="8"/>
                      </a:cubicBezTo>
                      <a:cubicBezTo>
                        <a:pt x="5" y="6"/>
                        <a:pt x="5" y="5"/>
                        <a:pt x="6" y="3"/>
                      </a:cubicBezTo>
                      <a:cubicBezTo>
                        <a:pt x="5" y="3"/>
                        <a:pt x="4" y="3"/>
                        <a:pt x="3" y="3"/>
                      </a:cubicBezTo>
                      <a:cubicBezTo>
                        <a:pt x="3" y="4"/>
                        <a:pt x="3" y="5"/>
                        <a:pt x="3" y="5"/>
                      </a:cubicBezTo>
                      <a:cubicBezTo>
                        <a:pt x="4" y="7"/>
                        <a:pt x="6" y="7"/>
                        <a:pt x="6" y="5"/>
                      </a:cubicBezTo>
                      <a:cubicBezTo>
                        <a:pt x="6" y="5"/>
                        <a:pt x="7" y="4"/>
                        <a:pt x="7" y="3"/>
                      </a:cubicBezTo>
                      <a:cubicBezTo>
                        <a:pt x="7" y="3"/>
                        <a:pt x="6" y="3"/>
                        <a:pt x="5" y="3"/>
                      </a:cubicBezTo>
                      <a:cubicBezTo>
                        <a:pt x="5" y="4"/>
                        <a:pt x="5" y="4"/>
                        <a:pt x="5" y="5"/>
                      </a:cubicBezTo>
                      <a:cubicBezTo>
                        <a:pt x="5" y="7"/>
                        <a:pt x="8" y="7"/>
                        <a:pt x="8" y="5"/>
                      </a:cubicBezTo>
                      <a:cubicBezTo>
                        <a:pt x="8" y="4"/>
                        <a:pt x="8" y="3"/>
                        <a:pt x="9" y="2"/>
                      </a:cubicBezTo>
                      <a:cubicBezTo>
                        <a:pt x="8" y="2"/>
                        <a:pt x="7" y="3"/>
                        <a:pt x="6" y="3"/>
                      </a:cubicBezTo>
                      <a:cubicBezTo>
                        <a:pt x="7" y="4"/>
                        <a:pt x="7" y="4"/>
                        <a:pt x="7" y="5"/>
                      </a:cubicBezTo>
                      <a:cubicBezTo>
                        <a:pt x="7" y="7"/>
                        <a:pt x="10" y="7"/>
                        <a:pt x="10" y="5"/>
                      </a:cubicBezTo>
                      <a:cubicBezTo>
                        <a:pt x="10" y="4"/>
                        <a:pt x="10" y="3"/>
                        <a:pt x="10" y="2"/>
                      </a:cubicBezTo>
                      <a:cubicBezTo>
                        <a:pt x="9" y="2"/>
                        <a:pt x="8" y="2"/>
                        <a:pt x="8" y="2"/>
                      </a:cubicBezTo>
                      <a:cubicBezTo>
                        <a:pt x="8" y="2"/>
                        <a:pt x="8" y="2"/>
                        <a:pt x="7" y="3"/>
                      </a:cubicBezTo>
                      <a:cubicBezTo>
                        <a:pt x="7" y="5"/>
                        <a:pt x="10" y="5"/>
                        <a:pt x="10" y="4"/>
                      </a:cubicBezTo>
                      <a:cubicBezTo>
                        <a:pt x="11" y="2"/>
                        <a:pt x="11" y="2"/>
                        <a:pt x="10" y="1"/>
                      </a:cubicBezTo>
                      <a:cubicBezTo>
                        <a:pt x="9" y="0"/>
                        <a:pt x="8" y="0"/>
                        <a:pt x="7" y="1"/>
                      </a:cubicBezTo>
                      <a:cubicBezTo>
                        <a:pt x="7" y="2"/>
                        <a:pt x="7" y="4"/>
                        <a:pt x="7" y="5"/>
                      </a:cubicBezTo>
                      <a:cubicBezTo>
                        <a:pt x="8" y="5"/>
                        <a:pt x="9" y="5"/>
                        <a:pt x="10" y="5"/>
                      </a:cubicBezTo>
                      <a:cubicBezTo>
                        <a:pt x="10" y="3"/>
                        <a:pt x="9" y="2"/>
                        <a:pt x="9" y="1"/>
                      </a:cubicBezTo>
                      <a:cubicBezTo>
                        <a:pt x="8" y="0"/>
                        <a:pt x="6" y="1"/>
                        <a:pt x="6" y="2"/>
                      </a:cubicBezTo>
                      <a:cubicBezTo>
                        <a:pt x="5" y="3"/>
                        <a:pt x="5" y="4"/>
                        <a:pt x="5" y="5"/>
                      </a:cubicBezTo>
                      <a:cubicBezTo>
                        <a:pt x="6" y="5"/>
                        <a:pt x="7" y="5"/>
                        <a:pt x="8" y="5"/>
                      </a:cubicBezTo>
                      <a:cubicBezTo>
                        <a:pt x="8" y="4"/>
                        <a:pt x="8" y="3"/>
                        <a:pt x="8" y="2"/>
                      </a:cubicBezTo>
                      <a:cubicBezTo>
                        <a:pt x="7" y="1"/>
                        <a:pt x="6" y="1"/>
                        <a:pt x="5" y="2"/>
                      </a:cubicBezTo>
                      <a:cubicBezTo>
                        <a:pt x="4" y="3"/>
                        <a:pt x="4" y="4"/>
                        <a:pt x="3" y="5"/>
                      </a:cubicBezTo>
                      <a:cubicBezTo>
                        <a:pt x="4" y="5"/>
                        <a:pt x="5" y="5"/>
                        <a:pt x="6" y="5"/>
                      </a:cubicBezTo>
                      <a:cubicBezTo>
                        <a:pt x="6" y="4"/>
                        <a:pt x="6" y="3"/>
                        <a:pt x="6" y="2"/>
                      </a:cubicBezTo>
                      <a:cubicBezTo>
                        <a:pt x="6" y="1"/>
                        <a:pt x="4" y="1"/>
                        <a:pt x="3" y="2"/>
                      </a:cubicBezTo>
                      <a:cubicBezTo>
                        <a:pt x="2" y="3"/>
                        <a:pt x="2" y="5"/>
                        <a:pt x="2" y="7"/>
                      </a:cubicBezTo>
                      <a:cubicBezTo>
                        <a:pt x="2" y="7"/>
                        <a:pt x="3" y="7"/>
                        <a:pt x="4" y="7"/>
                      </a:cubicBezTo>
                      <a:cubicBezTo>
                        <a:pt x="4" y="6"/>
                        <a:pt x="4" y="4"/>
                        <a:pt x="4" y="2"/>
                      </a:cubicBezTo>
                      <a:cubicBezTo>
                        <a:pt x="4" y="1"/>
                        <a:pt x="2" y="1"/>
                        <a:pt x="1" y="2"/>
                      </a:cubicBezTo>
                      <a:cubicBezTo>
                        <a:pt x="1" y="3"/>
                        <a:pt x="1" y="5"/>
                        <a:pt x="1" y="6"/>
                      </a:cubicBezTo>
                      <a:cubicBezTo>
                        <a:pt x="2" y="6"/>
                        <a:pt x="3" y="6"/>
                        <a:pt x="4" y="6"/>
                      </a:cubicBezTo>
                      <a:cubicBezTo>
                        <a:pt x="3" y="5"/>
                        <a:pt x="3" y="4"/>
                        <a:pt x="3" y="4"/>
                      </a:cubicBezTo>
                      <a:cubicBezTo>
                        <a:pt x="3" y="2"/>
                        <a:pt x="0" y="2"/>
                        <a:pt x="0" y="4"/>
                      </a:cubicBezTo>
                      <a:cubicBezTo>
                        <a:pt x="0" y="5"/>
                        <a:pt x="0" y="6"/>
                        <a:pt x="0" y="7"/>
                      </a:cubicBezTo>
                      <a:cubicBezTo>
                        <a:pt x="0" y="9"/>
                        <a:pt x="3" y="9"/>
                        <a:pt x="3" y="7"/>
                      </a:cubicBezTo>
                      <a:cubicBezTo>
                        <a:pt x="3" y="6"/>
                        <a:pt x="3" y="5"/>
                        <a:pt x="3" y="4"/>
                      </a:cubicBezTo>
                      <a:cubicBezTo>
                        <a:pt x="3" y="2"/>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0" name="Freeform 337"/>
                <p:cNvSpPr/>
                <p:nvPr/>
              </p:nvSpPr>
              <p:spPr bwMode="auto">
                <a:xfrm>
                  <a:off x="520" y="1503"/>
                  <a:ext cx="5" cy="5"/>
                </a:xfrm>
                <a:custGeom>
                  <a:avLst/>
                  <a:gdLst>
                    <a:gd name="T0" fmla="*/ 1 w 8"/>
                    <a:gd name="T1" fmla="*/ 4 h 8"/>
                    <a:gd name="T2" fmla="*/ 2 w 8"/>
                    <a:gd name="T3" fmla="*/ 6 h 8"/>
                    <a:gd name="T4" fmla="*/ 4 w 8"/>
                    <a:gd name="T5" fmla="*/ 5 h 8"/>
                    <a:gd name="T6" fmla="*/ 3 w 8"/>
                    <a:gd name="T7" fmla="*/ 2 h 8"/>
                    <a:gd name="T8" fmla="*/ 1 w 8"/>
                    <a:gd name="T9" fmla="*/ 3 h 8"/>
                    <a:gd name="T10" fmla="*/ 3 w 8"/>
                    <a:gd name="T11" fmla="*/ 6 h 8"/>
                    <a:gd name="T12" fmla="*/ 6 w 8"/>
                    <a:gd name="T13" fmla="*/ 7 h 8"/>
                    <a:gd name="T14" fmla="*/ 7 w 8"/>
                    <a:gd name="T15" fmla="*/ 3 h 8"/>
                    <a:gd name="T16" fmla="*/ 4 w 8"/>
                    <a:gd name="T17" fmla="*/ 3 h 8"/>
                    <a:gd name="T18" fmla="*/ 4 w 8"/>
                    <a:gd name="T19" fmla="*/ 5 h 8"/>
                    <a:gd name="T20" fmla="*/ 6 w 8"/>
                    <a:gd name="T21" fmla="*/ 7 h 8"/>
                    <a:gd name="T22" fmla="*/ 7 w 8"/>
                    <a:gd name="T23" fmla="*/ 2 h 8"/>
                    <a:gd name="T24" fmla="*/ 4 w 8"/>
                    <a:gd name="T25" fmla="*/ 2 h 8"/>
                    <a:gd name="T26" fmla="*/ 3 w 8"/>
                    <a:gd name="T27" fmla="*/ 6 h 8"/>
                    <a:gd name="T28" fmla="*/ 6 w 8"/>
                    <a:gd name="T29" fmla="*/ 6 h 8"/>
                    <a:gd name="T30" fmla="*/ 5 w 8"/>
                    <a:gd name="T31" fmla="*/ 4 h 8"/>
                    <a:gd name="T32" fmla="*/ 3 w 8"/>
                    <a:gd name="T33" fmla="*/ 2 h 8"/>
                    <a:gd name="T34" fmla="*/ 1 w 8"/>
                    <a:gd name="T35" fmla="*/ 3 h 8"/>
                    <a:gd name="T36" fmla="*/ 2 w 8"/>
                    <a:gd name="T37" fmla="*/ 6 h 8"/>
                    <a:gd name="T38" fmla="*/ 5 w 8"/>
                    <a:gd name="T39" fmla="*/ 6 h 8"/>
                    <a:gd name="T40" fmla="*/ 4 w 8"/>
                    <a:gd name="T41" fmla="*/ 3 h 8"/>
                    <a:gd name="T42" fmla="*/ 1 w 8"/>
                    <a:gd name="T43"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 h="8">
                      <a:moveTo>
                        <a:pt x="1" y="4"/>
                      </a:moveTo>
                      <a:cubicBezTo>
                        <a:pt x="1" y="5"/>
                        <a:pt x="2" y="5"/>
                        <a:pt x="2" y="6"/>
                      </a:cubicBezTo>
                      <a:cubicBezTo>
                        <a:pt x="3" y="6"/>
                        <a:pt x="4" y="6"/>
                        <a:pt x="4" y="5"/>
                      </a:cubicBezTo>
                      <a:cubicBezTo>
                        <a:pt x="4" y="4"/>
                        <a:pt x="4" y="3"/>
                        <a:pt x="3" y="2"/>
                      </a:cubicBezTo>
                      <a:cubicBezTo>
                        <a:pt x="2" y="0"/>
                        <a:pt x="0" y="1"/>
                        <a:pt x="1" y="3"/>
                      </a:cubicBezTo>
                      <a:cubicBezTo>
                        <a:pt x="1" y="4"/>
                        <a:pt x="3" y="5"/>
                        <a:pt x="3" y="6"/>
                      </a:cubicBezTo>
                      <a:cubicBezTo>
                        <a:pt x="3" y="8"/>
                        <a:pt x="6" y="8"/>
                        <a:pt x="6" y="7"/>
                      </a:cubicBezTo>
                      <a:cubicBezTo>
                        <a:pt x="6" y="5"/>
                        <a:pt x="7" y="4"/>
                        <a:pt x="7" y="3"/>
                      </a:cubicBezTo>
                      <a:cubicBezTo>
                        <a:pt x="6" y="3"/>
                        <a:pt x="5" y="3"/>
                        <a:pt x="4" y="3"/>
                      </a:cubicBezTo>
                      <a:cubicBezTo>
                        <a:pt x="5" y="4"/>
                        <a:pt x="5" y="4"/>
                        <a:pt x="4" y="5"/>
                      </a:cubicBezTo>
                      <a:cubicBezTo>
                        <a:pt x="3" y="6"/>
                        <a:pt x="5" y="8"/>
                        <a:pt x="6" y="7"/>
                      </a:cubicBezTo>
                      <a:cubicBezTo>
                        <a:pt x="7" y="6"/>
                        <a:pt x="8" y="4"/>
                        <a:pt x="7" y="2"/>
                      </a:cubicBezTo>
                      <a:cubicBezTo>
                        <a:pt x="7" y="1"/>
                        <a:pt x="5" y="1"/>
                        <a:pt x="4" y="2"/>
                      </a:cubicBezTo>
                      <a:cubicBezTo>
                        <a:pt x="4" y="4"/>
                        <a:pt x="4" y="5"/>
                        <a:pt x="3" y="6"/>
                      </a:cubicBezTo>
                      <a:cubicBezTo>
                        <a:pt x="4" y="6"/>
                        <a:pt x="5" y="6"/>
                        <a:pt x="6" y="6"/>
                      </a:cubicBezTo>
                      <a:cubicBezTo>
                        <a:pt x="6" y="5"/>
                        <a:pt x="6" y="4"/>
                        <a:pt x="5" y="4"/>
                      </a:cubicBezTo>
                      <a:cubicBezTo>
                        <a:pt x="5" y="3"/>
                        <a:pt x="4" y="2"/>
                        <a:pt x="3" y="2"/>
                      </a:cubicBezTo>
                      <a:cubicBezTo>
                        <a:pt x="2" y="2"/>
                        <a:pt x="2" y="2"/>
                        <a:pt x="1" y="3"/>
                      </a:cubicBezTo>
                      <a:cubicBezTo>
                        <a:pt x="1" y="4"/>
                        <a:pt x="2" y="5"/>
                        <a:pt x="2" y="6"/>
                      </a:cubicBezTo>
                      <a:cubicBezTo>
                        <a:pt x="2" y="8"/>
                        <a:pt x="5" y="7"/>
                        <a:pt x="5" y="6"/>
                      </a:cubicBezTo>
                      <a:cubicBezTo>
                        <a:pt x="5" y="5"/>
                        <a:pt x="4" y="4"/>
                        <a:pt x="4" y="3"/>
                      </a:cubicBezTo>
                      <a:cubicBezTo>
                        <a:pt x="3" y="1"/>
                        <a:pt x="1" y="2"/>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1" name="Freeform 338"/>
                <p:cNvSpPr/>
                <p:nvPr/>
              </p:nvSpPr>
              <p:spPr bwMode="auto">
                <a:xfrm>
                  <a:off x="536" y="1469"/>
                  <a:ext cx="4" cy="35"/>
                </a:xfrm>
                <a:custGeom>
                  <a:avLst/>
                  <a:gdLst>
                    <a:gd name="T0" fmla="*/ 5 w 7"/>
                    <a:gd name="T1" fmla="*/ 51 h 53"/>
                    <a:gd name="T2" fmla="*/ 6 w 7"/>
                    <a:gd name="T3" fmla="*/ 20 h 53"/>
                    <a:gd name="T4" fmla="*/ 4 w 7"/>
                    <a:gd name="T5" fmla="*/ 2 h 53"/>
                    <a:gd name="T6" fmla="*/ 1 w 7"/>
                    <a:gd name="T7" fmla="*/ 3 h 53"/>
                    <a:gd name="T8" fmla="*/ 3 w 7"/>
                    <a:gd name="T9" fmla="*/ 22 h 53"/>
                    <a:gd name="T10" fmla="*/ 2 w 7"/>
                    <a:gd name="T11" fmla="*/ 51 h 53"/>
                    <a:gd name="T12" fmla="*/ 5 w 7"/>
                    <a:gd name="T13" fmla="*/ 51 h 53"/>
                  </a:gdLst>
                  <a:ahLst/>
                  <a:cxnLst>
                    <a:cxn ang="0">
                      <a:pos x="T0" y="T1"/>
                    </a:cxn>
                    <a:cxn ang="0">
                      <a:pos x="T2" y="T3"/>
                    </a:cxn>
                    <a:cxn ang="0">
                      <a:pos x="T4" y="T5"/>
                    </a:cxn>
                    <a:cxn ang="0">
                      <a:pos x="T6" y="T7"/>
                    </a:cxn>
                    <a:cxn ang="0">
                      <a:pos x="T8" y="T9"/>
                    </a:cxn>
                    <a:cxn ang="0">
                      <a:pos x="T10" y="T11"/>
                    </a:cxn>
                    <a:cxn ang="0">
                      <a:pos x="T12" y="T13"/>
                    </a:cxn>
                  </a:cxnLst>
                  <a:rect l="0" t="0" r="r" b="b"/>
                  <a:pathLst>
                    <a:path w="7" h="53">
                      <a:moveTo>
                        <a:pt x="5" y="51"/>
                      </a:moveTo>
                      <a:cubicBezTo>
                        <a:pt x="5" y="41"/>
                        <a:pt x="5" y="30"/>
                        <a:pt x="6" y="20"/>
                      </a:cubicBezTo>
                      <a:cubicBezTo>
                        <a:pt x="6" y="14"/>
                        <a:pt x="7" y="7"/>
                        <a:pt x="4" y="2"/>
                      </a:cubicBezTo>
                      <a:cubicBezTo>
                        <a:pt x="3" y="0"/>
                        <a:pt x="0" y="2"/>
                        <a:pt x="1" y="3"/>
                      </a:cubicBezTo>
                      <a:cubicBezTo>
                        <a:pt x="4" y="9"/>
                        <a:pt x="3" y="16"/>
                        <a:pt x="3" y="22"/>
                      </a:cubicBezTo>
                      <a:cubicBezTo>
                        <a:pt x="2" y="32"/>
                        <a:pt x="2" y="42"/>
                        <a:pt x="2" y="51"/>
                      </a:cubicBezTo>
                      <a:cubicBezTo>
                        <a:pt x="2" y="53"/>
                        <a:pt x="5" y="53"/>
                        <a:pt x="5"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2" name="Freeform 339"/>
                <p:cNvSpPr/>
                <p:nvPr/>
              </p:nvSpPr>
              <p:spPr bwMode="auto">
                <a:xfrm>
                  <a:off x="517" y="1470"/>
                  <a:ext cx="21" cy="6"/>
                </a:xfrm>
                <a:custGeom>
                  <a:avLst/>
                  <a:gdLst>
                    <a:gd name="T0" fmla="*/ 4 w 32"/>
                    <a:gd name="T1" fmla="*/ 6 h 10"/>
                    <a:gd name="T2" fmla="*/ 3 w 32"/>
                    <a:gd name="T3" fmla="*/ 3 h 10"/>
                    <a:gd name="T4" fmla="*/ 0 w 32"/>
                    <a:gd name="T5" fmla="*/ 3 h 10"/>
                    <a:gd name="T6" fmla="*/ 0 w 32"/>
                    <a:gd name="T7" fmla="*/ 7 h 10"/>
                    <a:gd name="T8" fmla="*/ 3 w 32"/>
                    <a:gd name="T9" fmla="*/ 8 h 10"/>
                    <a:gd name="T10" fmla="*/ 13 w 32"/>
                    <a:gd name="T11" fmla="*/ 4 h 10"/>
                    <a:gd name="T12" fmla="*/ 30 w 32"/>
                    <a:gd name="T13" fmla="*/ 5 h 10"/>
                    <a:gd name="T14" fmla="*/ 29 w 32"/>
                    <a:gd name="T15" fmla="*/ 2 h 10"/>
                    <a:gd name="T16" fmla="*/ 28 w 32"/>
                    <a:gd name="T17" fmla="*/ 3 h 10"/>
                    <a:gd name="T18" fmla="*/ 30 w 32"/>
                    <a:gd name="T19" fmla="*/ 5 h 10"/>
                    <a:gd name="T20" fmla="*/ 31 w 32"/>
                    <a:gd name="T21" fmla="*/ 4 h 10"/>
                    <a:gd name="T22" fmla="*/ 30 w 32"/>
                    <a:gd name="T23" fmla="*/ 2 h 10"/>
                    <a:gd name="T24" fmla="*/ 17 w 32"/>
                    <a:gd name="T25" fmla="*/ 1 h 10"/>
                    <a:gd name="T26" fmla="*/ 6 w 32"/>
                    <a:gd name="T27" fmla="*/ 0 h 10"/>
                    <a:gd name="T28" fmla="*/ 0 w 32"/>
                    <a:gd name="T29" fmla="*/ 8 h 10"/>
                    <a:gd name="T30" fmla="*/ 3 w 32"/>
                    <a:gd name="T31" fmla="*/ 8 h 10"/>
                    <a:gd name="T32" fmla="*/ 3 w 32"/>
                    <a:gd name="T33" fmla="*/ 3 h 10"/>
                    <a:gd name="T34" fmla="*/ 0 w 32"/>
                    <a:gd name="T35" fmla="*/ 3 h 10"/>
                    <a:gd name="T36" fmla="*/ 1 w 32"/>
                    <a:gd name="T37" fmla="*/ 6 h 10"/>
                    <a:gd name="T38" fmla="*/ 4 w 32"/>
                    <a:gd name="T3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 h="10">
                      <a:moveTo>
                        <a:pt x="4" y="6"/>
                      </a:moveTo>
                      <a:cubicBezTo>
                        <a:pt x="4" y="5"/>
                        <a:pt x="3" y="4"/>
                        <a:pt x="3" y="3"/>
                      </a:cubicBezTo>
                      <a:cubicBezTo>
                        <a:pt x="3" y="1"/>
                        <a:pt x="0" y="1"/>
                        <a:pt x="0" y="3"/>
                      </a:cubicBezTo>
                      <a:cubicBezTo>
                        <a:pt x="1" y="4"/>
                        <a:pt x="0" y="6"/>
                        <a:pt x="0" y="7"/>
                      </a:cubicBezTo>
                      <a:cubicBezTo>
                        <a:pt x="1" y="8"/>
                        <a:pt x="2" y="8"/>
                        <a:pt x="3" y="8"/>
                      </a:cubicBezTo>
                      <a:cubicBezTo>
                        <a:pt x="3" y="2"/>
                        <a:pt x="9" y="3"/>
                        <a:pt x="13" y="4"/>
                      </a:cubicBezTo>
                      <a:cubicBezTo>
                        <a:pt x="19" y="5"/>
                        <a:pt x="24" y="4"/>
                        <a:pt x="30" y="5"/>
                      </a:cubicBezTo>
                      <a:cubicBezTo>
                        <a:pt x="30" y="4"/>
                        <a:pt x="30" y="3"/>
                        <a:pt x="29" y="2"/>
                      </a:cubicBezTo>
                      <a:cubicBezTo>
                        <a:pt x="29" y="3"/>
                        <a:pt x="29" y="3"/>
                        <a:pt x="28" y="3"/>
                      </a:cubicBezTo>
                      <a:cubicBezTo>
                        <a:pt x="27" y="4"/>
                        <a:pt x="29" y="6"/>
                        <a:pt x="30" y="5"/>
                      </a:cubicBezTo>
                      <a:cubicBezTo>
                        <a:pt x="31" y="5"/>
                        <a:pt x="31" y="5"/>
                        <a:pt x="31" y="4"/>
                      </a:cubicBezTo>
                      <a:cubicBezTo>
                        <a:pt x="32" y="3"/>
                        <a:pt x="31" y="2"/>
                        <a:pt x="30" y="2"/>
                      </a:cubicBezTo>
                      <a:cubicBezTo>
                        <a:pt x="26" y="2"/>
                        <a:pt x="22" y="2"/>
                        <a:pt x="17" y="1"/>
                      </a:cubicBezTo>
                      <a:cubicBezTo>
                        <a:pt x="13" y="1"/>
                        <a:pt x="10" y="0"/>
                        <a:pt x="6" y="0"/>
                      </a:cubicBezTo>
                      <a:cubicBezTo>
                        <a:pt x="1" y="1"/>
                        <a:pt x="0" y="4"/>
                        <a:pt x="0" y="8"/>
                      </a:cubicBezTo>
                      <a:cubicBezTo>
                        <a:pt x="0" y="9"/>
                        <a:pt x="3" y="10"/>
                        <a:pt x="3" y="8"/>
                      </a:cubicBezTo>
                      <a:cubicBezTo>
                        <a:pt x="3" y="6"/>
                        <a:pt x="3" y="5"/>
                        <a:pt x="3" y="3"/>
                      </a:cubicBezTo>
                      <a:cubicBezTo>
                        <a:pt x="2" y="3"/>
                        <a:pt x="1" y="3"/>
                        <a:pt x="0" y="3"/>
                      </a:cubicBezTo>
                      <a:cubicBezTo>
                        <a:pt x="1" y="4"/>
                        <a:pt x="1" y="5"/>
                        <a:pt x="1" y="6"/>
                      </a:cubicBezTo>
                      <a:cubicBezTo>
                        <a:pt x="1" y="8"/>
                        <a:pt x="4" y="8"/>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3" name="Freeform 340"/>
                <p:cNvSpPr/>
                <p:nvPr/>
              </p:nvSpPr>
              <p:spPr bwMode="auto">
                <a:xfrm>
                  <a:off x="519" y="1469"/>
                  <a:ext cx="21" cy="6"/>
                </a:xfrm>
                <a:custGeom>
                  <a:avLst/>
                  <a:gdLst>
                    <a:gd name="T0" fmla="*/ 3 w 31"/>
                    <a:gd name="T1" fmla="*/ 6 h 9"/>
                    <a:gd name="T2" fmla="*/ 5 w 31"/>
                    <a:gd name="T3" fmla="*/ 7 h 9"/>
                    <a:gd name="T4" fmla="*/ 10 w 31"/>
                    <a:gd name="T5" fmla="*/ 6 h 9"/>
                    <a:gd name="T6" fmla="*/ 10 w 31"/>
                    <a:gd name="T7" fmla="*/ 3 h 9"/>
                    <a:gd name="T8" fmla="*/ 2 w 31"/>
                    <a:gd name="T9" fmla="*/ 4 h 9"/>
                    <a:gd name="T10" fmla="*/ 2 w 31"/>
                    <a:gd name="T11" fmla="*/ 7 h 9"/>
                    <a:gd name="T12" fmla="*/ 9 w 31"/>
                    <a:gd name="T13" fmla="*/ 6 h 9"/>
                    <a:gd name="T14" fmla="*/ 8 w 31"/>
                    <a:gd name="T15" fmla="*/ 3 h 9"/>
                    <a:gd name="T16" fmla="*/ 4 w 31"/>
                    <a:gd name="T17" fmla="*/ 3 h 9"/>
                    <a:gd name="T18" fmla="*/ 4 w 31"/>
                    <a:gd name="T19" fmla="*/ 6 h 9"/>
                    <a:gd name="T20" fmla="*/ 16 w 31"/>
                    <a:gd name="T21" fmla="*/ 5 h 9"/>
                    <a:gd name="T22" fmla="*/ 16 w 31"/>
                    <a:gd name="T23" fmla="*/ 2 h 9"/>
                    <a:gd name="T24" fmla="*/ 10 w 31"/>
                    <a:gd name="T25" fmla="*/ 3 h 9"/>
                    <a:gd name="T26" fmla="*/ 11 w 31"/>
                    <a:gd name="T27" fmla="*/ 6 h 9"/>
                    <a:gd name="T28" fmla="*/ 21 w 31"/>
                    <a:gd name="T29" fmla="*/ 5 h 9"/>
                    <a:gd name="T30" fmla="*/ 21 w 31"/>
                    <a:gd name="T31" fmla="*/ 2 h 9"/>
                    <a:gd name="T32" fmla="*/ 8 w 31"/>
                    <a:gd name="T33" fmla="*/ 3 h 9"/>
                    <a:gd name="T34" fmla="*/ 9 w 31"/>
                    <a:gd name="T35" fmla="*/ 5 h 9"/>
                    <a:gd name="T36" fmla="*/ 21 w 31"/>
                    <a:gd name="T37" fmla="*/ 4 h 9"/>
                    <a:gd name="T38" fmla="*/ 21 w 31"/>
                    <a:gd name="T39" fmla="*/ 1 h 9"/>
                    <a:gd name="T40" fmla="*/ 15 w 31"/>
                    <a:gd name="T41" fmla="*/ 1 h 9"/>
                    <a:gd name="T42" fmla="*/ 15 w 31"/>
                    <a:gd name="T43" fmla="*/ 4 h 9"/>
                    <a:gd name="T44" fmla="*/ 28 w 31"/>
                    <a:gd name="T45" fmla="*/ 2 h 9"/>
                    <a:gd name="T46" fmla="*/ 30 w 31"/>
                    <a:gd name="T47" fmla="*/ 5 h 9"/>
                    <a:gd name="T48" fmla="*/ 30 w 31"/>
                    <a:gd name="T49" fmla="*/ 4 h 9"/>
                    <a:gd name="T50" fmla="*/ 31 w 31"/>
                    <a:gd name="T51" fmla="*/ 3 h 9"/>
                    <a:gd name="T52" fmla="*/ 31 w 31"/>
                    <a:gd name="T53" fmla="*/ 3 h 9"/>
                    <a:gd name="T54" fmla="*/ 30 w 31"/>
                    <a:gd name="T55" fmla="*/ 1 h 9"/>
                    <a:gd name="T56" fmla="*/ 15 w 31"/>
                    <a:gd name="T57" fmla="*/ 1 h 9"/>
                    <a:gd name="T58" fmla="*/ 16 w 31"/>
                    <a:gd name="T59" fmla="*/ 4 h 9"/>
                    <a:gd name="T60" fmla="*/ 21 w 31"/>
                    <a:gd name="T61" fmla="*/ 4 h 9"/>
                    <a:gd name="T62" fmla="*/ 21 w 31"/>
                    <a:gd name="T63" fmla="*/ 1 h 9"/>
                    <a:gd name="T64" fmla="*/ 7 w 31"/>
                    <a:gd name="T65" fmla="*/ 3 h 9"/>
                    <a:gd name="T66" fmla="*/ 8 w 31"/>
                    <a:gd name="T67" fmla="*/ 6 h 9"/>
                    <a:gd name="T68" fmla="*/ 21 w 31"/>
                    <a:gd name="T69" fmla="*/ 5 h 9"/>
                    <a:gd name="T70" fmla="*/ 21 w 31"/>
                    <a:gd name="T71" fmla="*/ 2 h 9"/>
                    <a:gd name="T72" fmla="*/ 10 w 31"/>
                    <a:gd name="T73" fmla="*/ 3 h 9"/>
                    <a:gd name="T74" fmla="*/ 11 w 31"/>
                    <a:gd name="T75" fmla="*/ 6 h 9"/>
                    <a:gd name="T76" fmla="*/ 16 w 31"/>
                    <a:gd name="T77" fmla="*/ 5 h 9"/>
                    <a:gd name="T78" fmla="*/ 16 w 31"/>
                    <a:gd name="T79" fmla="*/ 2 h 9"/>
                    <a:gd name="T80" fmla="*/ 3 w 31"/>
                    <a:gd name="T81" fmla="*/ 4 h 9"/>
                    <a:gd name="T82" fmla="*/ 4 w 31"/>
                    <a:gd name="T83" fmla="*/ 6 h 9"/>
                    <a:gd name="T84" fmla="*/ 9 w 31"/>
                    <a:gd name="T85" fmla="*/ 6 h 9"/>
                    <a:gd name="T86" fmla="*/ 8 w 31"/>
                    <a:gd name="T87" fmla="*/ 3 h 9"/>
                    <a:gd name="T88" fmla="*/ 2 w 31"/>
                    <a:gd name="T89" fmla="*/ 4 h 9"/>
                    <a:gd name="T90" fmla="*/ 2 w 31"/>
                    <a:gd name="T91" fmla="*/ 7 h 9"/>
                    <a:gd name="T92" fmla="*/ 11 w 31"/>
                    <a:gd name="T93" fmla="*/ 6 h 9"/>
                    <a:gd name="T94" fmla="*/ 10 w 31"/>
                    <a:gd name="T95" fmla="*/ 3 h 9"/>
                    <a:gd name="T96" fmla="*/ 1 w 31"/>
                    <a:gd name="T97" fmla="*/ 5 h 9"/>
                    <a:gd name="T98" fmla="*/ 0 w 31"/>
                    <a:gd name="T99" fmla="*/ 6 h 9"/>
                    <a:gd name="T100" fmla="*/ 1 w 31"/>
                    <a:gd name="T101" fmla="*/ 8 h 9"/>
                    <a:gd name="T102" fmla="*/ 3 w 31"/>
                    <a:gd name="T103"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1" h="9">
                      <a:moveTo>
                        <a:pt x="3" y="6"/>
                      </a:moveTo>
                      <a:cubicBezTo>
                        <a:pt x="3" y="7"/>
                        <a:pt x="4" y="8"/>
                        <a:pt x="5" y="7"/>
                      </a:cubicBezTo>
                      <a:cubicBezTo>
                        <a:pt x="7" y="6"/>
                        <a:pt x="9" y="6"/>
                        <a:pt x="10" y="6"/>
                      </a:cubicBezTo>
                      <a:cubicBezTo>
                        <a:pt x="10" y="5"/>
                        <a:pt x="10" y="4"/>
                        <a:pt x="10" y="3"/>
                      </a:cubicBezTo>
                      <a:cubicBezTo>
                        <a:pt x="7" y="4"/>
                        <a:pt x="5" y="4"/>
                        <a:pt x="2" y="4"/>
                      </a:cubicBezTo>
                      <a:cubicBezTo>
                        <a:pt x="2" y="5"/>
                        <a:pt x="2" y="6"/>
                        <a:pt x="2" y="7"/>
                      </a:cubicBezTo>
                      <a:cubicBezTo>
                        <a:pt x="5" y="7"/>
                        <a:pt x="7" y="6"/>
                        <a:pt x="9" y="6"/>
                      </a:cubicBezTo>
                      <a:cubicBezTo>
                        <a:pt x="11" y="5"/>
                        <a:pt x="10" y="3"/>
                        <a:pt x="8" y="3"/>
                      </a:cubicBezTo>
                      <a:cubicBezTo>
                        <a:pt x="7" y="3"/>
                        <a:pt x="5" y="3"/>
                        <a:pt x="4" y="3"/>
                      </a:cubicBezTo>
                      <a:cubicBezTo>
                        <a:pt x="4" y="4"/>
                        <a:pt x="4" y="5"/>
                        <a:pt x="4" y="6"/>
                      </a:cubicBezTo>
                      <a:cubicBezTo>
                        <a:pt x="8" y="5"/>
                        <a:pt x="12" y="5"/>
                        <a:pt x="16" y="5"/>
                      </a:cubicBezTo>
                      <a:cubicBezTo>
                        <a:pt x="18" y="5"/>
                        <a:pt x="18" y="3"/>
                        <a:pt x="16" y="2"/>
                      </a:cubicBezTo>
                      <a:cubicBezTo>
                        <a:pt x="14" y="2"/>
                        <a:pt x="12" y="3"/>
                        <a:pt x="10" y="3"/>
                      </a:cubicBezTo>
                      <a:cubicBezTo>
                        <a:pt x="8" y="3"/>
                        <a:pt x="9" y="6"/>
                        <a:pt x="11" y="6"/>
                      </a:cubicBezTo>
                      <a:cubicBezTo>
                        <a:pt x="14" y="5"/>
                        <a:pt x="17" y="5"/>
                        <a:pt x="21" y="5"/>
                      </a:cubicBezTo>
                      <a:cubicBezTo>
                        <a:pt x="21" y="4"/>
                        <a:pt x="21" y="3"/>
                        <a:pt x="21" y="2"/>
                      </a:cubicBezTo>
                      <a:cubicBezTo>
                        <a:pt x="16" y="2"/>
                        <a:pt x="12" y="3"/>
                        <a:pt x="8" y="3"/>
                      </a:cubicBezTo>
                      <a:cubicBezTo>
                        <a:pt x="8" y="4"/>
                        <a:pt x="9" y="4"/>
                        <a:pt x="9" y="5"/>
                      </a:cubicBezTo>
                      <a:cubicBezTo>
                        <a:pt x="12" y="2"/>
                        <a:pt x="17" y="3"/>
                        <a:pt x="21" y="4"/>
                      </a:cubicBezTo>
                      <a:cubicBezTo>
                        <a:pt x="23" y="4"/>
                        <a:pt x="23" y="1"/>
                        <a:pt x="21" y="1"/>
                      </a:cubicBezTo>
                      <a:cubicBezTo>
                        <a:pt x="19" y="1"/>
                        <a:pt x="17" y="1"/>
                        <a:pt x="15" y="1"/>
                      </a:cubicBezTo>
                      <a:cubicBezTo>
                        <a:pt x="13" y="2"/>
                        <a:pt x="14" y="4"/>
                        <a:pt x="15" y="4"/>
                      </a:cubicBezTo>
                      <a:cubicBezTo>
                        <a:pt x="20" y="4"/>
                        <a:pt x="24" y="4"/>
                        <a:pt x="28" y="2"/>
                      </a:cubicBezTo>
                      <a:cubicBezTo>
                        <a:pt x="27" y="3"/>
                        <a:pt x="28" y="6"/>
                        <a:pt x="30" y="5"/>
                      </a:cubicBezTo>
                      <a:cubicBezTo>
                        <a:pt x="30" y="5"/>
                        <a:pt x="30" y="5"/>
                        <a:pt x="30" y="4"/>
                      </a:cubicBezTo>
                      <a:cubicBezTo>
                        <a:pt x="31" y="4"/>
                        <a:pt x="31" y="4"/>
                        <a:pt x="31" y="3"/>
                      </a:cubicBezTo>
                      <a:cubicBezTo>
                        <a:pt x="31" y="3"/>
                        <a:pt x="31" y="3"/>
                        <a:pt x="31" y="3"/>
                      </a:cubicBezTo>
                      <a:cubicBezTo>
                        <a:pt x="31" y="2"/>
                        <a:pt x="31" y="2"/>
                        <a:pt x="30" y="1"/>
                      </a:cubicBezTo>
                      <a:cubicBezTo>
                        <a:pt x="25" y="1"/>
                        <a:pt x="20" y="1"/>
                        <a:pt x="15" y="1"/>
                      </a:cubicBezTo>
                      <a:cubicBezTo>
                        <a:pt x="15" y="2"/>
                        <a:pt x="16" y="3"/>
                        <a:pt x="16" y="4"/>
                      </a:cubicBezTo>
                      <a:cubicBezTo>
                        <a:pt x="17" y="4"/>
                        <a:pt x="19" y="3"/>
                        <a:pt x="21" y="4"/>
                      </a:cubicBezTo>
                      <a:cubicBezTo>
                        <a:pt x="21" y="3"/>
                        <a:pt x="21" y="2"/>
                        <a:pt x="21" y="1"/>
                      </a:cubicBezTo>
                      <a:cubicBezTo>
                        <a:pt x="16" y="1"/>
                        <a:pt x="11" y="0"/>
                        <a:pt x="7" y="3"/>
                      </a:cubicBezTo>
                      <a:cubicBezTo>
                        <a:pt x="6" y="4"/>
                        <a:pt x="7" y="5"/>
                        <a:pt x="8" y="6"/>
                      </a:cubicBezTo>
                      <a:cubicBezTo>
                        <a:pt x="12" y="6"/>
                        <a:pt x="16" y="5"/>
                        <a:pt x="21" y="5"/>
                      </a:cubicBezTo>
                      <a:cubicBezTo>
                        <a:pt x="22" y="5"/>
                        <a:pt x="22" y="2"/>
                        <a:pt x="21" y="2"/>
                      </a:cubicBezTo>
                      <a:cubicBezTo>
                        <a:pt x="17" y="2"/>
                        <a:pt x="14" y="2"/>
                        <a:pt x="10" y="3"/>
                      </a:cubicBezTo>
                      <a:cubicBezTo>
                        <a:pt x="10" y="4"/>
                        <a:pt x="11" y="5"/>
                        <a:pt x="11" y="6"/>
                      </a:cubicBezTo>
                      <a:cubicBezTo>
                        <a:pt x="13" y="5"/>
                        <a:pt x="14" y="5"/>
                        <a:pt x="16" y="5"/>
                      </a:cubicBezTo>
                      <a:cubicBezTo>
                        <a:pt x="16" y="4"/>
                        <a:pt x="16" y="3"/>
                        <a:pt x="16" y="2"/>
                      </a:cubicBezTo>
                      <a:cubicBezTo>
                        <a:pt x="11" y="2"/>
                        <a:pt x="7" y="2"/>
                        <a:pt x="3" y="4"/>
                      </a:cubicBezTo>
                      <a:cubicBezTo>
                        <a:pt x="2" y="4"/>
                        <a:pt x="2" y="6"/>
                        <a:pt x="4" y="6"/>
                      </a:cubicBezTo>
                      <a:cubicBezTo>
                        <a:pt x="5" y="6"/>
                        <a:pt x="7" y="6"/>
                        <a:pt x="9" y="6"/>
                      </a:cubicBezTo>
                      <a:cubicBezTo>
                        <a:pt x="9" y="5"/>
                        <a:pt x="9" y="4"/>
                        <a:pt x="8" y="3"/>
                      </a:cubicBezTo>
                      <a:cubicBezTo>
                        <a:pt x="6" y="3"/>
                        <a:pt x="4" y="4"/>
                        <a:pt x="2" y="4"/>
                      </a:cubicBezTo>
                      <a:cubicBezTo>
                        <a:pt x="0" y="4"/>
                        <a:pt x="0" y="7"/>
                        <a:pt x="2" y="7"/>
                      </a:cubicBezTo>
                      <a:cubicBezTo>
                        <a:pt x="5" y="7"/>
                        <a:pt x="8" y="7"/>
                        <a:pt x="11" y="6"/>
                      </a:cubicBezTo>
                      <a:cubicBezTo>
                        <a:pt x="12" y="6"/>
                        <a:pt x="12" y="3"/>
                        <a:pt x="10" y="3"/>
                      </a:cubicBezTo>
                      <a:cubicBezTo>
                        <a:pt x="7" y="4"/>
                        <a:pt x="4" y="4"/>
                        <a:pt x="1" y="5"/>
                      </a:cubicBezTo>
                      <a:cubicBezTo>
                        <a:pt x="1" y="5"/>
                        <a:pt x="0" y="6"/>
                        <a:pt x="0" y="6"/>
                      </a:cubicBezTo>
                      <a:cubicBezTo>
                        <a:pt x="0" y="7"/>
                        <a:pt x="1" y="8"/>
                        <a:pt x="1" y="8"/>
                      </a:cubicBezTo>
                      <a:cubicBezTo>
                        <a:pt x="3" y="9"/>
                        <a:pt x="4" y="7"/>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4" name="Freeform 341"/>
                <p:cNvSpPr/>
                <p:nvPr/>
              </p:nvSpPr>
              <p:spPr bwMode="auto">
                <a:xfrm>
                  <a:off x="546" y="1469"/>
                  <a:ext cx="9" cy="12"/>
                </a:xfrm>
                <a:custGeom>
                  <a:avLst/>
                  <a:gdLst>
                    <a:gd name="T0" fmla="*/ 5 w 14"/>
                    <a:gd name="T1" fmla="*/ 15 h 18"/>
                    <a:gd name="T2" fmla="*/ 5 w 14"/>
                    <a:gd name="T3" fmla="*/ 2 h 18"/>
                    <a:gd name="T4" fmla="*/ 4 w 14"/>
                    <a:gd name="T5" fmla="*/ 3 h 18"/>
                    <a:gd name="T6" fmla="*/ 10 w 14"/>
                    <a:gd name="T7" fmla="*/ 4 h 18"/>
                    <a:gd name="T8" fmla="*/ 10 w 14"/>
                    <a:gd name="T9" fmla="*/ 8 h 18"/>
                    <a:gd name="T10" fmla="*/ 10 w 14"/>
                    <a:gd name="T11" fmla="*/ 16 h 18"/>
                    <a:gd name="T12" fmla="*/ 11 w 14"/>
                    <a:gd name="T13" fmla="*/ 15 h 18"/>
                    <a:gd name="T14" fmla="*/ 3 w 14"/>
                    <a:gd name="T15" fmla="*/ 15 h 18"/>
                    <a:gd name="T16" fmla="*/ 2 w 14"/>
                    <a:gd name="T17" fmla="*/ 17 h 18"/>
                    <a:gd name="T18" fmla="*/ 11 w 14"/>
                    <a:gd name="T19" fmla="*/ 18 h 18"/>
                    <a:gd name="T20" fmla="*/ 13 w 14"/>
                    <a:gd name="T21" fmla="*/ 16 h 18"/>
                    <a:gd name="T22" fmla="*/ 13 w 14"/>
                    <a:gd name="T23" fmla="*/ 4 h 18"/>
                    <a:gd name="T24" fmla="*/ 4 w 14"/>
                    <a:gd name="T25" fmla="*/ 1 h 18"/>
                    <a:gd name="T26" fmla="*/ 3 w 14"/>
                    <a:gd name="T27" fmla="*/ 2 h 18"/>
                    <a:gd name="T28" fmla="*/ 2 w 14"/>
                    <a:gd name="T29" fmla="*/ 15 h 18"/>
                    <a:gd name="T30" fmla="*/ 5 w 14"/>
                    <a:gd name="T31"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8">
                      <a:moveTo>
                        <a:pt x="5" y="15"/>
                      </a:moveTo>
                      <a:cubicBezTo>
                        <a:pt x="5" y="11"/>
                        <a:pt x="5" y="6"/>
                        <a:pt x="5" y="2"/>
                      </a:cubicBezTo>
                      <a:cubicBezTo>
                        <a:pt x="5" y="2"/>
                        <a:pt x="4" y="3"/>
                        <a:pt x="4" y="3"/>
                      </a:cubicBezTo>
                      <a:cubicBezTo>
                        <a:pt x="6" y="3"/>
                        <a:pt x="9" y="3"/>
                        <a:pt x="10" y="4"/>
                      </a:cubicBezTo>
                      <a:cubicBezTo>
                        <a:pt x="11" y="5"/>
                        <a:pt x="10" y="7"/>
                        <a:pt x="10" y="8"/>
                      </a:cubicBezTo>
                      <a:cubicBezTo>
                        <a:pt x="10" y="11"/>
                        <a:pt x="10" y="13"/>
                        <a:pt x="10" y="16"/>
                      </a:cubicBezTo>
                      <a:cubicBezTo>
                        <a:pt x="10" y="16"/>
                        <a:pt x="10" y="15"/>
                        <a:pt x="11" y="15"/>
                      </a:cubicBezTo>
                      <a:cubicBezTo>
                        <a:pt x="8" y="16"/>
                        <a:pt x="5" y="15"/>
                        <a:pt x="3" y="15"/>
                      </a:cubicBezTo>
                      <a:cubicBezTo>
                        <a:pt x="1" y="14"/>
                        <a:pt x="0" y="17"/>
                        <a:pt x="2" y="17"/>
                      </a:cubicBezTo>
                      <a:cubicBezTo>
                        <a:pt x="5" y="18"/>
                        <a:pt x="8" y="18"/>
                        <a:pt x="11" y="18"/>
                      </a:cubicBezTo>
                      <a:cubicBezTo>
                        <a:pt x="12" y="17"/>
                        <a:pt x="12" y="17"/>
                        <a:pt x="13" y="16"/>
                      </a:cubicBezTo>
                      <a:cubicBezTo>
                        <a:pt x="13" y="12"/>
                        <a:pt x="14" y="8"/>
                        <a:pt x="13" y="4"/>
                      </a:cubicBezTo>
                      <a:cubicBezTo>
                        <a:pt x="12" y="0"/>
                        <a:pt x="7" y="0"/>
                        <a:pt x="4" y="1"/>
                      </a:cubicBezTo>
                      <a:cubicBezTo>
                        <a:pt x="3" y="1"/>
                        <a:pt x="3" y="1"/>
                        <a:pt x="3" y="2"/>
                      </a:cubicBezTo>
                      <a:cubicBezTo>
                        <a:pt x="2" y="6"/>
                        <a:pt x="2" y="11"/>
                        <a:pt x="2" y="15"/>
                      </a:cubicBezTo>
                      <a:cubicBezTo>
                        <a:pt x="2" y="17"/>
                        <a:pt x="5" y="17"/>
                        <a:pt x="5"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5" name="Freeform 342"/>
                <p:cNvSpPr/>
                <p:nvPr/>
              </p:nvSpPr>
              <p:spPr bwMode="auto">
                <a:xfrm>
                  <a:off x="552" y="1466"/>
                  <a:ext cx="9" cy="16"/>
                </a:xfrm>
                <a:custGeom>
                  <a:avLst/>
                  <a:gdLst>
                    <a:gd name="T0" fmla="*/ 5 w 14"/>
                    <a:gd name="T1" fmla="*/ 21 h 24"/>
                    <a:gd name="T2" fmla="*/ 5 w 14"/>
                    <a:gd name="T3" fmla="*/ 10 h 24"/>
                    <a:gd name="T4" fmla="*/ 5 w 14"/>
                    <a:gd name="T5" fmla="*/ 6 h 24"/>
                    <a:gd name="T6" fmla="*/ 8 w 14"/>
                    <a:gd name="T7" fmla="*/ 3 h 24"/>
                    <a:gd name="T8" fmla="*/ 11 w 14"/>
                    <a:gd name="T9" fmla="*/ 9 h 24"/>
                    <a:gd name="T10" fmla="*/ 11 w 14"/>
                    <a:gd name="T11" fmla="*/ 21 h 24"/>
                    <a:gd name="T12" fmla="*/ 12 w 14"/>
                    <a:gd name="T13" fmla="*/ 20 h 24"/>
                    <a:gd name="T14" fmla="*/ 3 w 14"/>
                    <a:gd name="T15" fmla="*/ 20 h 24"/>
                    <a:gd name="T16" fmla="*/ 2 w 14"/>
                    <a:gd name="T17" fmla="*/ 22 h 24"/>
                    <a:gd name="T18" fmla="*/ 13 w 14"/>
                    <a:gd name="T19" fmla="*/ 23 h 24"/>
                    <a:gd name="T20" fmla="*/ 14 w 14"/>
                    <a:gd name="T21" fmla="*/ 21 h 24"/>
                    <a:gd name="T22" fmla="*/ 14 w 14"/>
                    <a:gd name="T23" fmla="*/ 5 h 24"/>
                    <a:gd name="T24" fmla="*/ 9 w 14"/>
                    <a:gd name="T25" fmla="*/ 1 h 24"/>
                    <a:gd name="T26" fmla="*/ 2 w 14"/>
                    <a:gd name="T27" fmla="*/ 4 h 24"/>
                    <a:gd name="T28" fmla="*/ 2 w 14"/>
                    <a:gd name="T29" fmla="*/ 10 h 24"/>
                    <a:gd name="T30" fmla="*/ 2 w 14"/>
                    <a:gd name="T31" fmla="*/ 21 h 24"/>
                    <a:gd name="T32" fmla="*/ 5 w 14"/>
                    <a:gd name="T33"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 h="24">
                      <a:moveTo>
                        <a:pt x="5" y="21"/>
                      </a:moveTo>
                      <a:cubicBezTo>
                        <a:pt x="5" y="18"/>
                        <a:pt x="5" y="14"/>
                        <a:pt x="5" y="10"/>
                      </a:cubicBezTo>
                      <a:cubicBezTo>
                        <a:pt x="5" y="9"/>
                        <a:pt x="5" y="7"/>
                        <a:pt x="5" y="6"/>
                      </a:cubicBezTo>
                      <a:cubicBezTo>
                        <a:pt x="5" y="3"/>
                        <a:pt x="6" y="3"/>
                        <a:pt x="8" y="3"/>
                      </a:cubicBezTo>
                      <a:cubicBezTo>
                        <a:pt x="12" y="3"/>
                        <a:pt x="11" y="6"/>
                        <a:pt x="11" y="9"/>
                      </a:cubicBezTo>
                      <a:cubicBezTo>
                        <a:pt x="11" y="13"/>
                        <a:pt x="11" y="17"/>
                        <a:pt x="11" y="21"/>
                      </a:cubicBezTo>
                      <a:cubicBezTo>
                        <a:pt x="11" y="21"/>
                        <a:pt x="12" y="20"/>
                        <a:pt x="12" y="20"/>
                      </a:cubicBezTo>
                      <a:cubicBezTo>
                        <a:pt x="9" y="21"/>
                        <a:pt x="6" y="20"/>
                        <a:pt x="3" y="20"/>
                      </a:cubicBezTo>
                      <a:cubicBezTo>
                        <a:pt x="1" y="19"/>
                        <a:pt x="0" y="22"/>
                        <a:pt x="2" y="22"/>
                      </a:cubicBezTo>
                      <a:cubicBezTo>
                        <a:pt x="6" y="23"/>
                        <a:pt x="9" y="24"/>
                        <a:pt x="13" y="23"/>
                      </a:cubicBezTo>
                      <a:cubicBezTo>
                        <a:pt x="13" y="22"/>
                        <a:pt x="14" y="22"/>
                        <a:pt x="14" y="21"/>
                      </a:cubicBezTo>
                      <a:cubicBezTo>
                        <a:pt x="14" y="16"/>
                        <a:pt x="14" y="10"/>
                        <a:pt x="14" y="5"/>
                      </a:cubicBezTo>
                      <a:cubicBezTo>
                        <a:pt x="14" y="2"/>
                        <a:pt x="12" y="1"/>
                        <a:pt x="9" y="1"/>
                      </a:cubicBezTo>
                      <a:cubicBezTo>
                        <a:pt x="6" y="0"/>
                        <a:pt x="3" y="1"/>
                        <a:pt x="2" y="4"/>
                      </a:cubicBezTo>
                      <a:cubicBezTo>
                        <a:pt x="2" y="6"/>
                        <a:pt x="2" y="8"/>
                        <a:pt x="2" y="10"/>
                      </a:cubicBezTo>
                      <a:cubicBezTo>
                        <a:pt x="2" y="14"/>
                        <a:pt x="2" y="18"/>
                        <a:pt x="2" y="21"/>
                      </a:cubicBezTo>
                      <a:cubicBezTo>
                        <a:pt x="2" y="23"/>
                        <a:pt x="5" y="23"/>
                        <a:pt x="5"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6" name="Freeform 343"/>
                <p:cNvSpPr/>
                <p:nvPr/>
              </p:nvSpPr>
              <p:spPr bwMode="auto">
                <a:xfrm>
                  <a:off x="557" y="1462"/>
                  <a:ext cx="11" cy="20"/>
                </a:xfrm>
                <a:custGeom>
                  <a:avLst/>
                  <a:gdLst>
                    <a:gd name="T0" fmla="*/ 2 w 16"/>
                    <a:gd name="T1" fmla="*/ 27 h 30"/>
                    <a:gd name="T2" fmla="*/ 2 w 16"/>
                    <a:gd name="T3" fmla="*/ 28 h 30"/>
                    <a:gd name="T4" fmla="*/ 5 w 16"/>
                    <a:gd name="T5" fmla="*/ 28 h 30"/>
                    <a:gd name="T6" fmla="*/ 6 w 16"/>
                    <a:gd name="T7" fmla="*/ 12 h 30"/>
                    <a:gd name="T8" fmla="*/ 7 w 16"/>
                    <a:gd name="T9" fmla="*/ 4 h 30"/>
                    <a:gd name="T10" fmla="*/ 13 w 16"/>
                    <a:gd name="T11" fmla="*/ 4 h 30"/>
                    <a:gd name="T12" fmla="*/ 12 w 16"/>
                    <a:gd name="T13" fmla="*/ 3 h 30"/>
                    <a:gd name="T14" fmla="*/ 12 w 16"/>
                    <a:gd name="T15" fmla="*/ 27 h 30"/>
                    <a:gd name="T16" fmla="*/ 14 w 16"/>
                    <a:gd name="T17" fmla="*/ 26 h 30"/>
                    <a:gd name="T18" fmla="*/ 2 w 16"/>
                    <a:gd name="T19" fmla="*/ 25 h 30"/>
                    <a:gd name="T20" fmla="*/ 2 w 16"/>
                    <a:gd name="T21" fmla="*/ 28 h 30"/>
                    <a:gd name="T22" fmla="*/ 14 w 16"/>
                    <a:gd name="T23" fmla="*/ 29 h 30"/>
                    <a:gd name="T24" fmla="*/ 15 w 16"/>
                    <a:gd name="T25" fmla="*/ 27 h 30"/>
                    <a:gd name="T26" fmla="*/ 15 w 16"/>
                    <a:gd name="T27" fmla="*/ 3 h 30"/>
                    <a:gd name="T28" fmla="*/ 13 w 16"/>
                    <a:gd name="T29" fmla="*/ 2 h 30"/>
                    <a:gd name="T30" fmla="*/ 3 w 16"/>
                    <a:gd name="T31" fmla="*/ 5 h 30"/>
                    <a:gd name="T32" fmla="*/ 2 w 16"/>
                    <a:gd name="T33" fmla="*/ 28 h 30"/>
                    <a:gd name="T34" fmla="*/ 5 w 16"/>
                    <a:gd name="T35" fmla="*/ 28 h 30"/>
                    <a:gd name="T36" fmla="*/ 5 w 16"/>
                    <a:gd name="T37" fmla="*/ 27 h 30"/>
                    <a:gd name="T38" fmla="*/ 2 w 16"/>
                    <a:gd name="T3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 h="30">
                      <a:moveTo>
                        <a:pt x="2" y="27"/>
                      </a:moveTo>
                      <a:cubicBezTo>
                        <a:pt x="2" y="27"/>
                        <a:pt x="2" y="28"/>
                        <a:pt x="2" y="28"/>
                      </a:cubicBezTo>
                      <a:cubicBezTo>
                        <a:pt x="2" y="30"/>
                        <a:pt x="4" y="30"/>
                        <a:pt x="5" y="28"/>
                      </a:cubicBezTo>
                      <a:cubicBezTo>
                        <a:pt x="7" y="23"/>
                        <a:pt x="7" y="18"/>
                        <a:pt x="6" y="12"/>
                      </a:cubicBezTo>
                      <a:cubicBezTo>
                        <a:pt x="6" y="11"/>
                        <a:pt x="5" y="4"/>
                        <a:pt x="7" y="4"/>
                      </a:cubicBezTo>
                      <a:cubicBezTo>
                        <a:pt x="9" y="4"/>
                        <a:pt x="11" y="4"/>
                        <a:pt x="13" y="4"/>
                      </a:cubicBezTo>
                      <a:cubicBezTo>
                        <a:pt x="13" y="4"/>
                        <a:pt x="13" y="3"/>
                        <a:pt x="12" y="3"/>
                      </a:cubicBezTo>
                      <a:cubicBezTo>
                        <a:pt x="12" y="11"/>
                        <a:pt x="13" y="19"/>
                        <a:pt x="12" y="27"/>
                      </a:cubicBezTo>
                      <a:cubicBezTo>
                        <a:pt x="13" y="27"/>
                        <a:pt x="13" y="26"/>
                        <a:pt x="14" y="26"/>
                      </a:cubicBezTo>
                      <a:cubicBezTo>
                        <a:pt x="10" y="26"/>
                        <a:pt x="6" y="25"/>
                        <a:pt x="2" y="25"/>
                      </a:cubicBezTo>
                      <a:cubicBezTo>
                        <a:pt x="0" y="25"/>
                        <a:pt x="0" y="28"/>
                        <a:pt x="2" y="28"/>
                      </a:cubicBezTo>
                      <a:cubicBezTo>
                        <a:pt x="6" y="28"/>
                        <a:pt x="10" y="29"/>
                        <a:pt x="14" y="29"/>
                      </a:cubicBezTo>
                      <a:cubicBezTo>
                        <a:pt x="15" y="29"/>
                        <a:pt x="15" y="28"/>
                        <a:pt x="15" y="27"/>
                      </a:cubicBezTo>
                      <a:cubicBezTo>
                        <a:pt x="16" y="19"/>
                        <a:pt x="15" y="11"/>
                        <a:pt x="15" y="3"/>
                      </a:cubicBezTo>
                      <a:cubicBezTo>
                        <a:pt x="15" y="2"/>
                        <a:pt x="14" y="2"/>
                        <a:pt x="13" y="2"/>
                      </a:cubicBezTo>
                      <a:cubicBezTo>
                        <a:pt x="11" y="1"/>
                        <a:pt x="3" y="0"/>
                        <a:pt x="3" y="5"/>
                      </a:cubicBezTo>
                      <a:cubicBezTo>
                        <a:pt x="3" y="12"/>
                        <a:pt x="5" y="20"/>
                        <a:pt x="2" y="28"/>
                      </a:cubicBezTo>
                      <a:cubicBezTo>
                        <a:pt x="3" y="28"/>
                        <a:pt x="4" y="28"/>
                        <a:pt x="5" y="28"/>
                      </a:cubicBezTo>
                      <a:cubicBezTo>
                        <a:pt x="5" y="28"/>
                        <a:pt x="5" y="27"/>
                        <a:pt x="5" y="27"/>
                      </a:cubicBezTo>
                      <a:cubicBezTo>
                        <a:pt x="5" y="25"/>
                        <a:pt x="2" y="25"/>
                        <a:pt x="2"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7" name="Freeform 344"/>
                <p:cNvSpPr/>
                <p:nvPr/>
              </p:nvSpPr>
              <p:spPr bwMode="auto">
                <a:xfrm>
                  <a:off x="564" y="1458"/>
                  <a:ext cx="8" cy="24"/>
                </a:xfrm>
                <a:custGeom>
                  <a:avLst/>
                  <a:gdLst>
                    <a:gd name="T0" fmla="*/ 4 w 13"/>
                    <a:gd name="T1" fmla="*/ 33 h 35"/>
                    <a:gd name="T2" fmla="*/ 6 w 13"/>
                    <a:gd name="T3" fmla="*/ 22 h 35"/>
                    <a:gd name="T4" fmla="*/ 4 w 13"/>
                    <a:gd name="T5" fmla="*/ 3 h 35"/>
                    <a:gd name="T6" fmla="*/ 2 w 13"/>
                    <a:gd name="T7" fmla="*/ 4 h 35"/>
                    <a:gd name="T8" fmla="*/ 10 w 13"/>
                    <a:gd name="T9" fmla="*/ 7 h 35"/>
                    <a:gd name="T10" fmla="*/ 10 w 13"/>
                    <a:gd name="T11" fmla="*/ 14 h 35"/>
                    <a:gd name="T12" fmla="*/ 10 w 13"/>
                    <a:gd name="T13" fmla="*/ 33 h 35"/>
                    <a:gd name="T14" fmla="*/ 12 w 13"/>
                    <a:gd name="T15" fmla="*/ 32 h 35"/>
                    <a:gd name="T16" fmla="*/ 3 w 13"/>
                    <a:gd name="T17" fmla="*/ 31 h 35"/>
                    <a:gd name="T18" fmla="*/ 2 w 13"/>
                    <a:gd name="T19" fmla="*/ 34 h 35"/>
                    <a:gd name="T20" fmla="*/ 12 w 13"/>
                    <a:gd name="T21" fmla="*/ 35 h 35"/>
                    <a:gd name="T22" fmla="*/ 13 w 13"/>
                    <a:gd name="T23" fmla="*/ 33 h 35"/>
                    <a:gd name="T24" fmla="*/ 12 w 13"/>
                    <a:gd name="T25" fmla="*/ 5 h 35"/>
                    <a:gd name="T26" fmla="*/ 2 w 13"/>
                    <a:gd name="T27" fmla="*/ 1 h 35"/>
                    <a:gd name="T28" fmla="*/ 1 w 13"/>
                    <a:gd name="T29" fmla="*/ 3 h 35"/>
                    <a:gd name="T30" fmla="*/ 1 w 13"/>
                    <a:gd name="T31" fmla="*/ 16 h 35"/>
                    <a:gd name="T32" fmla="*/ 2 w 13"/>
                    <a:gd name="T33" fmla="*/ 32 h 35"/>
                    <a:gd name="T34" fmla="*/ 4 w 13"/>
                    <a:gd name="T35" fmla="*/ 3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 h="35">
                      <a:moveTo>
                        <a:pt x="4" y="33"/>
                      </a:moveTo>
                      <a:cubicBezTo>
                        <a:pt x="7" y="30"/>
                        <a:pt x="6" y="26"/>
                        <a:pt x="6" y="22"/>
                      </a:cubicBezTo>
                      <a:cubicBezTo>
                        <a:pt x="5" y="15"/>
                        <a:pt x="4" y="9"/>
                        <a:pt x="4" y="3"/>
                      </a:cubicBezTo>
                      <a:cubicBezTo>
                        <a:pt x="3" y="3"/>
                        <a:pt x="3" y="3"/>
                        <a:pt x="2" y="4"/>
                      </a:cubicBezTo>
                      <a:cubicBezTo>
                        <a:pt x="5" y="4"/>
                        <a:pt x="10" y="2"/>
                        <a:pt x="10" y="7"/>
                      </a:cubicBezTo>
                      <a:cubicBezTo>
                        <a:pt x="10" y="9"/>
                        <a:pt x="10" y="12"/>
                        <a:pt x="10" y="14"/>
                      </a:cubicBezTo>
                      <a:cubicBezTo>
                        <a:pt x="10" y="21"/>
                        <a:pt x="11" y="27"/>
                        <a:pt x="10" y="33"/>
                      </a:cubicBezTo>
                      <a:cubicBezTo>
                        <a:pt x="11" y="33"/>
                        <a:pt x="11" y="32"/>
                        <a:pt x="12" y="32"/>
                      </a:cubicBezTo>
                      <a:cubicBezTo>
                        <a:pt x="9" y="32"/>
                        <a:pt x="6" y="32"/>
                        <a:pt x="3" y="31"/>
                      </a:cubicBezTo>
                      <a:cubicBezTo>
                        <a:pt x="1" y="31"/>
                        <a:pt x="0" y="34"/>
                        <a:pt x="2" y="34"/>
                      </a:cubicBezTo>
                      <a:cubicBezTo>
                        <a:pt x="5" y="35"/>
                        <a:pt x="8" y="35"/>
                        <a:pt x="12" y="35"/>
                      </a:cubicBezTo>
                      <a:cubicBezTo>
                        <a:pt x="13" y="35"/>
                        <a:pt x="13" y="34"/>
                        <a:pt x="13" y="33"/>
                      </a:cubicBezTo>
                      <a:cubicBezTo>
                        <a:pt x="13" y="24"/>
                        <a:pt x="13" y="15"/>
                        <a:pt x="12" y="5"/>
                      </a:cubicBezTo>
                      <a:cubicBezTo>
                        <a:pt x="12" y="0"/>
                        <a:pt x="6" y="1"/>
                        <a:pt x="2" y="1"/>
                      </a:cubicBezTo>
                      <a:cubicBezTo>
                        <a:pt x="2" y="1"/>
                        <a:pt x="1" y="2"/>
                        <a:pt x="1" y="3"/>
                      </a:cubicBezTo>
                      <a:cubicBezTo>
                        <a:pt x="1" y="7"/>
                        <a:pt x="1" y="12"/>
                        <a:pt x="1" y="16"/>
                      </a:cubicBezTo>
                      <a:cubicBezTo>
                        <a:pt x="2" y="21"/>
                        <a:pt x="5" y="27"/>
                        <a:pt x="2" y="32"/>
                      </a:cubicBezTo>
                      <a:cubicBezTo>
                        <a:pt x="1" y="34"/>
                        <a:pt x="3" y="35"/>
                        <a:pt x="4"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8" name="Freeform 345"/>
                <p:cNvSpPr/>
                <p:nvPr/>
              </p:nvSpPr>
              <p:spPr bwMode="auto">
                <a:xfrm>
                  <a:off x="569" y="1454"/>
                  <a:ext cx="10" cy="28"/>
                </a:xfrm>
                <a:custGeom>
                  <a:avLst/>
                  <a:gdLst>
                    <a:gd name="T0" fmla="*/ 6 w 15"/>
                    <a:gd name="T1" fmla="*/ 40 h 42"/>
                    <a:gd name="T2" fmla="*/ 4 w 15"/>
                    <a:gd name="T3" fmla="*/ 16 h 42"/>
                    <a:gd name="T4" fmla="*/ 4 w 15"/>
                    <a:gd name="T5" fmla="*/ 4 h 42"/>
                    <a:gd name="T6" fmla="*/ 5 w 15"/>
                    <a:gd name="T7" fmla="*/ 3 h 42"/>
                    <a:gd name="T8" fmla="*/ 11 w 15"/>
                    <a:gd name="T9" fmla="*/ 8 h 42"/>
                    <a:gd name="T10" fmla="*/ 11 w 15"/>
                    <a:gd name="T11" fmla="*/ 25 h 42"/>
                    <a:gd name="T12" fmla="*/ 12 w 15"/>
                    <a:gd name="T13" fmla="*/ 35 h 42"/>
                    <a:gd name="T14" fmla="*/ 2 w 15"/>
                    <a:gd name="T15" fmla="*/ 38 h 42"/>
                    <a:gd name="T16" fmla="*/ 2 w 15"/>
                    <a:gd name="T17" fmla="*/ 41 h 42"/>
                    <a:gd name="T18" fmla="*/ 13 w 15"/>
                    <a:gd name="T19" fmla="*/ 41 h 42"/>
                    <a:gd name="T20" fmla="*/ 15 w 15"/>
                    <a:gd name="T21" fmla="*/ 40 h 42"/>
                    <a:gd name="T22" fmla="*/ 14 w 15"/>
                    <a:gd name="T23" fmla="*/ 23 h 42"/>
                    <a:gd name="T24" fmla="*/ 14 w 15"/>
                    <a:gd name="T25" fmla="*/ 8 h 42"/>
                    <a:gd name="T26" fmla="*/ 2 w 15"/>
                    <a:gd name="T27" fmla="*/ 0 h 42"/>
                    <a:gd name="T28" fmla="*/ 1 w 15"/>
                    <a:gd name="T29" fmla="*/ 1 h 42"/>
                    <a:gd name="T30" fmla="*/ 3 w 15"/>
                    <a:gd name="T31" fmla="*/ 40 h 42"/>
                    <a:gd name="T32" fmla="*/ 6 w 15"/>
                    <a:gd name="T33"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 h="42">
                      <a:moveTo>
                        <a:pt x="6" y="40"/>
                      </a:moveTo>
                      <a:cubicBezTo>
                        <a:pt x="6" y="32"/>
                        <a:pt x="5" y="24"/>
                        <a:pt x="4" y="16"/>
                      </a:cubicBezTo>
                      <a:cubicBezTo>
                        <a:pt x="4" y="12"/>
                        <a:pt x="4" y="8"/>
                        <a:pt x="4" y="4"/>
                      </a:cubicBezTo>
                      <a:cubicBezTo>
                        <a:pt x="3" y="2"/>
                        <a:pt x="4" y="2"/>
                        <a:pt x="5" y="3"/>
                      </a:cubicBezTo>
                      <a:cubicBezTo>
                        <a:pt x="9" y="3"/>
                        <a:pt x="11" y="4"/>
                        <a:pt x="11" y="8"/>
                      </a:cubicBezTo>
                      <a:cubicBezTo>
                        <a:pt x="11" y="14"/>
                        <a:pt x="11" y="19"/>
                        <a:pt x="11" y="25"/>
                      </a:cubicBezTo>
                      <a:cubicBezTo>
                        <a:pt x="12" y="28"/>
                        <a:pt x="12" y="32"/>
                        <a:pt x="12" y="35"/>
                      </a:cubicBezTo>
                      <a:cubicBezTo>
                        <a:pt x="12" y="40"/>
                        <a:pt x="5" y="38"/>
                        <a:pt x="2" y="38"/>
                      </a:cubicBezTo>
                      <a:cubicBezTo>
                        <a:pt x="0" y="38"/>
                        <a:pt x="0" y="41"/>
                        <a:pt x="2" y="41"/>
                      </a:cubicBezTo>
                      <a:cubicBezTo>
                        <a:pt x="5" y="41"/>
                        <a:pt x="9" y="41"/>
                        <a:pt x="13" y="41"/>
                      </a:cubicBezTo>
                      <a:cubicBezTo>
                        <a:pt x="14" y="41"/>
                        <a:pt x="15" y="40"/>
                        <a:pt x="15" y="40"/>
                      </a:cubicBezTo>
                      <a:cubicBezTo>
                        <a:pt x="15" y="34"/>
                        <a:pt x="15" y="28"/>
                        <a:pt x="14" y="23"/>
                      </a:cubicBezTo>
                      <a:cubicBezTo>
                        <a:pt x="13" y="18"/>
                        <a:pt x="14" y="13"/>
                        <a:pt x="14" y="8"/>
                      </a:cubicBezTo>
                      <a:cubicBezTo>
                        <a:pt x="14" y="0"/>
                        <a:pt x="9" y="0"/>
                        <a:pt x="2" y="0"/>
                      </a:cubicBezTo>
                      <a:cubicBezTo>
                        <a:pt x="1" y="0"/>
                        <a:pt x="1" y="0"/>
                        <a:pt x="1" y="1"/>
                      </a:cubicBezTo>
                      <a:cubicBezTo>
                        <a:pt x="2" y="14"/>
                        <a:pt x="3" y="27"/>
                        <a:pt x="3" y="40"/>
                      </a:cubicBezTo>
                      <a:cubicBezTo>
                        <a:pt x="3" y="42"/>
                        <a:pt x="6" y="42"/>
                        <a:pt x="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9" name="Freeform 346"/>
                <p:cNvSpPr/>
                <p:nvPr/>
              </p:nvSpPr>
              <p:spPr bwMode="auto">
                <a:xfrm>
                  <a:off x="550" y="1471"/>
                  <a:ext cx="2" cy="3"/>
                </a:xfrm>
                <a:custGeom>
                  <a:avLst/>
                  <a:gdLst>
                    <a:gd name="T0" fmla="*/ 2 w 4"/>
                    <a:gd name="T1" fmla="*/ 3 h 4"/>
                    <a:gd name="T2" fmla="*/ 3 w 4"/>
                    <a:gd name="T3" fmla="*/ 2 h 4"/>
                    <a:gd name="T4" fmla="*/ 2 w 4"/>
                    <a:gd name="T5" fmla="*/ 1 h 4"/>
                    <a:gd name="T6" fmla="*/ 1 w 4"/>
                    <a:gd name="T7" fmla="*/ 2 h 4"/>
                    <a:gd name="T8" fmla="*/ 2 w 4"/>
                    <a:gd name="T9" fmla="*/ 3 h 4"/>
                  </a:gdLst>
                  <a:ahLst/>
                  <a:cxnLst>
                    <a:cxn ang="0">
                      <a:pos x="T0" y="T1"/>
                    </a:cxn>
                    <a:cxn ang="0">
                      <a:pos x="T2" y="T3"/>
                    </a:cxn>
                    <a:cxn ang="0">
                      <a:pos x="T4" y="T5"/>
                    </a:cxn>
                    <a:cxn ang="0">
                      <a:pos x="T6" y="T7"/>
                    </a:cxn>
                    <a:cxn ang="0">
                      <a:pos x="T8" y="T9"/>
                    </a:cxn>
                  </a:cxnLst>
                  <a:rect l="0" t="0" r="r" b="b"/>
                  <a:pathLst>
                    <a:path w="4" h="4">
                      <a:moveTo>
                        <a:pt x="2" y="3"/>
                      </a:moveTo>
                      <a:cubicBezTo>
                        <a:pt x="3" y="3"/>
                        <a:pt x="3" y="2"/>
                        <a:pt x="3" y="2"/>
                      </a:cubicBezTo>
                      <a:cubicBezTo>
                        <a:pt x="4" y="1"/>
                        <a:pt x="3" y="0"/>
                        <a:pt x="2" y="1"/>
                      </a:cubicBezTo>
                      <a:cubicBezTo>
                        <a:pt x="2" y="1"/>
                        <a:pt x="1" y="1"/>
                        <a:pt x="1" y="2"/>
                      </a:cubicBezTo>
                      <a:cubicBezTo>
                        <a:pt x="0" y="3"/>
                        <a:pt x="1"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0" name="Freeform 347"/>
                <p:cNvSpPr/>
                <p:nvPr/>
              </p:nvSpPr>
              <p:spPr bwMode="auto">
                <a:xfrm>
                  <a:off x="550" y="1472"/>
                  <a:ext cx="2" cy="2"/>
                </a:xfrm>
                <a:custGeom>
                  <a:avLst/>
                  <a:gdLst>
                    <a:gd name="T0" fmla="*/ 2 w 4"/>
                    <a:gd name="T1" fmla="*/ 2 h 3"/>
                    <a:gd name="T2" fmla="*/ 3 w 4"/>
                    <a:gd name="T3" fmla="*/ 2 h 3"/>
                    <a:gd name="T4" fmla="*/ 2 w 4"/>
                    <a:gd name="T5" fmla="*/ 0 h 3"/>
                    <a:gd name="T6" fmla="*/ 1 w 4"/>
                    <a:gd name="T7" fmla="*/ 1 h 3"/>
                    <a:gd name="T8" fmla="*/ 2 w 4"/>
                    <a:gd name="T9" fmla="*/ 2 h 3"/>
                  </a:gdLst>
                  <a:ahLst/>
                  <a:cxnLst>
                    <a:cxn ang="0">
                      <a:pos x="T0" y="T1"/>
                    </a:cxn>
                    <a:cxn ang="0">
                      <a:pos x="T2" y="T3"/>
                    </a:cxn>
                    <a:cxn ang="0">
                      <a:pos x="T4" y="T5"/>
                    </a:cxn>
                    <a:cxn ang="0">
                      <a:pos x="T6" y="T7"/>
                    </a:cxn>
                    <a:cxn ang="0">
                      <a:pos x="T8" y="T9"/>
                    </a:cxn>
                  </a:cxnLst>
                  <a:rect l="0" t="0" r="r" b="b"/>
                  <a:pathLst>
                    <a:path w="4" h="3">
                      <a:moveTo>
                        <a:pt x="2" y="2"/>
                      </a:moveTo>
                      <a:cubicBezTo>
                        <a:pt x="2" y="2"/>
                        <a:pt x="2" y="2"/>
                        <a:pt x="3" y="2"/>
                      </a:cubicBezTo>
                      <a:cubicBezTo>
                        <a:pt x="4" y="1"/>
                        <a:pt x="3" y="0"/>
                        <a:pt x="2" y="0"/>
                      </a:cubicBezTo>
                      <a:cubicBezTo>
                        <a:pt x="2" y="0"/>
                        <a:pt x="1" y="1"/>
                        <a:pt x="1" y="1"/>
                      </a:cubicBezTo>
                      <a:cubicBezTo>
                        <a:pt x="0" y="1"/>
                        <a:pt x="1" y="3"/>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1" name="Freeform 348"/>
                <p:cNvSpPr/>
                <p:nvPr/>
              </p:nvSpPr>
              <p:spPr bwMode="auto">
                <a:xfrm>
                  <a:off x="547" y="1472"/>
                  <a:ext cx="7" cy="6"/>
                </a:xfrm>
                <a:custGeom>
                  <a:avLst/>
                  <a:gdLst>
                    <a:gd name="T0" fmla="*/ 2 w 10"/>
                    <a:gd name="T1" fmla="*/ 8 h 9"/>
                    <a:gd name="T2" fmla="*/ 9 w 10"/>
                    <a:gd name="T3" fmla="*/ 2 h 9"/>
                    <a:gd name="T4" fmla="*/ 8 w 10"/>
                    <a:gd name="T5" fmla="*/ 0 h 9"/>
                    <a:gd name="T6" fmla="*/ 1 w 10"/>
                    <a:gd name="T7" fmla="*/ 8 h 9"/>
                    <a:gd name="T8" fmla="*/ 2 w 10"/>
                    <a:gd name="T9" fmla="*/ 8 h 9"/>
                  </a:gdLst>
                  <a:ahLst/>
                  <a:cxnLst>
                    <a:cxn ang="0">
                      <a:pos x="T0" y="T1"/>
                    </a:cxn>
                    <a:cxn ang="0">
                      <a:pos x="T2" y="T3"/>
                    </a:cxn>
                    <a:cxn ang="0">
                      <a:pos x="T4" y="T5"/>
                    </a:cxn>
                    <a:cxn ang="0">
                      <a:pos x="T6" y="T7"/>
                    </a:cxn>
                    <a:cxn ang="0">
                      <a:pos x="T8" y="T9"/>
                    </a:cxn>
                  </a:cxnLst>
                  <a:rect l="0" t="0" r="r" b="b"/>
                  <a:pathLst>
                    <a:path w="10" h="9">
                      <a:moveTo>
                        <a:pt x="2" y="8"/>
                      </a:moveTo>
                      <a:cubicBezTo>
                        <a:pt x="3" y="5"/>
                        <a:pt x="7" y="4"/>
                        <a:pt x="9" y="2"/>
                      </a:cubicBezTo>
                      <a:cubicBezTo>
                        <a:pt x="10" y="1"/>
                        <a:pt x="9" y="0"/>
                        <a:pt x="8" y="0"/>
                      </a:cubicBezTo>
                      <a:cubicBezTo>
                        <a:pt x="6" y="3"/>
                        <a:pt x="2" y="4"/>
                        <a:pt x="1" y="8"/>
                      </a:cubicBezTo>
                      <a:cubicBezTo>
                        <a:pt x="0" y="9"/>
                        <a:pt x="2"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2" name="Freeform 349"/>
                <p:cNvSpPr/>
                <p:nvPr/>
              </p:nvSpPr>
              <p:spPr bwMode="auto">
                <a:xfrm>
                  <a:off x="547" y="1473"/>
                  <a:ext cx="7" cy="7"/>
                </a:xfrm>
                <a:custGeom>
                  <a:avLst/>
                  <a:gdLst>
                    <a:gd name="T0" fmla="*/ 2 w 10"/>
                    <a:gd name="T1" fmla="*/ 9 h 10"/>
                    <a:gd name="T2" fmla="*/ 10 w 10"/>
                    <a:gd name="T3" fmla="*/ 2 h 10"/>
                    <a:gd name="T4" fmla="*/ 9 w 10"/>
                    <a:gd name="T5" fmla="*/ 1 h 10"/>
                    <a:gd name="T6" fmla="*/ 1 w 10"/>
                    <a:gd name="T7" fmla="*/ 8 h 10"/>
                    <a:gd name="T8" fmla="*/ 2 w 10"/>
                    <a:gd name="T9" fmla="*/ 9 h 10"/>
                  </a:gdLst>
                  <a:ahLst/>
                  <a:cxnLst>
                    <a:cxn ang="0">
                      <a:pos x="T0" y="T1"/>
                    </a:cxn>
                    <a:cxn ang="0">
                      <a:pos x="T2" y="T3"/>
                    </a:cxn>
                    <a:cxn ang="0">
                      <a:pos x="T4" y="T5"/>
                    </a:cxn>
                    <a:cxn ang="0">
                      <a:pos x="T6" y="T7"/>
                    </a:cxn>
                    <a:cxn ang="0">
                      <a:pos x="T8" y="T9"/>
                    </a:cxn>
                  </a:cxnLst>
                  <a:rect l="0" t="0" r="r" b="b"/>
                  <a:pathLst>
                    <a:path w="10" h="10">
                      <a:moveTo>
                        <a:pt x="2" y="9"/>
                      </a:moveTo>
                      <a:cubicBezTo>
                        <a:pt x="4" y="6"/>
                        <a:pt x="7" y="4"/>
                        <a:pt x="10" y="2"/>
                      </a:cubicBezTo>
                      <a:cubicBezTo>
                        <a:pt x="10" y="1"/>
                        <a:pt x="10" y="0"/>
                        <a:pt x="9" y="1"/>
                      </a:cubicBezTo>
                      <a:cubicBezTo>
                        <a:pt x="6" y="3"/>
                        <a:pt x="3" y="5"/>
                        <a:pt x="1" y="8"/>
                      </a:cubicBezTo>
                      <a:cubicBezTo>
                        <a:pt x="0" y="9"/>
                        <a:pt x="1" y="10"/>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3" name="Freeform 350"/>
                <p:cNvSpPr/>
                <p:nvPr/>
              </p:nvSpPr>
              <p:spPr bwMode="auto">
                <a:xfrm>
                  <a:off x="548" y="1474"/>
                  <a:ext cx="6" cy="6"/>
                </a:xfrm>
                <a:custGeom>
                  <a:avLst/>
                  <a:gdLst>
                    <a:gd name="T0" fmla="*/ 1 w 9"/>
                    <a:gd name="T1" fmla="*/ 7 h 8"/>
                    <a:gd name="T2" fmla="*/ 9 w 9"/>
                    <a:gd name="T3" fmla="*/ 2 h 8"/>
                    <a:gd name="T4" fmla="*/ 8 w 9"/>
                    <a:gd name="T5" fmla="*/ 1 h 8"/>
                    <a:gd name="T6" fmla="*/ 1 w 9"/>
                    <a:gd name="T7" fmla="*/ 6 h 8"/>
                    <a:gd name="T8" fmla="*/ 1 w 9"/>
                    <a:gd name="T9" fmla="*/ 7 h 8"/>
                  </a:gdLst>
                  <a:ahLst/>
                  <a:cxnLst>
                    <a:cxn ang="0">
                      <a:pos x="T0" y="T1"/>
                    </a:cxn>
                    <a:cxn ang="0">
                      <a:pos x="T2" y="T3"/>
                    </a:cxn>
                    <a:cxn ang="0">
                      <a:pos x="T4" y="T5"/>
                    </a:cxn>
                    <a:cxn ang="0">
                      <a:pos x="T6" y="T7"/>
                    </a:cxn>
                    <a:cxn ang="0">
                      <a:pos x="T8" y="T9"/>
                    </a:cxn>
                  </a:cxnLst>
                  <a:rect l="0" t="0" r="r" b="b"/>
                  <a:pathLst>
                    <a:path w="9" h="8">
                      <a:moveTo>
                        <a:pt x="1" y="7"/>
                      </a:moveTo>
                      <a:cubicBezTo>
                        <a:pt x="4" y="6"/>
                        <a:pt x="6" y="4"/>
                        <a:pt x="9" y="2"/>
                      </a:cubicBezTo>
                      <a:cubicBezTo>
                        <a:pt x="9" y="2"/>
                        <a:pt x="9" y="0"/>
                        <a:pt x="8" y="1"/>
                      </a:cubicBezTo>
                      <a:cubicBezTo>
                        <a:pt x="5" y="2"/>
                        <a:pt x="3" y="5"/>
                        <a:pt x="1" y="6"/>
                      </a:cubicBezTo>
                      <a:cubicBezTo>
                        <a:pt x="0" y="6"/>
                        <a:pt x="0" y="8"/>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4" name="Freeform 351"/>
                <p:cNvSpPr/>
                <p:nvPr/>
              </p:nvSpPr>
              <p:spPr bwMode="auto">
                <a:xfrm>
                  <a:off x="548" y="1471"/>
                  <a:ext cx="2" cy="3"/>
                </a:xfrm>
                <a:custGeom>
                  <a:avLst/>
                  <a:gdLst>
                    <a:gd name="T0" fmla="*/ 2 w 4"/>
                    <a:gd name="T1" fmla="*/ 3 h 4"/>
                    <a:gd name="T2" fmla="*/ 4 w 4"/>
                    <a:gd name="T3" fmla="*/ 2 h 4"/>
                    <a:gd name="T4" fmla="*/ 2 w 4"/>
                    <a:gd name="T5" fmla="*/ 1 h 4"/>
                    <a:gd name="T6" fmla="*/ 2 w 4"/>
                    <a:gd name="T7" fmla="*/ 1 h 4"/>
                    <a:gd name="T8" fmla="*/ 3 w 4"/>
                    <a:gd name="T9" fmla="*/ 2 h 4"/>
                    <a:gd name="T10" fmla="*/ 4 w 4"/>
                    <a:gd name="T11" fmla="*/ 2 h 4"/>
                    <a:gd name="T12" fmla="*/ 2 w 4"/>
                    <a:gd name="T13" fmla="*/ 1 h 4"/>
                    <a:gd name="T14" fmla="*/ 1 w 4"/>
                    <a:gd name="T15" fmla="*/ 2 h 4"/>
                    <a:gd name="T16" fmla="*/ 2 w 4"/>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2" y="3"/>
                      </a:moveTo>
                      <a:cubicBezTo>
                        <a:pt x="3" y="3"/>
                        <a:pt x="3" y="2"/>
                        <a:pt x="4" y="2"/>
                      </a:cubicBezTo>
                      <a:cubicBezTo>
                        <a:pt x="3" y="1"/>
                        <a:pt x="3" y="1"/>
                        <a:pt x="2" y="1"/>
                      </a:cubicBezTo>
                      <a:cubicBezTo>
                        <a:pt x="2" y="1"/>
                        <a:pt x="2" y="1"/>
                        <a:pt x="2" y="1"/>
                      </a:cubicBezTo>
                      <a:cubicBezTo>
                        <a:pt x="1" y="2"/>
                        <a:pt x="2" y="3"/>
                        <a:pt x="3" y="2"/>
                      </a:cubicBezTo>
                      <a:cubicBezTo>
                        <a:pt x="3" y="2"/>
                        <a:pt x="3" y="2"/>
                        <a:pt x="4" y="2"/>
                      </a:cubicBezTo>
                      <a:cubicBezTo>
                        <a:pt x="4" y="1"/>
                        <a:pt x="3" y="0"/>
                        <a:pt x="2" y="1"/>
                      </a:cubicBezTo>
                      <a:cubicBezTo>
                        <a:pt x="2" y="1"/>
                        <a:pt x="2" y="1"/>
                        <a:pt x="1" y="2"/>
                      </a:cubicBezTo>
                      <a:cubicBezTo>
                        <a:pt x="0" y="3"/>
                        <a:pt x="2"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5" name="Freeform 352"/>
                <p:cNvSpPr/>
                <p:nvPr/>
              </p:nvSpPr>
              <p:spPr bwMode="auto">
                <a:xfrm>
                  <a:off x="554" y="1468"/>
                  <a:ext cx="5" cy="4"/>
                </a:xfrm>
                <a:custGeom>
                  <a:avLst/>
                  <a:gdLst>
                    <a:gd name="T0" fmla="*/ 2 w 8"/>
                    <a:gd name="T1" fmla="*/ 6 h 7"/>
                    <a:gd name="T2" fmla="*/ 7 w 8"/>
                    <a:gd name="T3" fmla="*/ 2 h 7"/>
                    <a:gd name="T4" fmla="*/ 6 w 8"/>
                    <a:gd name="T5" fmla="*/ 1 h 7"/>
                    <a:gd name="T6" fmla="*/ 1 w 8"/>
                    <a:gd name="T7" fmla="*/ 5 h 7"/>
                    <a:gd name="T8" fmla="*/ 2 w 8"/>
                    <a:gd name="T9" fmla="*/ 6 h 7"/>
                  </a:gdLst>
                  <a:ahLst/>
                  <a:cxnLst>
                    <a:cxn ang="0">
                      <a:pos x="T0" y="T1"/>
                    </a:cxn>
                    <a:cxn ang="0">
                      <a:pos x="T2" y="T3"/>
                    </a:cxn>
                    <a:cxn ang="0">
                      <a:pos x="T4" y="T5"/>
                    </a:cxn>
                    <a:cxn ang="0">
                      <a:pos x="T6" y="T7"/>
                    </a:cxn>
                    <a:cxn ang="0">
                      <a:pos x="T8" y="T9"/>
                    </a:cxn>
                  </a:cxnLst>
                  <a:rect l="0" t="0" r="r" b="b"/>
                  <a:pathLst>
                    <a:path w="8" h="7">
                      <a:moveTo>
                        <a:pt x="2" y="6"/>
                      </a:moveTo>
                      <a:cubicBezTo>
                        <a:pt x="3" y="5"/>
                        <a:pt x="5" y="4"/>
                        <a:pt x="7" y="2"/>
                      </a:cubicBezTo>
                      <a:cubicBezTo>
                        <a:pt x="8" y="2"/>
                        <a:pt x="7" y="0"/>
                        <a:pt x="6" y="1"/>
                      </a:cubicBezTo>
                      <a:cubicBezTo>
                        <a:pt x="4" y="2"/>
                        <a:pt x="2" y="4"/>
                        <a:pt x="1" y="5"/>
                      </a:cubicBezTo>
                      <a:cubicBezTo>
                        <a:pt x="0" y="5"/>
                        <a:pt x="1"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6" name="Freeform 353"/>
                <p:cNvSpPr/>
                <p:nvPr/>
              </p:nvSpPr>
              <p:spPr bwMode="auto">
                <a:xfrm>
                  <a:off x="553" y="1470"/>
                  <a:ext cx="7" cy="5"/>
                </a:xfrm>
                <a:custGeom>
                  <a:avLst/>
                  <a:gdLst>
                    <a:gd name="T0" fmla="*/ 2 w 10"/>
                    <a:gd name="T1" fmla="*/ 7 h 8"/>
                    <a:gd name="T2" fmla="*/ 9 w 10"/>
                    <a:gd name="T3" fmla="*/ 2 h 8"/>
                    <a:gd name="T4" fmla="*/ 8 w 10"/>
                    <a:gd name="T5" fmla="*/ 0 h 8"/>
                    <a:gd name="T6" fmla="*/ 1 w 10"/>
                    <a:gd name="T7" fmla="*/ 6 h 8"/>
                    <a:gd name="T8" fmla="*/ 2 w 10"/>
                    <a:gd name="T9" fmla="*/ 7 h 8"/>
                  </a:gdLst>
                  <a:ahLst/>
                  <a:cxnLst>
                    <a:cxn ang="0">
                      <a:pos x="T0" y="T1"/>
                    </a:cxn>
                    <a:cxn ang="0">
                      <a:pos x="T2" y="T3"/>
                    </a:cxn>
                    <a:cxn ang="0">
                      <a:pos x="T4" y="T5"/>
                    </a:cxn>
                    <a:cxn ang="0">
                      <a:pos x="T6" y="T7"/>
                    </a:cxn>
                    <a:cxn ang="0">
                      <a:pos x="T8" y="T9"/>
                    </a:cxn>
                  </a:cxnLst>
                  <a:rect l="0" t="0" r="r" b="b"/>
                  <a:pathLst>
                    <a:path w="10" h="8">
                      <a:moveTo>
                        <a:pt x="2" y="7"/>
                      </a:moveTo>
                      <a:cubicBezTo>
                        <a:pt x="4" y="5"/>
                        <a:pt x="6" y="3"/>
                        <a:pt x="9" y="2"/>
                      </a:cubicBezTo>
                      <a:cubicBezTo>
                        <a:pt x="10" y="1"/>
                        <a:pt x="9" y="0"/>
                        <a:pt x="8" y="0"/>
                      </a:cubicBezTo>
                      <a:cubicBezTo>
                        <a:pt x="5" y="2"/>
                        <a:pt x="3" y="4"/>
                        <a:pt x="1" y="6"/>
                      </a:cubicBezTo>
                      <a:cubicBezTo>
                        <a:pt x="0" y="7"/>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7" name="Freeform 354"/>
                <p:cNvSpPr/>
                <p:nvPr/>
              </p:nvSpPr>
              <p:spPr bwMode="auto">
                <a:xfrm>
                  <a:off x="554" y="1472"/>
                  <a:ext cx="6" cy="4"/>
                </a:xfrm>
                <a:custGeom>
                  <a:avLst/>
                  <a:gdLst>
                    <a:gd name="T0" fmla="*/ 2 w 9"/>
                    <a:gd name="T1" fmla="*/ 6 h 7"/>
                    <a:gd name="T2" fmla="*/ 8 w 9"/>
                    <a:gd name="T3" fmla="*/ 2 h 7"/>
                    <a:gd name="T4" fmla="*/ 7 w 9"/>
                    <a:gd name="T5" fmla="*/ 0 h 7"/>
                    <a:gd name="T6" fmla="*/ 0 w 9"/>
                    <a:gd name="T7" fmla="*/ 5 h 7"/>
                    <a:gd name="T8" fmla="*/ 2 w 9"/>
                    <a:gd name="T9" fmla="*/ 6 h 7"/>
                  </a:gdLst>
                  <a:ahLst/>
                  <a:cxnLst>
                    <a:cxn ang="0">
                      <a:pos x="T0" y="T1"/>
                    </a:cxn>
                    <a:cxn ang="0">
                      <a:pos x="T2" y="T3"/>
                    </a:cxn>
                    <a:cxn ang="0">
                      <a:pos x="T4" y="T5"/>
                    </a:cxn>
                    <a:cxn ang="0">
                      <a:pos x="T6" y="T7"/>
                    </a:cxn>
                    <a:cxn ang="0">
                      <a:pos x="T8" y="T9"/>
                    </a:cxn>
                  </a:cxnLst>
                  <a:rect l="0" t="0" r="r" b="b"/>
                  <a:pathLst>
                    <a:path w="9" h="7">
                      <a:moveTo>
                        <a:pt x="2" y="6"/>
                      </a:moveTo>
                      <a:cubicBezTo>
                        <a:pt x="4" y="4"/>
                        <a:pt x="6" y="3"/>
                        <a:pt x="8" y="2"/>
                      </a:cubicBezTo>
                      <a:cubicBezTo>
                        <a:pt x="9" y="1"/>
                        <a:pt x="8" y="0"/>
                        <a:pt x="7" y="0"/>
                      </a:cubicBezTo>
                      <a:cubicBezTo>
                        <a:pt x="5" y="2"/>
                        <a:pt x="2" y="3"/>
                        <a:pt x="0" y="5"/>
                      </a:cubicBezTo>
                      <a:cubicBezTo>
                        <a:pt x="0" y="6"/>
                        <a:pt x="1"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8" name="Freeform 355"/>
                <p:cNvSpPr/>
                <p:nvPr/>
              </p:nvSpPr>
              <p:spPr bwMode="auto">
                <a:xfrm>
                  <a:off x="553" y="1474"/>
                  <a:ext cx="6" cy="5"/>
                </a:xfrm>
                <a:custGeom>
                  <a:avLst/>
                  <a:gdLst>
                    <a:gd name="T0" fmla="*/ 2 w 9"/>
                    <a:gd name="T1" fmla="*/ 7 h 8"/>
                    <a:gd name="T2" fmla="*/ 8 w 9"/>
                    <a:gd name="T3" fmla="*/ 2 h 8"/>
                    <a:gd name="T4" fmla="*/ 7 w 9"/>
                    <a:gd name="T5" fmla="*/ 1 h 8"/>
                    <a:gd name="T6" fmla="*/ 1 w 9"/>
                    <a:gd name="T7" fmla="*/ 6 h 8"/>
                    <a:gd name="T8" fmla="*/ 2 w 9"/>
                    <a:gd name="T9" fmla="*/ 7 h 8"/>
                  </a:gdLst>
                  <a:ahLst/>
                  <a:cxnLst>
                    <a:cxn ang="0">
                      <a:pos x="T0" y="T1"/>
                    </a:cxn>
                    <a:cxn ang="0">
                      <a:pos x="T2" y="T3"/>
                    </a:cxn>
                    <a:cxn ang="0">
                      <a:pos x="T4" y="T5"/>
                    </a:cxn>
                    <a:cxn ang="0">
                      <a:pos x="T6" y="T7"/>
                    </a:cxn>
                    <a:cxn ang="0">
                      <a:pos x="T8" y="T9"/>
                    </a:cxn>
                  </a:cxnLst>
                  <a:rect l="0" t="0" r="r" b="b"/>
                  <a:pathLst>
                    <a:path w="9" h="8">
                      <a:moveTo>
                        <a:pt x="2" y="7"/>
                      </a:moveTo>
                      <a:cubicBezTo>
                        <a:pt x="4" y="5"/>
                        <a:pt x="6" y="3"/>
                        <a:pt x="8" y="2"/>
                      </a:cubicBezTo>
                      <a:cubicBezTo>
                        <a:pt x="9" y="1"/>
                        <a:pt x="8" y="0"/>
                        <a:pt x="7" y="1"/>
                      </a:cubicBezTo>
                      <a:cubicBezTo>
                        <a:pt x="5" y="2"/>
                        <a:pt x="3" y="4"/>
                        <a:pt x="1" y="6"/>
                      </a:cubicBezTo>
                      <a:cubicBezTo>
                        <a:pt x="0" y="6"/>
                        <a:pt x="2"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9" name="Freeform 356"/>
                <p:cNvSpPr/>
                <p:nvPr/>
              </p:nvSpPr>
              <p:spPr bwMode="auto">
                <a:xfrm>
                  <a:off x="554" y="1476"/>
                  <a:ext cx="5" cy="4"/>
                </a:xfrm>
                <a:custGeom>
                  <a:avLst/>
                  <a:gdLst>
                    <a:gd name="T0" fmla="*/ 2 w 7"/>
                    <a:gd name="T1" fmla="*/ 5 h 6"/>
                    <a:gd name="T2" fmla="*/ 6 w 7"/>
                    <a:gd name="T3" fmla="*/ 1 h 6"/>
                    <a:gd name="T4" fmla="*/ 4 w 7"/>
                    <a:gd name="T5" fmla="*/ 0 h 6"/>
                    <a:gd name="T6" fmla="*/ 1 w 7"/>
                    <a:gd name="T7" fmla="*/ 4 h 6"/>
                    <a:gd name="T8" fmla="*/ 2 w 7"/>
                    <a:gd name="T9" fmla="*/ 5 h 6"/>
                  </a:gdLst>
                  <a:ahLst/>
                  <a:cxnLst>
                    <a:cxn ang="0">
                      <a:pos x="T0" y="T1"/>
                    </a:cxn>
                    <a:cxn ang="0">
                      <a:pos x="T2" y="T3"/>
                    </a:cxn>
                    <a:cxn ang="0">
                      <a:pos x="T4" y="T5"/>
                    </a:cxn>
                    <a:cxn ang="0">
                      <a:pos x="T6" y="T7"/>
                    </a:cxn>
                    <a:cxn ang="0">
                      <a:pos x="T8" y="T9"/>
                    </a:cxn>
                  </a:cxnLst>
                  <a:rect l="0" t="0" r="r" b="b"/>
                  <a:pathLst>
                    <a:path w="7" h="6">
                      <a:moveTo>
                        <a:pt x="2" y="5"/>
                      </a:moveTo>
                      <a:cubicBezTo>
                        <a:pt x="3" y="4"/>
                        <a:pt x="5" y="3"/>
                        <a:pt x="6" y="1"/>
                      </a:cubicBezTo>
                      <a:cubicBezTo>
                        <a:pt x="7" y="0"/>
                        <a:pt x="5" y="0"/>
                        <a:pt x="4" y="0"/>
                      </a:cubicBezTo>
                      <a:cubicBezTo>
                        <a:pt x="3" y="2"/>
                        <a:pt x="2" y="3"/>
                        <a:pt x="1" y="4"/>
                      </a:cubicBezTo>
                      <a:cubicBezTo>
                        <a:pt x="0" y="5"/>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0" name="Freeform 357"/>
                <p:cNvSpPr/>
                <p:nvPr/>
              </p:nvSpPr>
              <p:spPr bwMode="auto">
                <a:xfrm>
                  <a:off x="559" y="1463"/>
                  <a:ext cx="5" cy="5"/>
                </a:xfrm>
                <a:custGeom>
                  <a:avLst/>
                  <a:gdLst>
                    <a:gd name="T0" fmla="*/ 2 w 8"/>
                    <a:gd name="T1" fmla="*/ 7 h 8"/>
                    <a:gd name="T2" fmla="*/ 8 w 8"/>
                    <a:gd name="T3" fmla="*/ 1 h 8"/>
                    <a:gd name="T4" fmla="*/ 6 w 8"/>
                    <a:gd name="T5" fmla="*/ 0 h 8"/>
                    <a:gd name="T6" fmla="*/ 1 w 8"/>
                    <a:gd name="T7" fmla="*/ 6 h 8"/>
                    <a:gd name="T8" fmla="*/ 2 w 8"/>
                    <a:gd name="T9" fmla="*/ 7 h 8"/>
                  </a:gdLst>
                  <a:ahLst/>
                  <a:cxnLst>
                    <a:cxn ang="0">
                      <a:pos x="T0" y="T1"/>
                    </a:cxn>
                    <a:cxn ang="0">
                      <a:pos x="T2" y="T3"/>
                    </a:cxn>
                    <a:cxn ang="0">
                      <a:pos x="T4" y="T5"/>
                    </a:cxn>
                    <a:cxn ang="0">
                      <a:pos x="T6" y="T7"/>
                    </a:cxn>
                    <a:cxn ang="0">
                      <a:pos x="T8" y="T9"/>
                    </a:cxn>
                  </a:cxnLst>
                  <a:rect l="0" t="0" r="r" b="b"/>
                  <a:pathLst>
                    <a:path w="8" h="8">
                      <a:moveTo>
                        <a:pt x="2" y="7"/>
                      </a:moveTo>
                      <a:cubicBezTo>
                        <a:pt x="5" y="6"/>
                        <a:pt x="6" y="4"/>
                        <a:pt x="8" y="1"/>
                      </a:cubicBezTo>
                      <a:cubicBezTo>
                        <a:pt x="8" y="0"/>
                        <a:pt x="7" y="0"/>
                        <a:pt x="6" y="0"/>
                      </a:cubicBezTo>
                      <a:cubicBezTo>
                        <a:pt x="5" y="2"/>
                        <a:pt x="3" y="4"/>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1" name="Freeform 358"/>
                <p:cNvSpPr/>
                <p:nvPr/>
              </p:nvSpPr>
              <p:spPr bwMode="auto">
                <a:xfrm>
                  <a:off x="558" y="1466"/>
                  <a:ext cx="8" cy="5"/>
                </a:xfrm>
                <a:custGeom>
                  <a:avLst/>
                  <a:gdLst>
                    <a:gd name="T0" fmla="*/ 2 w 12"/>
                    <a:gd name="T1" fmla="*/ 7 h 8"/>
                    <a:gd name="T2" fmla="*/ 11 w 12"/>
                    <a:gd name="T3" fmla="*/ 1 h 8"/>
                    <a:gd name="T4" fmla="*/ 11 w 12"/>
                    <a:gd name="T5" fmla="*/ 0 h 8"/>
                    <a:gd name="T6" fmla="*/ 1 w 12"/>
                    <a:gd name="T7" fmla="*/ 6 h 8"/>
                    <a:gd name="T8" fmla="*/ 2 w 12"/>
                    <a:gd name="T9" fmla="*/ 7 h 8"/>
                  </a:gdLst>
                  <a:ahLst/>
                  <a:cxnLst>
                    <a:cxn ang="0">
                      <a:pos x="T0" y="T1"/>
                    </a:cxn>
                    <a:cxn ang="0">
                      <a:pos x="T2" y="T3"/>
                    </a:cxn>
                    <a:cxn ang="0">
                      <a:pos x="T4" y="T5"/>
                    </a:cxn>
                    <a:cxn ang="0">
                      <a:pos x="T6" y="T7"/>
                    </a:cxn>
                    <a:cxn ang="0">
                      <a:pos x="T8" y="T9"/>
                    </a:cxn>
                  </a:cxnLst>
                  <a:rect l="0" t="0" r="r" b="b"/>
                  <a:pathLst>
                    <a:path w="12" h="8">
                      <a:moveTo>
                        <a:pt x="2" y="7"/>
                      </a:moveTo>
                      <a:cubicBezTo>
                        <a:pt x="5" y="6"/>
                        <a:pt x="8" y="3"/>
                        <a:pt x="11" y="1"/>
                      </a:cubicBezTo>
                      <a:cubicBezTo>
                        <a:pt x="12" y="1"/>
                        <a:pt x="12" y="0"/>
                        <a:pt x="11" y="0"/>
                      </a:cubicBezTo>
                      <a:cubicBezTo>
                        <a:pt x="7" y="2"/>
                        <a:pt x="5" y="4"/>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2" name="Freeform 359"/>
                <p:cNvSpPr/>
                <p:nvPr/>
              </p:nvSpPr>
              <p:spPr bwMode="auto">
                <a:xfrm>
                  <a:off x="559" y="1467"/>
                  <a:ext cx="7" cy="6"/>
                </a:xfrm>
                <a:custGeom>
                  <a:avLst/>
                  <a:gdLst>
                    <a:gd name="T0" fmla="*/ 2 w 11"/>
                    <a:gd name="T1" fmla="*/ 8 h 9"/>
                    <a:gd name="T2" fmla="*/ 10 w 11"/>
                    <a:gd name="T3" fmla="*/ 2 h 9"/>
                    <a:gd name="T4" fmla="*/ 9 w 11"/>
                    <a:gd name="T5" fmla="*/ 1 h 9"/>
                    <a:gd name="T6" fmla="*/ 1 w 11"/>
                    <a:gd name="T7" fmla="*/ 7 h 9"/>
                    <a:gd name="T8" fmla="*/ 2 w 11"/>
                    <a:gd name="T9" fmla="*/ 8 h 9"/>
                  </a:gdLst>
                  <a:ahLst/>
                  <a:cxnLst>
                    <a:cxn ang="0">
                      <a:pos x="T0" y="T1"/>
                    </a:cxn>
                    <a:cxn ang="0">
                      <a:pos x="T2" y="T3"/>
                    </a:cxn>
                    <a:cxn ang="0">
                      <a:pos x="T4" y="T5"/>
                    </a:cxn>
                    <a:cxn ang="0">
                      <a:pos x="T6" y="T7"/>
                    </a:cxn>
                    <a:cxn ang="0">
                      <a:pos x="T8" y="T9"/>
                    </a:cxn>
                  </a:cxnLst>
                  <a:rect l="0" t="0" r="r" b="b"/>
                  <a:pathLst>
                    <a:path w="11" h="9">
                      <a:moveTo>
                        <a:pt x="2" y="8"/>
                      </a:moveTo>
                      <a:cubicBezTo>
                        <a:pt x="5" y="6"/>
                        <a:pt x="7" y="4"/>
                        <a:pt x="10" y="2"/>
                      </a:cubicBezTo>
                      <a:cubicBezTo>
                        <a:pt x="11" y="2"/>
                        <a:pt x="10" y="0"/>
                        <a:pt x="9" y="1"/>
                      </a:cubicBezTo>
                      <a:cubicBezTo>
                        <a:pt x="6" y="3"/>
                        <a:pt x="3" y="4"/>
                        <a:pt x="1" y="7"/>
                      </a:cubicBezTo>
                      <a:cubicBezTo>
                        <a:pt x="0" y="7"/>
                        <a:pt x="2"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3" name="Freeform 360"/>
                <p:cNvSpPr/>
                <p:nvPr/>
              </p:nvSpPr>
              <p:spPr bwMode="auto">
                <a:xfrm>
                  <a:off x="559" y="1470"/>
                  <a:ext cx="7" cy="5"/>
                </a:xfrm>
                <a:custGeom>
                  <a:avLst/>
                  <a:gdLst>
                    <a:gd name="T0" fmla="*/ 2 w 10"/>
                    <a:gd name="T1" fmla="*/ 7 h 8"/>
                    <a:gd name="T2" fmla="*/ 9 w 10"/>
                    <a:gd name="T3" fmla="*/ 2 h 8"/>
                    <a:gd name="T4" fmla="*/ 8 w 10"/>
                    <a:gd name="T5" fmla="*/ 1 h 8"/>
                    <a:gd name="T6" fmla="*/ 0 w 10"/>
                    <a:gd name="T7" fmla="*/ 6 h 8"/>
                    <a:gd name="T8" fmla="*/ 2 w 10"/>
                    <a:gd name="T9" fmla="*/ 7 h 8"/>
                  </a:gdLst>
                  <a:ahLst/>
                  <a:cxnLst>
                    <a:cxn ang="0">
                      <a:pos x="T0" y="T1"/>
                    </a:cxn>
                    <a:cxn ang="0">
                      <a:pos x="T2" y="T3"/>
                    </a:cxn>
                    <a:cxn ang="0">
                      <a:pos x="T4" y="T5"/>
                    </a:cxn>
                    <a:cxn ang="0">
                      <a:pos x="T6" y="T7"/>
                    </a:cxn>
                    <a:cxn ang="0">
                      <a:pos x="T8" y="T9"/>
                    </a:cxn>
                  </a:cxnLst>
                  <a:rect l="0" t="0" r="r" b="b"/>
                  <a:pathLst>
                    <a:path w="10" h="8">
                      <a:moveTo>
                        <a:pt x="2" y="7"/>
                      </a:moveTo>
                      <a:cubicBezTo>
                        <a:pt x="4" y="5"/>
                        <a:pt x="6" y="3"/>
                        <a:pt x="9" y="2"/>
                      </a:cubicBezTo>
                      <a:cubicBezTo>
                        <a:pt x="10" y="2"/>
                        <a:pt x="9" y="0"/>
                        <a:pt x="8" y="1"/>
                      </a:cubicBezTo>
                      <a:cubicBezTo>
                        <a:pt x="5" y="2"/>
                        <a:pt x="3" y="4"/>
                        <a:pt x="0" y="6"/>
                      </a:cubicBezTo>
                      <a:cubicBezTo>
                        <a:pt x="0" y="7"/>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4" name="Freeform 361"/>
                <p:cNvSpPr/>
                <p:nvPr/>
              </p:nvSpPr>
              <p:spPr bwMode="auto">
                <a:xfrm>
                  <a:off x="560" y="1472"/>
                  <a:ext cx="6" cy="4"/>
                </a:xfrm>
                <a:custGeom>
                  <a:avLst/>
                  <a:gdLst>
                    <a:gd name="T0" fmla="*/ 1 w 9"/>
                    <a:gd name="T1" fmla="*/ 6 h 7"/>
                    <a:gd name="T2" fmla="*/ 8 w 9"/>
                    <a:gd name="T3" fmla="*/ 2 h 7"/>
                    <a:gd name="T4" fmla="*/ 7 w 9"/>
                    <a:gd name="T5" fmla="*/ 0 h 7"/>
                    <a:gd name="T6" fmla="*/ 1 w 9"/>
                    <a:gd name="T7" fmla="*/ 5 h 7"/>
                    <a:gd name="T8" fmla="*/ 1 w 9"/>
                    <a:gd name="T9" fmla="*/ 6 h 7"/>
                  </a:gdLst>
                  <a:ahLst/>
                  <a:cxnLst>
                    <a:cxn ang="0">
                      <a:pos x="T0" y="T1"/>
                    </a:cxn>
                    <a:cxn ang="0">
                      <a:pos x="T2" y="T3"/>
                    </a:cxn>
                    <a:cxn ang="0">
                      <a:pos x="T4" y="T5"/>
                    </a:cxn>
                    <a:cxn ang="0">
                      <a:pos x="T6" y="T7"/>
                    </a:cxn>
                    <a:cxn ang="0">
                      <a:pos x="T8" y="T9"/>
                    </a:cxn>
                  </a:cxnLst>
                  <a:rect l="0" t="0" r="r" b="b"/>
                  <a:pathLst>
                    <a:path w="9" h="7">
                      <a:moveTo>
                        <a:pt x="1" y="6"/>
                      </a:moveTo>
                      <a:cubicBezTo>
                        <a:pt x="4" y="5"/>
                        <a:pt x="6" y="3"/>
                        <a:pt x="8" y="2"/>
                      </a:cubicBezTo>
                      <a:cubicBezTo>
                        <a:pt x="9" y="1"/>
                        <a:pt x="8" y="0"/>
                        <a:pt x="7" y="0"/>
                      </a:cubicBezTo>
                      <a:cubicBezTo>
                        <a:pt x="5" y="2"/>
                        <a:pt x="3" y="3"/>
                        <a:pt x="1" y="5"/>
                      </a:cubicBezTo>
                      <a:cubicBezTo>
                        <a:pt x="0" y="5"/>
                        <a:pt x="0" y="7"/>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5" name="Freeform 362"/>
                <p:cNvSpPr/>
                <p:nvPr/>
              </p:nvSpPr>
              <p:spPr bwMode="auto">
                <a:xfrm>
                  <a:off x="559" y="1473"/>
                  <a:ext cx="7" cy="5"/>
                </a:xfrm>
                <a:custGeom>
                  <a:avLst/>
                  <a:gdLst>
                    <a:gd name="T0" fmla="*/ 2 w 10"/>
                    <a:gd name="T1" fmla="*/ 8 h 8"/>
                    <a:gd name="T2" fmla="*/ 9 w 10"/>
                    <a:gd name="T3" fmla="*/ 2 h 8"/>
                    <a:gd name="T4" fmla="*/ 8 w 10"/>
                    <a:gd name="T5" fmla="*/ 1 h 8"/>
                    <a:gd name="T6" fmla="*/ 1 w 10"/>
                    <a:gd name="T7" fmla="*/ 6 h 8"/>
                    <a:gd name="T8" fmla="*/ 2 w 10"/>
                    <a:gd name="T9" fmla="*/ 8 h 8"/>
                  </a:gdLst>
                  <a:ahLst/>
                  <a:cxnLst>
                    <a:cxn ang="0">
                      <a:pos x="T0" y="T1"/>
                    </a:cxn>
                    <a:cxn ang="0">
                      <a:pos x="T2" y="T3"/>
                    </a:cxn>
                    <a:cxn ang="0">
                      <a:pos x="T4" y="T5"/>
                    </a:cxn>
                    <a:cxn ang="0">
                      <a:pos x="T6" y="T7"/>
                    </a:cxn>
                    <a:cxn ang="0">
                      <a:pos x="T8" y="T9"/>
                    </a:cxn>
                  </a:cxnLst>
                  <a:rect l="0" t="0" r="r" b="b"/>
                  <a:pathLst>
                    <a:path w="10" h="8">
                      <a:moveTo>
                        <a:pt x="2" y="8"/>
                      </a:moveTo>
                      <a:cubicBezTo>
                        <a:pt x="5" y="6"/>
                        <a:pt x="7" y="4"/>
                        <a:pt x="9" y="2"/>
                      </a:cubicBezTo>
                      <a:cubicBezTo>
                        <a:pt x="10" y="2"/>
                        <a:pt x="9" y="0"/>
                        <a:pt x="8" y="1"/>
                      </a:cubicBezTo>
                      <a:cubicBezTo>
                        <a:pt x="6" y="3"/>
                        <a:pt x="4" y="5"/>
                        <a:pt x="1" y="6"/>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6" name="Freeform 363"/>
                <p:cNvSpPr/>
                <p:nvPr/>
              </p:nvSpPr>
              <p:spPr bwMode="auto">
                <a:xfrm>
                  <a:off x="560" y="1476"/>
                  <a:ext cx="5" cy="4"/>
                </a:xfrm>
                <a:custGeom>
                  <a:avLst/>
                  <a:gdLst>
                    <a:gd name="T0" fmla="*/ 1 w 7"/>
                    <a:gd name="T1" fmla="*/ 5 h 5"/>
                    <a:gd name="T2" fmla="*/ 6 w 7"/>
                    <a:gd name="T3" fmla="*/ 2 h 5"/>
                    <a:gd name="T4" fmla="*/ 5 w 7"/>
                    <a:gd name="T5" fmla="*/ 0 h 5"/>
                    <a:gd name="T6" fmla="*/ 1 w 7"/>
                    <a:gd name="T7" fmla="*/ 3 h 5"/>
                    <a:gd name="T8" fmla="*/ 1 w 7"/>
                    <a:gd name="T9" fmla="*/ 5 h 5"/>
                  </a:gdLst>
                  <a:ahLst/>
                  <a:cxnLst>
                    <a:cxn ang="0">
                      <a:pos x="T0" y="T1"/>
                    </a:cxn>
                    <a:cxn ang="0">
                      <a:pos x="T2" y="T3"/>
                    </a:cxn>
                    <a:cxn ang="0">
                      <a:pos x="T4" y="T5"/>
                    </a:cxn>
                    <a:cxn ang="0">
                      <a:pos x="T6" y="T7"/>
                    </a:cxn>
                    <a:cxn ang="0">
                      <a:pos x="T8" y="T9"/>
                    </a:cxn>
                  </a:cxnLst>
                  <a:rect l="0" t="0" r="r" b="b"/>
                  <a:pathLst>
                    <a:path w="7" h="5">
                      <a:moveTo>
                        <a:pt x="1" y="5"/>
                      </a:moveTo>
                      <a:cubicBezTo>
                        <a:pt x="3" y="4"/>
                        <a:pt x="5" y="3"/>
                        <a:pt x="6" y="2"/>
                      </a:cubicBezTo>
                      <a:cubicBezTo>
                        <a:pt x="7" y="1"/>
                        <a:pt x="6" y="0"/>
                        <a:pt x="5" y="0"/>
                      </a:cubicBezTo>
                      <a:cubicBezTo>
                        <a:pt x="4" y="2"/>
                        <a:pt x="3" y="3"/>
                        <a:pt x="1" y="3"/>
                      </a:cubicBezTo>
                      <a:cubicBezTo>
                        <a:pt x="0" y="3"/>
                        <a:pt x="0"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7" name="Freeform 364"/>
                <p:cNvSpPr/>
                <p:nvPr/>
              </p:nvSpPr>
              <p:spPr bwMode="auto">
                <a:xfrm>
                  <a:off x="564" y="1460"/>
                  <a:ext cx="6" cy="5"/>
                </a:xfrm>
                <a:custGeom>
                  <a:avLst/>
                  <a:gdLst>
                    <a:gd name="T0" fmla="*/ 3 w 9"/>
                    <a:gd name="T1" fmla="*/ 7 h 8"/>
                    <a:gd name="T2" fmla="*/ 8 w 9"/>
                    <a:gd name="T3" fmla="*/ 1 h 8"/>
                    <a:gd name="T4" fmla="*/ 7 w 9"/>
                    <a:gd name="T5" fmla="*/ 0 h 8"/>
                    <a:gd name="T6" fmla="*/ 1 w 9"/>
                    <a:gd name="T7" fmla="*/ 6 h 8"/>
                    <a:gd name="T8" fmla="*/ 3 w 9"/>
                    <a:gd name="T9" fmla="*/ 7 h 8"/>
                  </a:gdLst>
                  <a:ahLst/>
                  <a:cxnLst>
                    <a:cxn ang="0">
                      <a:pos x="T0" y="T1"/>
                    </a:cxn>
                    <a:cxn ang="0">
                      <a:pos x="T2" y="T3"/>
                    </a:cxn>
                    <a:cxn ang="0">
                      <a:pos x="T4" y="T5"/>
                    </a:cxn>
                    <a:cxn ang="0">
                      <a:pos x="T6" y="T7"/>
                    </a:cxn>
                    <a:cxn ang="0">
                      <a:pos x="T8" y="T9"/>
                    </a:cxn>
                  </a:cxnLst>
                  <a:rect l="0" t="0" r="r" b="b"/>
                  <a:pathLst>
                    <a:path w="9" h="8">
                      <a:moveTo>
                        <a:pt x="3" y="7"/>
                      </a:moveTo>
                      <a:cubicBezTo>
                        <a:pt x="4" y="5"/>
                        <a:pt x="6" y="3"/>
                        <a:pt x="8" y="1"/>
                      </a:cubicBezTo>
                      <a:cubicBezTo>
                        <a:pt x="9" y="1"/>
                        <a:pt x="8" y="0"/>
                        <a:pt x="7" y="0"/>
                      </a:cubicBezTo>
                      <a:cubicBezTo>
                        <a:pt x="4" y="2"/>
                        <a:pt x="2" y="4"/>
                        <a:pt x="1" y="6"/>
                      </a:cubicBezTo>
                      <a:cubicBezTo>
                        <a:pt x="0" y="7"/>
                        <a:pt x="2" y="8"/>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8" name="Freeform 365"/>
                <p:cNvSpPr/>
                <p:nvPr/>
              </p:nvSpPr>
              <p:spPr bwMode="auto">
                <a:xfrm>
                  <a:off x="565" y="1461"/>
                  <a:ext cx="6" cy="6"/>
                </a:xfrm>
                <a:custGeom>
                  <a:avLst/>
                  <a:gdLst>
                    <a:gd name="T0" fmla="*/ 2 w 9"/>
                    <a:gd name="T1" fmla="*/ 8 h 9"/>
                    <a:gd name="T2" fmla="*/ 8 w 9"/>
                    <a:gd name="T3" fmla="*/ 1 h 9"/>
                    <a:gd name="T4" fmla="*/ 7 w 9"/>
                    <a:gd name="T5" fmla="*/ 0 h 9"/>
                    <a:gd name="T6" fmla="*/ 1 w 9"/>
                    <a:gd name="T7" fmla="*/ 7 h 9"/>
                    <a:gd name="T8" fmla="*/ 2 w 9"/>
                    <a:gd name="T9" fmla="*/ 8 h 9"/>
                  </a:gdLst>
                  <a:ahLst/>
                  <a:cxnLst>
                    <a:cxn ang="0">
                      <a:pos x="T0" y="T1"/>
                    </a:cxn>
                    <a:cxn ang="0">
                      <a:pos x="T2" y="T3"/>
                    </a:cxn>
                    <a:cxn ang="0">
                      <a:pos x="T4" y="T5"/>
                    </a:cxn>
                    <a:cxn ang="0">
                      <a:pos x="T6" y="T7"/>
                    </a:cxn>
                    <a:cxn ang="0">
                      <a:pos x="T8" y="T9"/>
                    </a:cxn>
                  </a:cxnLst>
                  <a:rect l="0" t="0" r="r" b="b"/>
                  <a:pathLst>
                    <a:path w="9" h="9">
                      <a:moveTo>
                        <a:pt x="2" y="8"/>
                      </a:moveTo>
                      <a:cubicBezTo>
                        <a:pt x="4" y="6"/>
                        <a:pt x="6" y="4"/>
                        <a:pt x="8" y="1"/>
                      </a:cubicBezTo>
                      <a:cubicBezTo>
                        <a:pt x="9" y="0"/>
                        <a:pt x="7" y="0"/>
                        <a:pt x="7" y="0"/>
                      </a:cubicBezTo>
                      <a:cubicBezTo>
                        <a:pt x="5" y="3"/>
                        <a:pt x="2" y="5"/>
                        <a:pt x="1" y="7"/>
                      </a:cubicBezTo>
                      <a:cubicBezTo>
                        <a:pt x="0" y="8"/>
                        <a:pt x="2"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9" name="Freeform 366"/>
                <p:cNvSpPr/>
                <p:nvPr/>
              </p:nvSpPr>
              <p:spPr bwMode="auto">
                <a:xfrm>
                  <a:off x="565" y="1463"/>
                  <a:ext cx="6" cy="5"/>
                </a:xfrm>
                <a:custGeom>
                  <a:avLst/>
                  <a:gdLst>
                    <a:gd name="T0" fmla="*/ 2 w 9"/>
                    <a:gd name="T1" fmla="*/ 7 h 8"/>
                    <a:gd name="T2" fmla="*/ 8 w 9"/>
                    <a:gd name="T3" fmla="*/ 2 h 8"/>
                    <a:gd name="T4" fmla="*/ 7 w 9"/>
                    <a:gd name="T5" fmla="*/ 0 h 8"/>
                    <a:gd name="T6" fmla="*/ 1 w 9"/>
                    <a:gd name="T7" fmla="*/ 6 h 8"/>
                    <a:gd name="T8" fmla="*/ 2 w 9"/>
                    <a:gd name="T9" fmla="*/ 7 h 8"/>
                  </a:gdLst>
                  <a:ahLst/>
                  <a:cxnLst>
                    <a:cxn ang="0">
                      <a:pos x="T0" y="T1"/>
                    </a:cxn>
                    <a:cxn ang="0">
                      <a:pos x="T2" y="T3"/>
                    </a:cxn>
                    <a:cxn ang="0">
                      <a:pos x="T4" y="T5"/>
                    </a:cxn>
                    <a:cxn ang="0">
                      <a:pos x="T6" y="T7"/>
                    </a:cxn>
                    <a:cxn ang="0">
                      <a:pos x="T8" y="T9"/>
                    </a:cxn>
                  </a:cxnLst>
                  <a:rect l="0" t="0" r="r" b="b"/>
                  <a:pathLst>
                    <a:path w="9" h="8">
                      <a:moveTo>
                        <a:pt x="2" y="7"/>
                      </a:moveTo>
                      <a:cubicBezTo>
                        <a:pt x="4" y="5"/>
                        <a:pt x="6" y="3"/>
                        <a:pt x="8" y="2"/>
                      </a:cubicBezTo>
                      <a:cubicBezTo>
                        <a:pt x="9" y="2"/>
                        <a:pt x="8" y="0"/>
                        <a:pt x="7" y="0"/>
                      </a:cubicBezTo>
                      <a:cubicBezTo>
                        <a:pt x="5" y="1"/>
                        <a:pt x="3" y="4"/>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0" name="Freeform 367"/>
                <p:cNvSpPr/>
                <p:nvPr/>
              </p:nvSpPr>
              <p:spPr bwMode="auto">
                <a:xfrm>
                  <a:off x="564" y="1466"/>
                  <a:ext cx="7" cy="5"/>
                </a:xfrm>
                <a:custGeom>
                  <a:avLst/>
                  <a:gdLst>
                    <a:gd name="T0" fmla="*/ 2 w 10"/>
                    <a:gd name="T1" fmla="*/ 8 h 8"/>
                    <a:gd name="T2" fmla="*/ 9 w 10"/>
                    <a:gd name="T3" fmla="*/ 2 h 8"/>
                    <a:gd name="T4" fmla="*/ 8 w 10"/>
                    <a:gd name="T5" fmla="*/ 1 h 8"/>
                    <a:gd name="T6" fmla="*/ 1 w 10"/>
                    <a:gd name="T7" fmla="*/ 6 h 8"/>
                    <a:gd name="T8" fmla="*/ 2 w 10"/>
                    <a:gd name="T9" fmla="*/ 8 h 8"/>
                  </a:gdLst>
                  <a:ahLst/>
                  <a:cxnLst>
                    <a:cxn ang="0">
                      <a:pos x="T0" y="T1"/>
                    </a:cxn>
                    <a:cxn ang="0">
                      <a:pos x="T2" y="T3"/>
                    </a:cxn>
                    <a:cxn ang="0">
                      <a:pos x="T4" y="T5"/>
                    </a:cxn>
                    <a:cxn ang="0">
                      <a:pos x="T6" y="T7"/>
                    </a:cxn>
                    <a:cxn ang="0">
                      <a:pos x="T8" y="T9"/>
                    </a:cxn>
                  </a:cxnLst>
                  <a:rect l="0" t="0" r="r" b="b"/>
                  <a:pathLst>
                    <a:path w="10" h="8">
                      <a:moveTo>
                        <a:pt x="2" y="8"/>
                      </a:moveTo>
                      <a:cubicBezTo>
                        <a:pt x="5" y="7"/>
                        <a:pt x="7" y="4"/>
                        <a:pt x="9" y="2"/>
                      </a:cubicBezTo>
                      <a:cubicBezTo>
                        <a:pt x="10" y="1"/>
                        <a:pt x="8" y="0"/>
                        <a:pt x="8" y="1"/>
                      </a:cubicBezTo>
                      <a:cubicBezTo>
                        <a:pt x="6" y="3"/>
                        <a:pt x="4" y="5"/>
                        <a:pt x="1" y="6"/>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1" name="Freeform 368"/>
                <p:cNvSpPr/>
                <p:nvPr/>
              </p:nvSpPr>
              <p:spPr bwMode="auto">
                <a:xfrm>
                  <a:off x="565" y="1467"/>
                  <a:ext cx="6" cy="6"/>
                </a:xfrm>
                <a:custGeom>
                  <a:avLst/>
                  <a:gdLst>
                    <a:gd name="T0" fmla="*/ 2 w 9"/>
                    <a:gd name="T1" fmla="*/ 8 h 9"/>
                    <a:gd name="T2" fmla="*/ 9 w 9"/>
                    <a:gd name="T3" fmla="*/ 2 h 9"/>
                    <a:gd name="T4" fmla="*/ 7 w 9"/>
                    <a:gd name="T5" fmla="*/ 1 h 9"/>
                    <a:gd name="T6" fmla="*/ 1 w 9"/>
                    <a:gd name="T7" fmla="*/ 7 h 9"/>
                    <a:gd name="T8" fmla="*/ 2 w 9"/>
                    <a:gd name="T9" fmla="*/ 8 h 9"/>
                  </a:gdLst>
                  <a:ahLst/>
                  <a:cxnLst>
                    <a:cxn ang="0">
                      <a:pos x="T0" y="T1"/>
                    </a:cxn>
                    <a:cxn ang="0">
                      <a:pos x="T2" y="T3"/>
                    </a:cxn>
                    <a:cxn ang="0">
                      <a:pos x="T4" y="T5"/>
                    </a:cxn>
                    <a:cxn ang="0">
                      <a:pos x="T6" y="T7"/>
                    </a:cxn>
                    <a:cxn ang="0">
                      <a:pos x="T8" y="T9"/>
                    </a:cxn>
                  </a:cxnLst>
                  <a:rect l="0" t="0" r="r" b="b"/>
                  <a:pathLst>
                    <a:path w="9" h="9">
                      <a:moveTo>
                        <a:pt x="2" y="8"/>
                      </a:moveTo>
                      <a:cubicBezTo>
                        <a:pt x="4" y="6"/>
                        <a:pt x="6" y="4"/>
                        <a:pt x="9" y="2"/>
                      </a:cubicBezTo>
                      <a:cubicBezTo>
                        <a:pt x="9" y="1"/>
                        <a:pt x="8" y="0"/>
                        <a:pt x="7" y="1"/>
                      </a:cubicBezTo>
                      <a:cubicBezTo>
                        <a:pt x="5" y="3"/>
                        <a:pt x="3" y="5"/>
                        <a:pt x="1" y="7"/>
                      </a:cubicBezTo>
                      <a:cubicBezTo>
                        <a:pt x="0" y="8"/>
                        <a:pt x="1"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2" name="Freeform 369"/>
                <p:cNvSpPr/>
                <p:nvPr/>
              </p:nvSpPr>
              <p:spPr bwMode="auto">
                <a:xfrm>
                  <a:off x="564" y="1470"/>
                  <a:ext cx="7" cy="5"/>
                </a:xfrm>
                <a:custGeom>
                  <a:avLst/>
                  <a:gdLst>
                    <a:gd name="T0" fmla="*/ 2 w 10"/>
                    <a:gd name="T1" fmla="*/ 8 h 8"/>
                    <a:gd name="T2" fmla="*/ 9 w 10"/>
                    <a:gd name="T3" fmla="*/ 2 h 8"/>
                    <a:gd name="T4" fmla="*/ 8 w 10"/>
                    <a:gd name="T5" fmla="*/ 1 h 8"/>
                    <a:gd name="T6" fmla="*/ 1 w 10"/>
                    <a:gd name="T7" fmla="*/ 7 h 8"/>
                    <a:gd name="T8" fmla="*/ 2 w 10"/>
                    <a:gd name="T9" fmla="*/ 8 h 8"/>
                  </a:gdLst>
                  <a:ahLst/>
                  <a:cxnLst>
                    <a:cxn ang="0">
                      <a:pos x="T0" y="T1"/>
                    </a:cxn>
                    <a:cxn ang="0">
                      <a:pos x="T2" y="T3"/>
                    </a:cxn>
                    <a:cxn ang="0">
                      <a:pos x="T4" y="T5"/>
                    </a:cxn>
                    <a:cxn ang="0">
                      <a:pos x="T6" y="T7"/>
                    </a:cxn>
                    <a:cxn ang="0">
                      <a:pos x="T8" y="T9"/>
                    </a:cxn>
                  </a:cxnLst>
                  <a:rect l="0" t="0" r="r" b="b"/>
                  <a:pathLst>
                    <a:path w="10" h="8">
                      <a:moveTo>
                        <a:pt x="2" y="8"/>
                      </a:moveTo>
                      <a:cubicBezTo>
                        <a:pt x="4" y="6"/>
                        <a:pt x="6" y="4"/>
                        <a:pt x="9" y="2"/>
                      </a:cubicBezTo>
                      <a:cubicBezTo>
                        <a:pt x="10" y="1"/>
                        <a:pt x="8" y="0"/>
                        <a:pt x="8" y="1"/>
                      </a:cubicBezTo>
                      <a:cubicBezTo>
                        <a:pt x="5" y="3"/>
                        <a:pt x="3" y="5"/>
                        <a:pt x="1" y="7"/>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3" name="Freeform 370"/>
                <p:cNvSpPr/>
                <p:nvPr/>
              </p:nvSpPr>
              <p:spPr bwMode="auto">
                <a:xfrm>
                  <a:off x="564" y="1472"/>
                  <a:ext cx="7" cy="6"/>
                </a:xfrm>
                <a:custGeom>
                  <a:avLst/>
                  <a:gdLst>
                    <a:gd name="T0" fmla="*/ 2 w 10"/>
                    <a:gd name="T1" fmla="*/ 8 h 8"/>
                    <a:gd name="T2" fmla="*/ 9 w 10"/>
                    <a:gd name="T3" fmla="*/ 2 h 8"/>
                    <a:gd name="T4" fmla="*/ 8 w 10"/>
                    <a:gd name="T5" fmla="*/ 0 h 8"/>
                    <a:gd name="T6" fmla="*/ 1 w 10"/>
                    <a:gd name="T7" fmla="*/ 6 h 8"/>
                    <a:gd name="T8" fmla="*/ 2 w 10"/>
                    <a:gd name="T9" fmla="*/ 8 h 8"/>
                  </a:gdLst>
                  <a:ahLst/>
                  <a:cxnLst>
                    <a:cxn ang="0">
                      <a:pos x="T0" y="T1"/>
                    </a:cxn>
                    <a:cxn ang="0">
                      <a:pos x="T2" y="T3"/>
                    </a:cxn>
                    <a:cxn ang="0">
                      <a:pos x="T4" y="T5"/>
                    </a:cxn>
                    <a:cxn ang="0">
                      <a:pos x="T6" y="T7"/>
                    </a:cxn>
                    <a:cxn ang="0">
                      <a:pos x="T8" y="T9"/>
                    </a:cxn>
                  </a:cxnLst>
                  <a:rect l="0" t="0" r="r" b="b"/>
                  <a:pathLst>
                    <a:path w="10" h="8">
                      <a:moveTo>
                        <a:pt x="2" y="8"/>
                      </a:moveTo>
                      <a:cubicBezTo>
                        <a:pt x="4" y="6"/>
                        <a:pt x="7" y="4"/>
                        <a:pt x="9" y="2"/>
                      </a:cubicBezTo>
                      <a:cubicBezTo>
                        <a:pt x="10" y="1"/>
                        <a:pt x="9" y="0"/>
                        <a:pt x="8" y="0"/>
                      </a:cubicBezTo>
                      <a:cubicBezTo>
                        <a:pt x="6" y="2"/>
                        <a:pt x="3" y="4"/>
                        <a:pt x="1" y="6"/>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4" name="Freeform 371"/>
                <p:cNvSpPr/>
                <p:nvPr/>
              </p:nvSpPr>
              <p:spPr bwMode="auto">
                <a:xfrm>
                  <a:off x="566" y="1474"/>
                  <a:ext cx="5" cy="6"/>
                </a:xfrm>
                <a:custGeom>
                  <a:avLst/>
                  <a:gdLst>
                    <a:gd name="T0" fmla="*/ 2 w 8"/>
                    <a:gd name="T1" fmla="*/ 7 h 8"/>
                    <a:gd name="T2" fmla="*/ 7 w 8"/>
                    <a:gd name="T3" fmla="*/ 2 h 8"/>
                    <a:gd name="T4" fmla="*/ 6 w 8"/>
                    <a:gd name="T5" fmla="*/ 1 h 8"/>
                    <a:gd name="T6" fmla="*/ 0 w 8"/>
                    <a:gd name="T7" fmla="*/ 6 h 8"/>
                    <a:gd name="T8" fmla="*/ 2 w 8"/>
                    <a:gd name="T9" fmla="*/ 7 h 8"/>
                  </a:gdLst>
                  <a:ahLst/>
                  <a:cxnLst>
                    <a:cxn ang="0">
                      <a:pos x="T0" y="T1"/>
                    </a:cxn>
                    <a:cxn ang="0">
                      <a:pos x="T2" y="T3"/>
                    </a:cxn>
                    <a:cxn ang="0">
                      <a:pos x="T4" y="T5"/>
                    </a:cxn>
                    <a:cxn ang="0">
                      <a:pos x="T6" y="T7"/>
                    </a:cxn>
                    <a:cxn ang="0">
                      <a:pos x="T8" y="T9"/>
                    </a:cxn>
                  </a:cxnLst>
                  <a:rect l="0" t="0" r="r" b="b"/>
                  <a:pathLst>
                    <a:path w="8" h="8">
                      <a:moveTo>
                        <a:pt x="2" y="7"/>
                      </a:moveTo>
                      <a:cubicBezTo>
                        <a:pt x="3" y="5"/>
                        <a:pt x="5" y="4"/>
                        <a:pt x="7" y="2"/>
                      </a:cubicBezTo>
                      <a:cubicBezTo>
                        <a:pt x="8" y="1"/>
                        <a:pt x="7" y="0"/>
                        <a:pt x="6" y="1"/>
                      </a:cubicBezTo>
                      <a:cubicBezTo>
                        <a:pt x="4" y="2"/>
                        <a:pt x="2" y="4"/>
                        <a:pt x="0" y="6"/>
                      </a:cubicBezTo>
                      <a:cubicBezTo>
                        <a:pt x="0" y="7"/>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5" name="Freeform 372"/>
                <p:cNvSpPr/>
                <p:nvPr/>
              </p:nvSpPr>
              <p:spPr bwMode="auto">
                <a:xfrm>
                  <a:off x="566" y="1476"/>
                  <a:ext cx="5" cy="5"/>
                </a:xfrm>
                <a:custGeom>
                  <a:avLst/>
                  <a:gdLst>
                    <a:gd name="T0" fmla="*/ 2 w 8"/>
                    <a:gd name="T1" fmla="*/ 6 h 7"/>
                    <a:gd name="T2" fmla="*/ 8 w 8"/>
                    <a:gd name="T3" fmla="*/ 2 h 7"/>
                    <a:gd name="T4" fmla="*/ 6 w 8"/>
                    <a:gd name="T5" fmla="*/ 1 h 7"/>
                    <a:gd name="T6" fmla="*/ 1 w 8"/>
                    <a:gd name="T7" fmla="*/ 5 h 7"/>
                    <a:gd name="T8" fmla="*/ 2 w 8"/>
                    <a:gd name="T9" fmla="*/ 6 h 7"/>
                  </a:gdLst>
                  <a:ahLst/>
                  <a:cxnLst>
                    <a:cxn ang="0">
                      <a:pos x="T0" y="T1"/>
                    </a:cxn>
                    <a:cxn ang="0">
                      <a:pos x="T2" y="T3"/>
                    </a:cxn>
                    <a:cxn ang="0">
                      <a:pos x="T4" y="T5"/>
                    </a:cxn>
                    <a:cxn ang="0">
                      <a:pos x="T6" y="T7"/>
                    </a:cxn>
                    <a:cxn ang="0">
                      <a:pos x="T8" y="T9"/>
                    </a:cxn>
                  </a:cxnLst>
                  <a:rect l="0" t="0" r="r" b="b"/>
                  <a:pathLst>
                    <a:path w="8" h="7">
                      <a:moveTo>
                        <a:pt x="2" y="6"/>
                      </a:moveTo>
                      <a:cubicBezTo>
                        <a:pt x="4" y="5"/>
                        <a:pt x="6" y="4"/>
                        <a:pt x="8" y="2"/>
                      </a:cubicBezTo>
                      <a:cubicBezTo>
                        <a:pt x="8" y="1"/>
                        <a:pt x="7" y="0"/>
                        <a:pt x="6" y="1"/>
                      </a:cubicBezTo>
                      <a:cubicBezTo>
                        <a:pt x="5" y="2"/>
                        <a:pt x="3" y="4"/>
                        <a:pt x="1" y="5"/>
                      </a:cubicBezTo>
                      <a:cubicBezTo>
                        <a:pt x="0" y="6"/>
                        <a:pt x="1"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6" name="Freeform 373"/>
                <p:cNvSpPr/>
                <p:nvPr/>
              </p:nvSpPr>
              <p:spPr bwMode="auto">
                <a:xfrm>
                  <a:off x="570" y="1455"/>
                  <a:ext cx="5" cy="3"/>
                </a:xfrm>
                <a:custGeom>
                  <a:avLst/>
                  <a:gdLst>
                    <a:gd name="T0" fmla="*/ 2 w 7"/>
                    <a:gd name="T1" fmla="*/ 5 h 5"/>
                    <a:gd name="T2" fmla="*/ 6 w 7"/>
                    <a:gd name="T3" fmla="*/ 2 h 5"/>
                    <a:gd name="T4" fmla="*/ 5 w 7"/>
                    <a:gd name="T5" fmla="*/ 1 h 5"/>
                    <a:gd name="T6" fmla="*/ 1 w 7"/>
                    <a:gd name="T7" fmla="*/ 3 h 5"/>
                    <a:gd name="T8" fmla="*/ 2 w 7"/>
                    <a:gd name="T9" fmla="*/ 5 h 5"/>
                  </a:gdLst>
                  <a:ahLst/>
                  <a:cxnLst>
                    <a:cxn ang="0">
                      <a:pos x="T0" y="T1"/>
                    </a:cxn>
                    <a:cxn ang="0">
                      <a:pos x="T2" y="T3"/>
                    </a:cxn>
                    <a:cxn ang="0">
                      <a:pos x="T4" y="T5"/>
                    </a:cxn>
                    <a:cxn ang="0">
                      <a:pos x="T6" y="T7"/>
                    </a:cxn>
                    <a:cxn ang="0">
                      <a:pos x="T8" y="T9"/>
                    </a:cxn>
                  </a:cxnLst>
                  <a:rect l="0" t="0" r="r" b="b"/>
                  <a:pathLst>
                    <a:path w="7" h="5">
                      <a:moveTo>
                        <a:pt x="2" y="5"/>
                      </a:moveTo>
                      <a:cubicBezTo>
                        <a:pt x="4" y="4"/>
                        <a:pt x="5" y="3"/>
                        <a:pt x="6" y="2"/>
                      </a:cubicBezTo>
                      <a:cubicBezTo>
                        <a:pt x="7" y="1"/>
                        <a:pt x="6" y="0"/>
                        <a:pt x="5" y="1"/>
                      </a:cubicBezTo>
                      <a:cubicBezTo>
                        <a:pt x="4" y="2"/>
                        <a:pt x="3" y="2"/>
                        <a:pt x="1" y="3"/>
                      </a:cubicBezTo>
                      <a:cubicBezTo>
                        <a:pt x="0" y="4"/>
                        <a:pt x="2"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7" name="Freeform 374"/>
                <p:cNvSpPr/>
                <p:nvPr/>
              </p:nvSpPr>
              <p:spPr bwMode="auto">
                <a:xfrm>
                  <a:off x="570" y="1456"/>
                  <a:ext cx="6" cy="6"/>
                </a:xfrm>
                <a:custGeom>
                  <a:avLst/>
                  <a:gdLst>
                    <a:gd name="T0" fmla="*/ 2 w 9"/>
                    <a:gd name="T1" fmla="*/ 7 h 8"/>
                    <a:gd name="T2" fmla="*/ 8 w 9"/>
                    <a:gd name="T3" fmla="*/ 2 h 8"/>
                    <a:gd name="T4" fmla="*/ 7 w 9"/>
                    <a:gd name="T5" fmla="*/ 1 h 8"/>
                    <a:gd name="T6" fmla="*/ 1 w 9"/>
                    <a:gd name="T7" fmla="*/ 6 h 8"/>
                    <a:gd name="T8" fmla="*/ 2 w 9"/>
                    <a:gd name="T9" fmla="*/ 7 h 8"/>
                  </a:gdLst>
                  <a:ahLst/>
                  <a:cxnLst>
                    <a:cxn ang="0">
                      <a:pos x="T0" y="T1"/>
                    </a:cxn>
                    <a:cxn ang="0">
                      <a:pos x="T2" y="T3"/>
                    </a:cxn>
                    <a:cxn ang="0">
                      <a:pos x="T4" y="T5"/>
                    </a:cxn>
                    <a:cxn ang="0">
                      <a:pos x="T6" y="T7"/>
                    </a:cxn>
                    <a:cxn ang="0">
                      <a:pos x="T8" y="T9"/>
                    </a:cxn>
                  </a:cxnLst>
                  <a:rect l="0" t="0" r="r" b="b"/>
                  <a:pathLst>
                    <a:path w="9" h="8">
                      <a:moveTo>
                        <a:pt x="2" y="7"/>
                      </a:moveTo>
                      <a:cubicBezTo>
                        <a:pt x="4" y="5"/>
                        <a:pt x="6" y="3"/>
                        <a:pt x="8" y="2"/>
                      </a:cubicBezTo>
                      <a:cubicBezTo>
                        <a:pt x="9" y="2"/>
                        <a:pt x="8" y="0"/>
                        <a:pt x="7" y="1"/>
                      </a:cubicBezTo>
                      <a:cubicBezTo>
                        <a:pt x="5" y="2"/>
                        <a:pt x="3" y="4"/>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8" name="Freeform 375"/>
                <p:cNvSpPr/>
                <p:nvPr/>
              </p:nvSpPr>
              <p:spPr bwMode="auto">
                <a:xfrm>
                  <a:off x="570" y="1458"/>
                  <a:ext cx="6" cy="5"/>
                </a:xfrm>
                <a:custGeom>
                  <a:avLst/>
                  <a:gdLst>
                    <a:gd name="T0" fmla="*/ 2 w 10"/>
                    <a:gd name="T1" fmla="*/ 7 h 7"/>
                    <a:gd name="T2" fmla="*/ 9 w 10"/>
                    <a:gd name="T3" fmla="*/ 2 h 7"/>
                    <a:gd name="T4" fmla="*/ 8 w 10"/>
                    <a:gd name="T5" fmla="*/ 1 h 7"/>
                    <a:gd name="T6" fmla="*/ 1 w 10"/>
                    <a:gd name="T7" fmla="*/ 5 h 7"/>
                    <a:gd name="T8" fmla="*/ 2 w 10"/>
                    <a:gd name="T9" fmla="*/ 7 h 7"/>
                  </a:gdLst>
                  <a:ahLst/>
                  <a:cxnLst>
                    <a:cxn ang="0">
                      <a:pos x="T0" y="T1"/>
                    </a:cxn>
                    <a:cxn ang="0">
                      <a:pos x="T2" y="T3"/>
                    </a:cxn>
                    <a:cxn ang="0">
                      <a:pos x="T4" y="T5"/>
                    </a:cxn>
                    <a:cxn ang="0">
                      <a:pos x="T6" y="T7"/>
                    </a:cxn>
                    <a:cxn ang="0">
                      <a:pos x="T8" y="T9"/>
                    </a:cxn>
                  </a:cxnLst>
                  <a:rect l="0" t="0" r="r" b="b"/>
                  <a:pathLst>
                    <a:path w="10" h="7">
                      <a:moveTo>
                        <a:pt x="2" y="7"/>
                      </a:moveTo>
                      <a:cubicBezTo>
                        <a:pt x="5" y="6"/>
                        <a:pt x="6" y="3"/>
                        <a:pt x="9" y="2"/>
                      </a:cubicBezTo>
                      <a:cubicBezTo>
                        <a:pt x="10" y="2"/>
                        <a:pt x="9" y="0"/>
                        <a:pt x="8" y="1"/>
                      </a:cubicBezTo>
                      <a:cubicBezTo>
                        <a:pt x="6" y="2"/>
                        <a:pt x="4" y="5"/>
                        <a:pt x="1" y="5"/>
                      </a:cubicBezTo>
                      <a:cubicBezTo>
                        <a:pt x="0" y="5"/>
                        <a:pt x="1" y="7"/>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9" name="Freeform 376"/>
                <p:cNvSpPr/>
                <p:nvPr/>
              </p:nvSpPr>
              <p:spPr bwMode="auto">
                <a:xfrm>
                  <a:off x="570" y="1460"/>
                  <a:ext cx="6" cy="6"/>
                </a:xfrm>
                <a:custGeom>
                  <a:avLst/>
                  <a:gdLst>
                    <a:gd name="T0" fmla="*/ 2 w 10"/>
                    <a:gd name="T1" fmla="*/ 9 h 9"/>
                    <a:gd name="T2" fmla="*/ 9 w 10"/>
                    <a:gd name="T3" fmla="*/ 2 h 9"/>
                    <a:gd name="T4" fmla="*/ 8 w 10"/>
                    <a:gd name="T5" fmla="*/ 1 h 9"/>
                    <a:gd name="T6" fmla="*/ 1 w 10"/>
                    <a:gd name="T7" fmla="*/ 7 h 9"/>
                    <a:gd name="T8" fmla="*/ 2 w 10"/>
                    <a:gd name="T9" fmla="*/ 9 h 9"/>
                  </a:gdLst>
                  <a:ahLst/>
                  <a:cxnLst>
                    <a:cxn ang="0">
                      <a:pos x="T0" y="T1"/>
                    </a:cxn>
                    <a:cxn ang="0">
                      <a:pos x="T2" y="T3"/>
                    </a:cxn>
                    <a:cxn ang="0">
                      <a:pos x="T4" y="T5"/>
                    </a:cxn>
                    <a:cxn ang="0">
                      <a:pos x="T6" y="T7"/>
                    </a:cxn>
                    <a:cxn ang="0">
                      <a:pos x="T8" y="T9"/>
                    </a:cxn>
                  </a:cxnLst>
                  <a:rect l="0" t="0" r="r" b="b"/>
                  <a:pathLst>
                    <a:path w="10" h="9">
                      <a:moveTo>
                        <a:pt x="2" y="9"/>
                      </a:moveTo>
                      <a:cubicBezTo>
                        <a:pt x="5" y="7"/>
                        <a:pt x="7" y="5"/>
                        <a:pt x="9" y="2"/>
                      </a:cubicBezTo>
                      <a:cubicBezTo>
                        <a:pt x="10" y="1"/>
                        <a:pt x="9" y="0"/>
                        <a:pt x="8" y="1"/>
                      </a:cubicBezTo>
                      <a:cubicBezTo>
                        <a:pt x="6" y="3"/>
                        <a:pt x="4" y="6"/>
                        <a:pt x="1" y="7"/>
                      </a:cubicBezTo>
                      <a:cubicBezTo>
                        <a:pt x="0" y="8"/>
                        <a:pt x="1" y="9"/>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0" name="Freeform 377"/>
                <p:cNvSpPr/>
                <p:nvPr/>
              </p:nvSpPr>
              <p:spPr bwMode="auto">
                <a:xfrm>
                  <a:off x="569" y="1462"/>
                  <a:ext cx="8" cy="6"/>
                </a:xfrm>
                <a:custGeom>
                  <a:avLst/>
                  <a:gdLst>
                    <a:gd name="T0" fmla="*/ 2 w 12"/>
                    <a:gd name="T1" fmla="*/ 8 h 9"/>
                    <a:gd name="T2" fmla="*/ 11 w 12"/>
                    <a:gd name="T3" fmla="*/ 2 h 9"/>
                    <a:gd name="T4" fmla="*/ 10 w 12"/>
                    <a:gd name="T5" fmla="*/ 1 h 9"/>
                    <a:gd name="T6" fmla="*/ 1 w 12"/>
                    <a:gd name="T7" fmla="*/ 7 h 9"/>
                    <a:gd name="T8" fmla="*/ 2 w 12"/>
                    <a:gd name="T9" fmla="*/ 8 h 9"/>
                  </a:gdLst>
                  <a:ahLst/>
                  <a:cxnLst>
                    <a:cxn ang="0">
                      <a:pos x="T0" y="T1"/>
                    </a:cxn>
                    <a:cxn ang="0">
                      <a:pos x="T2" y="T3"/>
                    </a:cxn>
                    <a:cxn ang="0">
                      <a:pos x="T4" y="T5"/>
                    </a:cxn>
                    <a:cxn ang="0">
                      <a:pos x="T6" y="T7"/>
                    </a:cxn>
                    <a:cxn ang="0">
                      <a:pos x="T8" y="T9"/>
                    </a:cxn>
                  </a:cxnLst>
                  <a:rect l="0" t="0" r="r" b="b"/>
                  <a:pathLst>
                    <a:path w="12" h="9">
                      <a:moveTo>
                        <a:pt x="2" y="8"/>
                      </a:moveTo>
                      <a:cubicBezTo>
                        <a:pt x="5" y="6"/>
                        <a:pt x="8" y="4"/>
                        <a:pt x="11" y="2"/>
                      </a:cubicBezTo>
                      <a:cubicBezTo>
                        <a:pt x="12" y="2"/>
                        <a:pt x="11" y="0"/>
                        <a:pt x="10" y="1"/>
                      </a:cubicBezTo>
                      <a:cubicBezTo>
                        <a:pt x="7" y="3"/>
                        <a:pt x="4" y="5"/>
                        <a:pt x="1" y="7"/>
                      </a:cubicBezTo>
                      <a:cubicBezTo>
                        <a:pt x="0" y="7"/>
                        <a:pt x="1"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1" name="Freeform 378"/>
                <p:cNvSpPr/>
                <p:nvPr/>
              </p:nvSpPr>
              <p:spPr bwMode="auto">
                <a:xfrm>
                  <a:off x="570" y="1465"/>
                  <a:ext cx="6" cy="6"/>
                </a:xfrm>
                <a:custGeom>
                  <a:avLst/>
                  <a:gdLst>
                    <a:gd name="T0" fmla="*/ 2 w 10"/>
                    <a:gd name="T1" fmla="*/ 8 h 9"/>
                    <a:gd name="T2" fmla="*/ 9 w 10"/>
                    <a:gd name="T3" fmla="*/ 2 h 9"/>
                    <a:gd name="T4" fmla="*/ 8 w 10"/>
                    <a:gd name="T5" fmla="*/ 1 h 9"/>
                    <a:gd name="T6" fmla="*/ 1 w 10"/>
                    <a:gd name="T7" fmla="*/ 7 h 9"/>
                    <a:gd name="T8" fmla="*/ 2 w 10"/>
                    <a:gd name="T9" fmla="*/ 8 h 9"/>
                  </a:gdLst>
                  <a:ahLst/>
                  <a:cxnLst>
                    <a:cxn ang="0">
                      <a:pos x="T0" y="T1"/>
                    </a:cxn>
                    <a:cxn ang="0">
                      <a:pos x="T2" y="T3"/>
                    </a:cxn>
                    <a:cxn ang="0">
                      <a:pos x="T4" y="T5"/>
                    </a:cxn>
                    <a:cxn ang="0">
                      <a:pos x="T6" y="T7"/>
                    </a:cxn>
                    <a:cxn ang="0">
                      <a:pos x="T8" y="T9"/>
                    </a:cxn>
                  </a:cxnLst>
                  <a:rect l="0" t="0" r="r" b="b"/>
                  <a:pathLst>
                    <a:path w="10" h="9">
                      <a:moveTo>
                        <a:pt x="2" y="8"/>
                      </a:moveTo>
                      <a:cubicBezTo>
                        <a:pt x="5" y="6"/>
                        <a:pt x="7" y="4"/>
                        <a:pt x="9" y="2"/>
                      </a:cubicBezTo>
                      <a:cubicBezTo>
                        <a:pt x="10" y="1"/>
                        <a:pt x="8" y="0"/>
                        <a:pt x="8" y="1"/>
                      </a:cubicBezTo>
                      <a:cubicBezTo>
                        <a:pt x="6" y="3"/>
                        <a:pt x="3" y="5"/>
                        <a:pt x="1" y="7"/>
                      </a:cubicBezTo>
                      <a:cubicBezTo>
                        <a:pt x="0" y="8"/>
                        <a:pt x="1"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2" name="Freeform 379"/>
                <p:cNvSpPr/>
                <p:nvPr/>
              </p:nvSpPr>
              <p:spPr bwMode="auto">
                <a:xfrm>
                  <a:off x="570" y="1468"/>
                  <a:ext cx="6" cy="6"/>
                </a:xfrm>
                <a:custGeom>
                  <a:avLst/>
                  <a:gdLst>
                    <a:gd name="T0" fmla="*/ 2 w 10"/>
                    <a:gd name="T1" fmla="*/ 7 h 8"/>
                    <a:gd name="T2" fmla="*/ 9 w 10"/>
                    <a:gd name="T3" fmla="*/ 2 h 8"/>
                    <a:gd name="T4" fmla="*/ 8 w 10"/>
                    <a:gd name="T5" fmla="*/ 1 h 8"/>
                    <a:gd name="T6" fmla="*/ 1 w 10"/>
                    <a:gd name="T7" fmla="*/ 6 h 8"/>
                    <a:gd name="T8" fmla="*/ 2 w 10"/>
                    <a:gd name="T9" fmla="*/ 7 h 8"/>
                  </a:gdLst>
                  <a:ahLst/>
                  <a:cxnLst>
                    <a:cxn ang="0">
                      <a:pos x="T0" y="T1"/>
                    </a:cxn>
                    <a:cxn ang="0">
                      <a:pos x="T2" y="T3"/>
                    </a:cxn>
                    <a:cxn ang="0">
                      <a:pos x="T4" y="T5"/>
                    </a:cxn>
                    <a:cxn ang="0">
                      <a:pos x="T6" y="T7"/>
                    </a:cxn>
                    <a:cxn ang="0">
                      <a:pos x="T8" y="T9"/>
                    </a:cxn>
                  </a:cxnLst>
                  <a:rect l="0" t="0" r="r" b="b"/>
                  <a:pathLst>
                    <a:path w="10" h="8">
                      <a:moveTo>
                        <a:pt x="2" y="7"/>
                      </a:moveTo>
                      <a:cubicBezTo>
                        <a:pt x="5" y="6"/>
                        <a:pt x="7" y="4"/>
                        <a:pt x="9" y="2"/>
                      </a:cubicBezTo>
                      <a:cubicBezTo>
                        <a:pt x="10" y="2"/>
                        <a:pt x="9" y="0"/>
                        <a:pt x="8" y="1"/>
                      </a:cubicBezTo>
                      <a:cubicBezTo>
                        <a:pt x="6" y="3"/>
                        <a:pt x="4" y="5"/>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3" name="Freeform 380"/>
                <p:cNvSpPr/>
                <p:nvPr/>
              </p:nvSpPr>
              <p:spPr bwMode="auto">
                <a:xfrm>
                  <a:off x="570" y="1472"/>
                  <a:ext cx="6" cy="4"/>
                </a:xfrm>
                <a:custGeom>
                  <a:avLst/>
                  <a:gdLst>
                    <a:gd name="T0" fmla="*/ 2 w 9"/>
                    <a:gd name="T1" fmla="*/ 6 h 7"/>
                    <a:gd name="T2" fmla="*/ 8 w 9"/>
                    <a:gd name="T3" fmla="*/ 2 h 7"/>
                    <a:gd name="T4" fmla="*/ 7 w 9"/>
                    <a:gd name="T5" fmla="*/ 1 h 7"/>
                    <a:gd name="T6" fmla="*/ 1 w 9"/>
                    <a:gd name="T7" fmla="*/ 5 h 7"/>
                    <a:gd name="T8" fmla="*/ 2 w 9"/>
                    <a:gd name="T9" fmla="*/ 6 h 7"/>
                  </a:gdLst>
                  <a:ahLst/>
                  <a:cxnLst>
                    <a:cxn ang="0">
                      <a:pos x="T0" y="T1"/>
                    </a:cxn>
                    <a:cxn ang="0">
                      <a:pos x="T2" y="T3"/>
                    </a:cxn>
                    <a:cxn ang="0">
                      <a:pos x="T4" y="T5"/>
                    </a:cxn>
                    <a:cxn ang="0">
                      <a:pos x="T6" y="T7"/>
                    </a:cxn>
                    <a:cxn ang="0">
                      <a:pos x="T8" y="T9"/>
                    </a:cxn>
                  </a:cxnLst>
                  <a:rect l="0" t="0" r="r" b="b"/>
                  <a:pathLst>
                    <a:path w="9" h="7">
                      <a:moveTo>
                        <a:pt x="2" y="6"/>
                      </a:moveTo>
                      <a:cubicBezTo>
                        <a:pt x="4" y="5"/>
                        <a:pt x="6" y="4"/>
                        <a:pt x="8" y="2"/>
                      </a:cubicBezTo>
                      <a:cubicBezTo>
                        <a:pt x="9" y="1"/>
                        <a:pt x="8" y="0"/>
                        <a:pt x="7" y="1"/>
                      </a:cubicBezTo>
                      <a:cubicBezTo>
                        <a:pt x="5" y="3"/>
                        <a:pt x="3" y="4"/>
                        <a:pt x="1" y="5"/>
                      </a:cubicBezTo>
                      <a:cubicBezTo>
                        <a:pt x="0" y="5"/>
                        <a:pt x="1"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4" name="Freeform 381"/>
                <p:cNvSpPr/>
                <p:nvPr/>
              </p:nvSpPr>
              <p:spPr bwMode="auto">
                <a:xfrm>
                  <a:off x="570" y="1475"/>
                  <a:ext cx="6" cy="5"/>
                </a:xfrm>
                <a:custGeom>
                  <a:avLst/>
                  <a:gdLst>
                    <a:gd name="T0" fmla="*/ 2 w 10"/>
                    <a:gd name="T1" fmla="*/ 7 h 7"/>
                    <a:gd name="T2" fmla="*/ 9 w 10"/>
                    <a:gd name="T3" fmla="*/ 2 h 7"/>
                    <a:gd name="T4" fmla="*/ 7 w 10"/>
                    <a:gd name="T5" fmla="*/ 1 h 7"/>
                    <a:gd name="T6" fmla="*/ 1 w 10"/>
                    <a:gd name="T7" fmla="*/ 5 h 7"/>
                    <a:gd name="T8" fmla="*/ 2 w 10"/>
                    <a:gd name="T9" fmla="*/ 7 h 7"/>
                  </a:gdLst>
                  <a:ahLst/>
                  <a:cxnLst>
                    <a:cxn ang="0">
                      <a:pos x="T0" y="T1"/>
                    </a:cxn>
                    <a:cxn ang="0">
                      <a:pos x="T2" y="T3"/>
                    </a:cxn>
                    <a:cxn ang="0">
                      <a:pos x="T4" y="T5"/>
                    </a:cxn>
                    <a:cxn ang="0">
                      <a:pos x="T6" y="T7"/>
                    </a:cxn>
                    <a:cxn ang="0">
                      <a:pos x="T8" y="T9"/>
                    </a:cxn>
                  </a:cxnLst>
                  <a:rect l="0" t="0" r="r" b="b"/>
                  <a:pathLst>
                    <a:path w="10" h="7">
                      <a:moveTo>
                        <a:pt x="2" y="7"/>
                      </a:moveTo>
                      <a:cubicBezTo>
                        <a:pt x="5" y="6"/>
                        <a:pt x="7" y="4"/>
                        <a:pt x="9" y="2"/>
                      </a:cubicBezTo>
                      <a:cubicBezTo>
                        <a:pt x="10" y="1"/>
                        <a:pt x="8" y="0"/>
                        <a:pt x="7" y="1"/>
                      </a:cubicBezTo>
                      <a:cubicBezTo>
                        <a:pt x="6" y="2"/>
                        <a:pt x="4" y="4"/>
                        <a:pt x="1" y="5"/>
                      </a:cubicBezTo>
                      <a:cubicBezTo>
                        <a:pt x="0" y="5"/>
                        <a:pt x="1" y="7"/>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5" name="Freeform 382"/>
                <p:cNvSpPr/>
                <p:nvPr/>
              </p:nvSpPr>
              <p:spPr bwMode="auto">
                <a:xfrm>
                  <a:off x="571" y="1476"/>
                  <a:ext cx="6" cy="4"/>
                </a:xfrm>
                <a:custGeom>
                  <a:avLst/>
                  <a:gdLst>
                    <a:gd name="T0" fmla="*/ 1 w 9"/>
                    <a:gd name="T1" fmla="*/ 6 h 6"/>
                    <a:gd name="T2" fmla="*/ 8 w 9"/>
                    <a:gd name="T3" fmla="*/ 2 h 6"/>
                    <a:gd name="T4" fmla="*/ 7 w 9"/>
                    <a:gd name="T5" fmla="*/ 0 h 6"/>
                    <a:gd name="T6" fmla="*/ 1 w 9"/>
                    <a:gd name="T7" fmla="*/ 4 h 6"/>
                    <a:gd name="T8" fmla="*/ 1 w 9"/>
                    <a:gd name="T9" fmla="*/ 6 h 6"/>
                  </a:gdLst>
                  <a:ahLst/>
                  <a:cxnLst>
                    <a:cxn ang="0">
                      <a:pos x="T0" y="T1"/>
                    </a:cxn>
                    <a:cxn ang="0">
                      <a:pos x="T2" y="T3"/>
                    </a:cxn>
                    <a:cxn ang="0">
                      <a:pos x="T4" y="T5"/>
                    </a:cxn>
                    <a:cxn ang="0">
                      <a:pos x="T6" y="T7"/>
                    </a:cxn>
                    <a:cxn ang="0">
                      <a:pos x="T8" y="T9"/>
                    </a:cxn>
                  </a:cxnLst>
                  <a:rect l="0" t="0" r="r" b="b"/>
                  <a:pathLst>
                    <a:path w="9" h="6">
                      <a:moveTo>
                        <a:pt x="1" y="6"/>
                      </a:moveTo>
                      <a:cubicBezTo>
                        <a:pt x="3" y="5"/>
                        <a:pt x="6" y="3"/>
                        <a:pt x="8" y="2"/>
                      </a:cubicBezTo>
                      <a:cubicBezTo>
                        <a:pt x="9" y="1"/>
                        <a:pt x="8" y="0"/>
                        <a:pt x="7" y="0"/>
                      </a:cubicBezTo>
                      <a:cubicBezTo>
                        <a:pt x="5" y="2"/>
                        <a:pt x="3" y="3"/>
                        <a:pt x="1" y="4"/>
                      </a:cubicBezTo>
                      <a:cubicBezTo>
                        <a:pt x="0" y="4"/>
                        <a:pt x="0"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6" name="Freeform 383"/>
                <p:cNvSpPr/>
                <p:nvPr/>
              </p:nvSpPr>
              <p:spPr bwMode="auto">
                <a:xfrm>
                  <a:off x="571" y="1469"/>
                  <a:ext cx="5" cy="6"/>
                </a:xfrm>
                <a:custGeom>
                  <a:avLst/>
                  <a:gdLst>
                    <a:gd name="T0" fmla="*/ 2 w 8"/>
                    <a:gd name="T1" fmla="*/ 8 h 9"/>
                    <a:gd name="T2" fmla="*/ 7 w 8"/>
                    <a:gd name="T3" fmla="*/ 2 h 9"/>
                    <a:gd name="T4" fmla="*/ 6 w 8"/>
                    <a:gd name="T5" fmla="*/ 1 h 9"/>
                    <a:gd name="T6" fmla="*/ 1 w 8"/>
                    <a:gd name="T7" fmla="*/ 7 h 9"/>
                    <a:gd name="T8" fmla="*/ 2 w 8"/>
                    <a:gd name="T9" fmla="*/ 8 h 9"/>
                  </a:gdLst>
                  <a:ahLst/>
                  <a:cxnLst>
                    <a:cxn ang="0">
                      <a:pos x="T0" y="T1"/>
                    </a:cxn>
                    <a:cxn ang="0">
                      <a:pos x="T2" y="T3"/>
                    </a:cxn>
                    <a:cxn ang="0">
                      <a:pos x="T4" y="T5"/>
                    </a:cxn>
                    <a:cxn ang="0">
                      <a:pos x="T6" y="T7"/>
                    </a:cxn>
                    <a:cxn ang="0">
                      <a:pos x="T8" y="T9"/>
                    </a:cxn>
                  </a:cxnLst>
                  <a:rect l="0" t="0" r="r" b="b"/>
                  <a:pathLst>
                    <a:path w="8" h="9">
                      <a:moveTo>
                        <a:pt x="2" y="8"/>
                      </a:moveTo>
                      <a:cubicBezTo>
                        <a:pt x="3" y="6"/>
                        <a:pt x="5" y="4"/>
                        <a:pt x="7" y="2"/>
                      </a:cubicBezTo>
                      <a:cubicBezTo>
                        <a:pt x="8" y="1"/>
                        <a:pt x="7" y="0"/>
                        <a:pt x="6" y="1"/>
                      </a:cubicBezTo>
                      <a:cubicBezTo>
                        <a:pt x="4" y="3"/>
                        <a:pt x="2" y="5"/>
                        <a:pt x="1" y="7"/>
                      </a:cubicBezTo>
                      <a:cubicBezTo>
                        <a:pt x="0" y="8"/>
                        <a:pt x="1"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7" name="Freeform 384"/>
                <p:cNvSpPr/>
                <p:nvPr/>
              </p:nvSpPr>
              <p:spPr bwMode="auto">
                <a:xfrm>
                  <a:off x="571" y="1474"/>
                  <a:ext cx="7" cy="4"/>
                </a:xfrm>
                <a:custGeom>
                  <a:avLst/>
                  <a:gdLst>
                    <a:gd name="T0" fmla="*/ 2 w 10"/>
                    <a:gd name="T1" fmla="*/ 5 h 6"/>
                    <a:gd name="T2" fmla="*/ 9 w 10"/>
                    <a:gd name="T3" fmla="*/ 2 h 6"/>
                    <a:gd name="T4" fmla="*/ 9 w 10"/>
                    <a:gd name="T5" fmla="*/ 0 h 6"/>
                    <a:gd name="T6" fmla="*/ 1 w 10"/>
                    <a:gd name="T7" fmla="*/ 4 h 6"/>
                    <a:gd name="T8" fmla="*/ 2 w 10"/>
                    <a:gd name="T9" fmla="*/ 5 h 6"/>
                  </a:gdLst>
                  <a:ahLst/>
                  <a:cxnLst>
                    <a:cxn ang="0">
                      <a:pos x="T0" y="T1"/>
                    </a:cxn>
                    <a:cxn ang="0">
                      <a:pos x="T2" y="T3"/>
                    </a:cxn>
                    <a:cxn ang="0">
                      <a:pos x="T4" y="T5"/>
                    </a:cxn>
                    <a:cxn ang="0">
                      <a:pos x="T6" y="T7"/>
                    </a:cxn>
                    <a:cxn ang="0">
                      <a:pos x="T8" y="T9"/>
                    </a:cxn>
                  </a:cxnLst>
                  <a:rect l="0" t="0" r="r" b="b"/>
                  <a:pathLst>
                    <a:path w="10" h="6">
                      <a:moveTo>
                        <a:pt x="2" y="5"/>
                      </a:moveTo>
                      <a:cubicBezTo>
                        <a:pt x="4" y="4"/>
                        <a:pt x="6" y="2"/>
                        <a:pt x="9" y="2"/>
                      </a:cubicBezTo>
                      <a:cubicBezTo>
                        <a:pt x="10" y="2"/>
                        <a:pt x="10" y="0"/>
                        <a:pt x="9" y="0"/>
                      </a:cubicBezTo>
                      <a:cubicBezTo>
                        <a:pt x="6" y="0"/>
                        <a:pt x="4" y="2"/>
                        <a:pt x="1" y="4"/>
                      </a:cubicBezTo>
                      <a:cubicBezTo>
                        <a:pt x="0" y="4"/>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8" name="Freeform 385"/>
                <p:cNvSpPr/>
                <p:nvPr/>
              </p:nvSpPr>
              <p:spPr bwMode="auto">
                <a:xfrm>
                  <a:off x="573" y="1476"/>
                  <a:ext cx="4" cy="4"/>
                </a:xfrm>
                <a:custGeom>
                  <a:avLst/>
                  <a:gdLst>
                    <a:gd name="T0" fmla="*/ 2 w 6"/>
                    <a:gd name="T1" fmla="*/ 5 h 6"/>
                    <a:gd name="T2" fmla="*/ 5 w 6"/>
                    <a:gd name="T3" fmla="*/ 2 h 6"/>
                    <a:gd name="T4" fmla="*/ 4 w 6"/>
                    <a:gd name="T5" fmla="*/ 1 h 6"/>
                    <a:gd name="T6" fmla="*/ 0 w 6"/>
                    <a:gd name="T7" fmla="*/ 4 h 6"/>
                    <a:gd name="T8" fmla="*/ 2 w 6"/>
                    <a:gd name="T9" fmla="*/ 5 h 6"/>
                  </a:gdLst>
                  <a:ahLst/>
                  <a:cxnLst>
                    <a:cxn ang="0">
                      <a:pos x="T0" y="T1"/>
                    </a:cxn>
                    <a:cxn ang="0">
                      <a:pos x="T2" y="T3"/>
                    </a:cxn>
                    <a:cxn ang="0">
                      <a:pos x="T4" y="T5"/>
                    </a:cxn>
                    <a:cxn ang="0">
                      <a:pos x="T6" y="T7"/>
                    </a:cxn>
                    <a:cxn ang="0">
                      <a:pos x="T8" y="T9"/>
                    </a:cxn>
                  </a:cxnLst>
                  <a:rect l="0" t="0" r="r" b="b"/>
                  <a:pathLst>
                    <a:path w="6" h="6">
                      <a:moveTo>
                        <a:pt x="2" y="5"/>
                      </a:moveTo>
                      <a:cubicBezTo>
                        <a:pt x="3" y="4"/>
                        <a:pt x="4" y="3"/>
                        <a:pt x="5" y="2"/>
                      </a:cubicBezTo>
                      <a:cubicBezTo>
                        <a:pt x="6" y="1"/>
                        <a:pt x="5" y="0"/>
                        <a:pt x="4" y="1"/>
                      </a:cubicBezTo>
                      <a:cubicBezTo>
                        <a:pt x="3" y="2"/>
                        <a:pt x="2" y="3"/>
                        <a:pt x="0" y="4"/>
                      </a:cubicBezTo>
                      <a:cubicBezTo>
                        <a:pt x="0" y="5"/>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9" name="Freeform 386"/>
                <p:cNvSpPr/>
                <p:nvPr/>
              </p:nvSpPr>
              <p:spPr bwMode="auto">
                <a:xfrm>
                  <a:off x="900" y="1709"/>
                  <a:ext cx="23" cy="24"/>
                </a:xfrm>
                <a:custGeom>
                  <a:avLst/>
                  <a:gdLst>
                    <a:gd name="T0" fmla="*/ 24 w 35"/>
                    <a:gd name="T1" fmla="*/ 5 h 35"/>
                    <a:gd name="T2" fmla="*/ 3 w 35"/>
                    <a:gd name="T3" fmla="*/ 13 h 35"/>
                    <a:gd name="T4" fmla="*/ 14 w 35"/>
                    <a:gd name="T5" fmla="*/ 32 h 35"/>
                    <a:gd name="T6" fmla="*/ 33 w 35"/>
                    <a:gd name="T7" fmla="*/ 23 h 35"/>
                    <a:gd name="T8" fmla="*/ 21 w 35"/>
                    <a:gd name="T9" fmla="*/ 5 h 35"/>
                    <a:gd name="T10" fmla="*/ 22 w 35"/>
                    <a:gd name="T11" fmla="*/ 7 h 35"/>
                    <a:gd name="T12" fmla="*/ 30 w 35"/>
                    <a:gd name="T13" fmla="*/ 13 h 35"/>
                    <a:gd name="T14" fmla="*/ 30 w 35"/>
                    <a:gd name="T15" fmla="*/ 25 h 35"/>
                    <a:gd name="T16" fmla="*/ 15 w 35"/>
                    <a:gd name="T17" fmla="*/ 31 h 35"/>
                    <a:gd name="T18" fmla="*/ 5 w 35"/>
                    <a:gd name="T19" fmla="*/ 14 h 35"/>
                    <a:gd name="T20" fmla="*/ 11 w 35"/>
                    <a:gd name="T21" fmla="*/ 5 h 35"/>
                    <a:gd name="T22" fmla="*/ 23 w 35"/>
                    <a:gd name="T23" fmla="*/ 7 h 35"/>
                    <a:gd name="T24" fmla="*/ 24 w 35"/>
                    <a:gd name="T25" fmla="*/ 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35">
                      <a:moveTo>
                        <a:pt x="24" y="5"/>
                      </a:moveTo>
                      <a:cubicBezTo>
                        <a:pt x="15" y="0"/>
                        <a:pt x="7" y="3"/>
                        <a:pt x="3" y="13"/>
                      </a:cubicBezTo>
                      <a:cubicBezTo>
                        <a:pt x="0" y="21"/>
                        <a:pt x="6" y="30"/>
                        <a:pt x="14" y="32"/>
                      </a:cubicBezTo>
                      <a:cubicBezTo>
                        <a:pt x="22" y="35"/>
                        <a:pt x="30" y="31"/>
                        <a:pt x="33" y="23"/>
                      </a:cubicBezTo>
                      <a:cubicBezTo>
                        <a:pt x="35" y="17"/>
                        <a:pt x="30" y="3"/>
                        <a:pt x="21" y="5"/>
                      </a:cubicBezTo>
                      <a:cubicBezTo>
                        <a:pt x="20" y="5"/>
                        <a:pt x="21" y="7"/>
                        <a:pt x="22" y="7"/>
                      </a:cubicBezTo>
                      <a:cubicBezTo>
                        <a:pt x="26" y="6"/>
                        <a:pt x="28" y="10"/>
                        <a:pt x="30" y="13"/>
                      </a:cubicBezTo>
                      <a:cubicBezTo>
                        <a:pt x="32" y="17"/>
                        <a:pt x="32" y="21"/>
                        <a:pt x="30" y="25"/>
                      </a:cubicBezTo>
                      <a:cubicBezTo>
                        <a:pt x="28" y="31"/>
                        <a:pt x="20" y="32"/>
                        <a:pt x="15" y="31"/>
                      </a:cubicBezTo>
                      <a:cubicBezTo>
                        <a:pt x="7" y="29"/>
                        <a:pt x="3" y="22"/>
                        <a:pt x="5" y="14"/>
                      </a:cubicBezTo>
                      <a:cubicBezTo>
                        <a:pt x="5" y="11"/>
                        <a:pt x="8" y="7"/>
                        <a:pt x="11" y="5"/>
                      </a:cubicBezTo>
                      <a:cubicBezTo>
                        <a:pt x="15" y="2"/>
                        <a:pt x="20" y="4"/>
                        <a:pt x="23" y="7"/>
                      </a:cubicBezTo>
                      <a:cubicBezTo>
                        <a:pt x="24" y="7"/>
                        <a:pt x="25" y="6"/>
                        <a:pt x="2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0" name="Freeform 387"/>
                <p:cNvSpPr/>
                <p:nvPr/>
              </p:nvSpPr>
              <p:spPr bwMode="auto">
                <a:xfrm>
                  <a:off x="916" y="1727"/>
                  <a:ext cx="12" cy="10"/>
                </a:xfrm>
                <a:custGeom>
                  <a:avLst/>
                  <a:gdLst>
                    <a:gd name="T0" fmla="*/ 2 w 18"/>
                    <a:gd name="T1" fmla="*/ 5 h 16"/>
                    <a:gd name="T2" fmla="*/ 2 w 18"/>
                    <a:gd name="T3" fmla="*/ 5 h 16"/>
                    <a:gd name="T4" fmla="*/ 1 w 18"/>
                    <a:gd name="T5" fmla="*/ 6 h 16"/>
                    <a:gd name="T6" fmla="*/ 6 w 18"/>
                    <a:gd name="T7" fmla="*/ 10 h 16"/>
                    <a:gd name="T8" fmla="*/ 10 w 18"/>
                    <a:gd name="T9" fmla="*/ 14 h 16"/>
                    <a:gd name="T10" fmla="*/ 15 w 18"/>
                    <a:gd name="T11" fmla="*/ 14 h 16"/>
                    <a:gd name="T12" fmla="*/ 16 w 18"/>
                    <a:gd name="T13" fmla="*/ 8 h 16"/>
                    <a:gd name="T14" fmla="*/ 6 w 18"/>
                    <a:gd name="T15" fmla="*/ 1 h 16"/>
                    <a:gd name="T16" fmla="*/ 5 w 18"/>
                    <a:gd name="T17" fmla="*/ 2 h 16"/>
                    <a:gd name="T18" fmla="*/ 14 w 18"/>
                    <a:gd name="T19" fmla="*/ 8 h 16"/>
                    <a:gd name="T20" fmla="*/ 14 w 18"/>
                    <a:gd name="T21" fmla="*/ 13 h 16"/>
                    <a:gd name="T22" fmla="*/ 13 w 18"/>
                    <a:gd name="T23" fmla="*/ 14 h 16"/>
                    <a:gd name="T24" fmla="*/ 11 w 18"/>
                    <a:gd name="T25" fmla="*/ 12 h 16"/>
                    <a:gd name="T26" fmla="*/ 0 w 18"/>
                    <a:gd name="T27" fmla="*/ 5 h 16"/>
                    <a:gd name="T28" fmla="*/ 0 w 18"/>
                    <a:gd name="T29" fmla="*/ 6 h 16"/>
                    <a:gd name="T30" fmla="*/ 0 w 18"/>
                    <a:gd name="T31" fmla="*/ 6 h 16"/>
                    <a:gd name="T32" fmla="*/ 2 w 18"/>
                    <a:gd name="T33"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 h="16">
                      <a:moveTo>
                        <a:pt x="2" y="5"/>
                      </a:moveTo>
                      <a:cubicBezTo>
                        <a:pt x="2" y="5"/>
                        <a:pt x="2" y="5"/>
                        <a:pt x="2" y="5"/>
                      </a:cubicBezTo>
                      <a:cubicBezTo>
                        <a:pt x="2" y="5"/>
                        <a:pt x="2" y="6"/>
                        <a:pt x="1" y="6"/>
                      </a:cubicBezTo>
                      <a:cubicBezTo>
                        <a:pt x="2" y="6"/>
                        <a:pt x="5" y="9"/>
                        <a:pt x="6" y="10"/>
                      </a:cubicBezTo>
                      <a:cubicBezTo>
                        <a:pt x="7" y="11"/>
                        <a:pt x="9" y="12"/>
                        <a:pt x="10" y="14"/>
                      </a:cubicBezTo>
                      <a:cubicBezTo>
                        <a:pt x="13" y="16"/>
                        <a:pt x="13" y="16"/>
                        <a:pt x="15" y="14"/>
                      </a:cubicBezTo>
                      <a:cubicBezTo>
                        <a:pt x="17" y="12"/>
                        <a:pt x="18" y="10"/>
                        <a:pt x="16" y="8"/>
                      </a:cubicBezTo>
                      <a:cubicBezTo>
                        <a:pt x="13" y="5"/>
                        <a:pt x="10" y="3"/>
                        <a:pt x="6" y="1"/>
                      </a:cubicBezTo>
                      <a:cubicBezTo>
                        <a:pt x="5" y="0"/>
                        <a:pt x="4" y="2"/>
                        <a:pt x="5" y="2"/>
                      </a:cubicBezTo>
                      <a:cubicBezTo>
                        <a:pt x="8" y="4"/>
                        <a:pt x="11" y="6"/>
                        <a:pt x="14" y="8"/>
                      </a:cubicBezTo>
                      <a:cubicBezTo>
                        <a:pt x="16" y="10"/>
                        <a:pt x="15" y="11"/>
                        <a:pt x="14" y="13"/>
                      </a:cubicBezTo>
                      <a:cubicBezTo>
                        <a:pt x="13" y="13"/>
                        <a:pt x="13" y="14"/>
                        <a:pt x="13" y="14"/>
                      </a:cubicBezTo>
                      <a:cubicBezTo>
                        <a:pt x="12" y="13"/>
                        <a:pt x="12" y="13"/>
                        <a:pt x="11" y="12"/>
                      </a:cubicBezTo>
                      <a:cubicBezTo>
                        <a:pt x="9" y="11"/>
                        <a:pt x="3" y="3"/>
                        <a:pt x="0" y="5"/>
                      </a:cubicBezTo>
                      <a:cubicBezTo>
                        <a:pt x="0" y="5"/>
                        <a:pt x="0" y="5"/>
                        <a:pt x="0" y="6"/>
                      </a:cubicBezTo>
                      <a:cubicBezTo>
                        <a:pt x="0" y="6"/>
                        <a:pt x="0" y="6"/>
                        <a:pt x="0" y="6"/>
                      </a:cubicBezTo>
                      <a:cubicBezTo>
                        <a:pt x="1" y="7"/>
                        <a:pt x="2"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1" name="Freeform 388"/>
                <p:cNvSpPr/>
                <p:nvPr/>
              </p:nvSpPr>
              <p:spPr bwMode="auto">
                <a:xfrm>
                  <a:off x="902" y="1708"/>
                  <a:ext cx="20" cy="25"/>
                </a:xfrm>
                <a:custGeom>
                  <a:avLst/>
                  <a:gdLst>
                    <a:gd name="T0" fmla="*/ 19 w 30"/>
                    <a:gd name="T1" fmla="*/ 7 h 37"/>
                    <a:gd name="T2" fmla="*/ 2 w 30"/>
                    <a:gd name="T3" fmla="*/ 18 h 37"/>
                    <a:gd name="T4" fmla="*/ 21 w 30"/>
                    <a:gd name="T5" fmla="*/ 32 h 37"/>
                    <a:gd name="T6" fmla="*/ 25 w 30"/>
                    <a:gd name="T7" fmla="*/ 11 h 37"/>
                    <a:gd name="T8" fmla="*/ 5 w 30"/>
                    <a:gd name="T9" fmla="*/ 10 h 37"/>
                    <a:gd name="T10" fmla="*/ 7 w 30"/>
                    <a:gd name="T11" fmla="*/ 11 h 37"/>
                    <a:gd name="T12" fmla="*/ 20 w 30"/>
                    <a:gd name="T13" fmla="*/ 10 h 37"/>
                    <a:gd name="T14" fmla="*/ 26 w 30"/>
                    <a:gd name="T15" fmla="*/ 24 h 37"/>
                    <a:gd name="T16" fmla="*/ 5 w 30"/>
                    <a:gd name="T17" fmla="*/ 24 h 37"/>
                    <a:gd name="T18" fmla="*/ 18 w 30"/>
                    <a:gd name="T19" fmla="*/ 9 h 37"/>
                    <a:gd name="T20" fmla="*/ 19 w 30"/>
                    <a:gd name="T21" fmla="*/ 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37">
                      <a:moveTo>
                        <a:pt x="19" y="7"/>
                      </a:moveTo>
                      <a:cubicBezTo>
                        <a:pt x="12" y="0"/>
                        <a:pt x="3" y="11"/>
                        <a:pt x="2" y="18"/>
                      </a:cubicBezTo>
                      <a:cubicBezTo>
                        <a:pt x="1" y="26"/>
                        <a:pt x="12" y="37"/>
                        <a:pt x="21" y="32"/>
                      </a:cubicBezTo>
                      <a:cubicBezTo>
                        <a:pt x="29" y="27"/>
                        <a:pt x="30" y="18"/>
                        <a:pt x="25" y="11"/>
                      </a:cubicBezTo>
                      <a:cubicBezTo>
                        <a:pt x="20" y="6"/>
                        <a:pt x="10" y="3"/>
                        <a:pt x="5" y="10"/>
                      </a:cubicBezTo>
                      <a:cubicBezTo>
                        <a:pt x="5" y="11"/>
                        <a:pt x="6" y="12"/>
                        <a:pt x="7" y="11"/>
                      </a:cubicBezTo>
                      <a:cubicBezTo>
                        <a:pt x="10" y="6"/>
                        <a:pt x="16" y="7"/>
                        <a:pt x="20" y="10"/>
                      </a:cubicBezTo>
                      <a:cubicBezTo>
                        <a:pt x="25" y="13"/>
                        <a:pt x="28" y="18"/>
                        <a:pt x="26" y="24"/>
                      </a:cubicBezTo>
                      <a:cubicBezTo>
                        <a:pt x="22" y="34"/>
                        <a:pt x="10" y="32"/>
                        <a:pt x="5" y="24"/>
                      </a:cubicBezTo>
                      <a:cubicBezTo>
                        <a:pt x="0" y="17"/>
                        <a:pt x="11" y="1"/>
                        <a:pt x="18" y="9"/>
                      </a:cubicBezTo>
                      <a:cubicBezTo>
                        <a:pt x="19" y="9"/>
                        <a:pt x="20" y="8"/>
                        <a:pt x="1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2" name="Freeform 389"/>
                <p:cNvSpPr/>
                <p:nvPr/>
              </p:nvSpPr>
              <p:spPr bwMode="auto">
                <a:xfrm>
                  <a:off x="918" y="1727"/>
                  <a:ext cx="3" cy="6"/>
                </a:xfrm>
                <a:custGeom>
                  <a:avLst/>
                  <a:gdLst>
                    <a:gd name="T0" fmla="*/ 3 w 5"/>
                    <a:gd name="T1" fmla="*/ 5 h 8"/>
                    <a:gd name="T2" fmla="*/ 3 w 5"/>
                    <a:gd name="T3" fmla="*/ 3 h 8"/>
                    <a:gd name="T4" fmla="*/ 1 w 5"/>
                    <a:gd name="T5" fmla="*/ 3 h 8"/>
                    <a:gd name="T6" fmla="*/ 0 w 5"/>
                    <a:gd name="T7" fmla="*/ 5 h 8"/>
                    <a:gd name="T8" fmla="*/ 2 w 5"/>
                    <a:gd name="T9" fmla="*/ 5 h 8"/>
                    <a:gd name="T10" fmla="*/ 2 w 5"/>
                    <a:gd name="T11" fmla="*/ 3 h 8"/>
                    <a:gd name="T12" fmla="*/ 0 w 5"/>
                    <a:gd name="T13" fmla="*/ 3 h 8"/>
                    <a:gd name="T14" fmla="*/ 0 w 5"/>
                    <a:gd name="T15" fmla="*/ 4 h 8"/>
                    <a:gd name="T16" fmla="*/ 1 w 5"/>
                    <a:gd name="T17" fmla="*/ 4 h 8"/>
                    <a:gd name="T18" fmla="*/ 2 w 5"/>
                    <a:gd name="T19" fmla="*/ 3 h 8"/>
                    <a:gd name="T20" fmla="*/ 1 w 5"/>
                    <a:gd name="T21" fmla="*/ 3 h 8"/>
                    <a:gd name="T22" fmla="*/ 1 w 5"/>
                    <a:gd name="T23" fmla="*/ 6 h 8"/>
                    <a:gd name="T24" fmla="*/ 3 w 5"/>
                    <a:gd name="T25" fmla="*/ 6 h 8"/>
                    <a:gd name="T26" fmla="*/ 4 w 5"/>
                    <a:gd name="T27" fmla="*/ 1 h 8"/>
                    <a:gd name="T28" fmla="*/ 2 w 5"/>
                    <a:gd name="T29" fmla="*/ 2 h 8"/>
                    <a:gd name="T30" fmla="*/ 3 w 5"/>
                    <a:gd name="T31" fmla="*/ 7 h 8"/>
                    <a:gd name="T32" fmla="*/ 4 w 5"/>
                    <a:gd name="T33" fmla="*/ 7 h 8"/>
                    <a:gd name="T34" fmla="*/ 5 w 5"/>
                    <a:gd name="T35" fmla="*/ 4 h 8"/>
                    <a:gd name="T36" fmla="*/ 3 w 5"/>
                    <a:gd name="T37" fmla="*/ 4 h 8"/>
                    <a:gd name="T38" fmla="*/ 3 w 5"/>
                    <a:gd name="T39" fmla="*/ 7 h 8"/>
                    <a:gd name="T40" fmla="*/ 4 w 5"/>
                    <a:gd name="T41" fmla="*/ 6 h 8"/>
                    <a:gd name="T42" fmla="*/ 4 w 5"/>
                    <a:gd name="T43" fmla="*/ 1 h 8"/>
                    <a:gd name="T44" fmla="*/ 2 w 5"/>
                    <a:gd name="T45" fmla="*/ 1 h 8"/>
                    <a:gd name="T46" fmla="*/ 1 w 5"/>
                    <a:gd name="T47" fmla="*/ 5 h 8"/>
                    <a:gd name="T48" fmla="*/ 3 w 5"/>
                    <a:gd name="T49" fmla="*/ 5 h 8"/>
                    <a:gd name="T50" fmla="*/ 2 w 5"/>
                    <a:gd name="T51" fmla="*/ 2 h 8"/>
                    <a:gd name="T52" fmla="*/ 1 w 5"/>
                    <a:gd name="T53" fmla="*/ 2 h 8"/>
                    <a:gd name="T54" fmla="*/ 0 w 5"/>
                    <a:gd name="T55" fmla="*/ 3 h 8"/>
                    <a:gd name="T56" fmla="*/ 1 w 5"/>
                    <a:gd name="T57" fmla="*/ 4 h 8"/>
                    <a:gd name="T58" fmla="*/ 2 w 5"/>
                    <a:gd name="T59" fmla="*/ 3 h 8"/>
                    <a:gd name="T60" fmla="*/ 0 w 5"/>
                    <a:gd name="T61" fmla="*/ 3 h 8"/>
                    <a:gd name="T62" fmla="*/ 0 w 5"/>
                    <a:gd name="T63" fmla="*/ 5 h 8"/>
                    <a:gd name="T64" fmla="*/ 2 w 5"/>
                    <a:gd name="T65" fmla="*/ 5 h 8"/>
                    <a:gd name="T66" fmla="*/ 3 w 5"/>
                    <a:gd name="T67" fmla="*/ 4 h 8"/>
                    <a:gd name="T68" fmla="*/ 1 w 5"/>
                    <a:gd name="T69" fmla="*/ 3 h 8"/>
                    <a:gd name="T70" fmla="*/ 1 w 5"/>
                    <a:gd name="T71" fmla="*/ 5 h 8"/>
                    <a:gd name="T72" fmla="*/ 3 w 5"/>
                    <a:gd name="T73"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 h="8">
                      <a:moveTo>
                        <a:pt x="3" y="5"/>
                      </a:moveTo>
                      <a:cubicBezTo>
                        <a:pt x="3" y="4"/>
                        <a:pt x="3" y="4"/>
                        <a:pt x="3" y="3"/>
                      </a:cubicBezTo>
                      <a:cubicBezTo>
                        <a:pt x="3" y="2"/>
                        <a:pt x="2" y="2"/>
                        <a:pt x="1" y="3"/>
                      </a:cubicBezTo>
                      <a:cubicBezTo>
                        <a:pt x="1" y="3"/>
                        <a:pt x="1" y="4"/>
                        <a:pt x="0" y="5"/>
                      </a:cubicBezTo>
                      <a:cubicBezTo>
                        <a:pt x="1" y="5"/>
                        <a:pt x="2" y="5"/>
                        <a:pt x="2" y="5"/>
                      </a:cubicBezTo>
                      <a:cubicBezTo>
                        <a:pt x="2" y="4"/>
                        <a:pt x="2" y="3"/>
                        <a:pt x="2" y="3"/>
                      </a:cubicBezTo>
                      <a:cubicBezTo>
                        <a:pt x="2" y="2"/>
                        <a:pt x="0" y="2"/>
                        <a:pt x="0" y="3"/>
                      </a:cubicBezTo>
                      <a:cubicBezTo>
                        <a:pt x="0" y="3"/>
                        <a:pt x="0" y="3"/>
                        <a:pt x="0" y="4"/>
                      </a:cubicBezTo>
                      <a:cubicBezTo>
                        <a:pt x="0" y="5"/>
                        <a:pt x="1" y="5"/>
                        <a:pt x="1" y="4"/>
                      </a:cubicBezTo>
                      <a:cubicBezTo>
                        <a:pt x="2" y="4"/>
                        <a:pt x="2" y="4"/>
                        <a:pt x="2" y="3"/>
                      </a:cubicBezTo>
                      <a:cubicBezTo>
                        <a:pt x="2" y="3"/>
                        <a:pt x="1" y="3"/>
                        <a:pt x="1" y="3"/>
                      </a:cubicBezTo>
                      <a:cubicBezTo>
                        <a:pt x="1" y="4"/>
                        <a:pt x="1" y="5"/>
                        <a:pt x="1" y="6"/>
                      </a:cubicBezTo>
                      <a:cubicBezTo>
                        <a:pt x="1" y="6"/>
                        <a:pt x="3" y="6"/>
                        <a:pt x="3" y="6"/>
                      </a:cubicBezTo>
                      <a:cubicBezTo>
                        <a:pt x="3" y="4"/>
                        <a:pt x="3" y="3"/>
                        <a:pt x="4" y="1"/>
                      </a:cubicBezTo>
                      <a:cubicBezTo>
                        <a:pt x="3" y="2"/>
                        <a:pt x="2" y="2"/>
                        <a:pt x="2" y="2"/>
                      </a:cubicBezTo>
                      <a:cubicBezTo>
                        <a:pt x="2" y="4"/>
                        <a:pt x="2" y="6"/>
                        <a:pt x="3" y="7"/>
                      </a:cubicBezTo>
                      <a:cubicBezTo>
                        <a:pt x="3" y="8"/>
                        <a:pt x="4" y="8"/>
                        <a:pt x="4" y="7"/>
                      </a:cubicBezTo>
                      <a:cubicBezTo>
                        <a:pt x="4" y="6"/>
                        <a:pt x="5" y="5"/>
                        <a:pt x="5" y="4"/>
                      </a:cubicBezTo>
                      <a:cubicBezTo>
                        <a:pt x="5" y="3"/>
                        <a:pt x="3" y="3"/>
                        <a:pt x="3" y="4"/>
                      </a:cubicBezTo>
                      <a:cubicBezTo>
                        <a:pt x="3" y="5"/>
                        <a:pt x="3" y="6"/>
                        <a:pt x="3" y="7"/>
                      </a:cubicBezTo>
                      <a:cubicBezTo>
                        <a:pt x="3" y="7"/>
                        <a:pt x="4" y="6"/>
                        <a:pt x="4" y="6"/>
                      </a:cubicBezTo>
                      <a:cubicBezTo>
                        <a:pt x="3" y="5"/>
                        <a:pt x="4" y="3"/>
                        <a:pt x="4" y="1"/>
                      </a:cubicBezTo>
                      <a:cubicBezTo>
                        <a:pt x="3" y="0"/>
                        <a:pt x="2" y="1"/>
                        <a:pt x="2" y="1"/>
                      </a:cubicBezTo>
                      <a:cubicBezTo>
                        <a:pt x="2" y="3"/>
                        <a:pt x="2" y="4"/>
                        <a:pt x="1" y="5"/>
                      </a:cubicBezTo>
                      <a:cubicBezTo>
                        <a:pt x="2" y="5"/>
                        <a:pt x="2" y="5"/>
                        <a:pt x="3" y="5"/>
                      </a:cubicBezTo>
                      <a:cubicBezTo>
                        <a:pt x="3" y="4"/>
                        <a:pt x="3" y="3"/>
                        <a:pt x="2" y="2"/>
                      </a:cubicBezTo>
                      <a:cubicBezTo>
                        <a:pt x="2" y="2"/>
                        <a:pt x="1" y="2"/>
                        <a:pt x="1" y="2"/>
                      </a:cubicBezTo>
                      <a:cubicBezTo>
                        <a:pt x="0" y="3"/>
                        <a:pt x="0" y="3"/>
                        <a:pt x="0" y="3"/>
                      </a:cubicBezTo>
                      <a:cubicBezTo>
                        <a:pt x="0" y="4"/>
                        <a:pt x="1" y="4"/>
                        <a:pt x="1" y="4"/>
                      </a:cubicBezTo>
                      <a:cubicBezTo>
                        <a:pt x="1" y="4"/>
                        <a:pt x="2" y="4"/>
                        <a:pt x="2" y="3"/>
                      </a:cubicBezTo>
                      <a:cubicBezTo>
                        <a:pt x="1" y="3"/>
                        <a:pt x="1" y="3"/>
                        <a:pt x="0" y="3"/>
                      </a:cubicBezTo>
                      <a:cubicBezTo>
                        <a:pt x="0" y="4"/>
                        <a:pt x="0" y="4"/>
                        <a:pt x="0" y="5"/>
                      </a:cubicBezTo>
                      <a:cubicBezTo>
                        <a:pt x="1" y="6"/>
                        <a:pt x="2" y="6"/>
                        <a:pt x="2" y="5"/>
                      </a:cubicBezTo>
                      <a:cubicBezTo>
                        <a:pt x="2" y="5"/>
                        <a:pt x="3" y="4"/>
                        <a:pt x="3" y="4"/>
                      </a:cubicBezTo>
                      <a:cubicBezTo>
                        <a:pt x="2" y="3"/>
                        <a:pt x="2" y="3"/>
                        <a:pt x="1" y="3"/>
                      </a:cubicBezTo>
                      <a:cubicBezTo>
                        <a:pt x="1" y="4"/>
                        <a:pt x="1" y="4"/>
                        <a:pt x="1" y="5"/>
                      </a:cubicBezTo>
                      <a:cubicBezTo>
                        <a:pt x="1" y="6"/>
                        <a:pt x="3" y="6"/>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3" name="Freeform 390"/>
                <p:cNvSpPr/>
                <p:nvPr/>
              </p:nvSpPr>
              <p:spPr bwMode="auto">
                <a:xfrm>
                  <a:off x="920" y="1728"/>
                  <a:ext cx="2" cy="5"/>
                </a:xfrm>
                <a:custGeom>
                  <a:avLst/>
                  <a:gdLst>
                    <a:gd name="T0" fmla="*/ 0 w 3"/>
                    <a:gd name="T1" fmla="*/ 1 h 8"/>
                    <a:gd name="T2" fmla="*/ 1 w 3"/>
                    <a:gd name="T3" fmla="*/ 7 h 8"/>
                    <a:gd name="T4" fmla="*/ 2 w 3"/>
                    <a:gd name="T5" fmla="*/ 7 h 8"/>
                    <a:gd name="T6" fmla="*/ 2 w 3"/>
                    <a:gd name="T7" fmla="*/ 7 h 8"/>
                    <a:gd name="T8" fmla="*/ 3 w 3"/>
                    <a:gd name="T9" fmla="*/ 7 h 8"/>
                    <a:gd name="T10" fmla="*/ 3 w 3"/>
                    <a:gd name="T11" fmla="*/ 6 h 8"/>
                    <a:gd name="T12" fmla="*/ 1 w 3"/>
                    <a:gd name="T13" fmla="*/ 6 h 8"/>
                    <a:gd name="T14" fmla="*/ 1 w 3"/>
                    <a:gd name="T15" fmla="*/ 7 h 8"/>
                    <a:gd name="T16" fmla="*/ 1 w 3"/>
                    <a:gd name="T17" fmla="*/ 6 h 8"/>
                    <a:gd name="T18" fmla="*/ 1 w 3"/>
                    <a:gd name="T19" fmla="*/ 6 h 8"/>
                    <a:gd name="T20" fmla="*/ 2 w 3"/>
                    <a:gd name="T21" fmla="*/ 6 h 8"/>
                    <a:gd name="T22" fmla="*/ 2 w 3"/>
                    <a:gd name="T23" fmla="*/ 1 h 8"/>
                    <a:gd name="T24" fmla="*/ 0 w 3"/>
                    <a:gd name="T25"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8">
                      <a:moveTo>
                        <a:pt x="0" y="1"/>
                      </a:moveTo>
                      <a:cubicBezTo>
                        <a:pt x="0" y="3"/>
                        <a:pt x="0" y="5"/>
                        <a:pt x="1" y="7"/>
                      </a:cubicBezTo>
                      <a:cubicBezTo>
                        <a:pt x="1" y="7"/>
                        <a:pt x="1" y="8"/>
                        <a:pt x="2" y="7"/>
                      </a:cubicBezTo>
                      <a:cubicBezTo>
                        <a:pt x="2" y="7"/>
                        <a:pt x="2" y="7"/>
                        <a:pt x="2" y="7"/>
                      </a:cubicBezTo>
                      <a:cubicBezTo>
                        <a:pt x="2" y="7"/>
                        <a:pt x="3" y="7"/>
                        <a:pt x="3" y="7"/>
                      </a:cubicBezTo>
                      <a:cubicBezTo>
                        <a:pt x="3" y="6"/>
                        <a:pt x="3" y="6"/>
                        <a:pt x="3" y="6"/>
                      </a:cubicBezTo>
                      <a:cubicBezTo>
                        <a:pt x="2" y="5"/>
                        <a:pt x="1" y="5"/>
                        <a:pt x="1" y="6"/>
                      </a:cubicBezTo>
                      <a:cubicBezTo>
                        <a:pt x="1" y="6"/>
                        <a:pt x="1" y="6"/>
                        <a:pt x="1" y="7"/>
                      </a:cubicBezTo>
                      <a:cubicBezTo>
                        <a:pt x="1" y="6"/>
                        <a:pt x="1" y="6"/>
                        <a:pt x="1" y="6"/>
                      </a:cubicBezTo>
                      <a:cubicBezTo>
                        <a:pt x="1" y="6"/>
                        <a:pt x="1" y="6"/>
                        <a:pt x="1" y="6"/>
                      </a:cubicBezTo>
                      <a:cubicBezTo>
                        <a:pt x="2" y="6"/>
                        <a:pt x="2" y="6"/>
                        <a:pt x="2" y="6"/>
                      </a:cubicBezTo>
                      <a:cubicBezTo>
                        <a:pt x="2" y="5"/>
                        <a:pt x="2" y="3"/>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4" name="Freeform 391"/>
                <p:cNvSpPr/>
                <p:nvPr/>
              </p:nvSpPr>
              <p:spPr bwMode="auto">
                <a:xfrm>
                  <a:off x="921" y="1729"/>
                  <a:ext cx="2" cy="4"/>
                </a:xfrm>
                <a:custGeom>
                  <a:avLst/>
                  <a:gdLst>
                    <a:gd name="T0" fmla="*/ 0 w 3"/>
                    <a:gd name="T1" fmla="*/ 1 h 7"/>
                    <a:gd name="T2" fmla="*/ 1 w 3"/>
                    <a:gd name="T3" fmla="*/ 6 h 7"/>
                    <a:gd name="T4" fmla="*/ 2 w 3"/>
                    <a:gd name="T5" fmla="*/ 6 h 7"/>
                    <a:gd name="T6" fmla="*/ 2 w 3"/>
                    <a:gd name="T7" fmla="*/ 5 h 7"/>
                    <a:gd name="T8" fmla="*/ 1 w 3"/>
                    <a:gd name="T9" fmla="*/ 5 h 7"/>
                    <a:gd name="T10" fmla="*/ 1 w 3"/>
                    <a:gd name="T11" fmla="*/ 6 h 7"/>
                    <a:gd name="T12" fmla="*/ 2 w 3"/>
                    <a:gd name="T13" fmla="*/ 6 h 7"/>
                    <a:gd name="T14" fmla="*/ 2 w 3"/>
                    <a:gd name="T15" fmla="*/ 1 h 7"/>
                    <a:gd name="T16" fmla="*/ 0 w 3"/>
                    <a:gd name="T17"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7">
                      <a:moveTo>
                        <a:pt x="0" y="1"/>
                      </a:moveTo>
                      <a:cubicBezTo>
                        <a:pt x="0" y="3"/>
                        <a:pt x="0" y="4"/>
                        <a:pt x="1" y="6"/>
                      </a:cubicBezTo>
                      <a:cubicBezTo>
                        <a:pt x="1" y="7"/>
                        <a:pt x="2" y="7"/>
                        <a:pt x="2" y="6"/>
                      </a:cubicBezTo>
                      <a:cubicBezTo>
                        <a:pt x="2" y="6"/>
                        <a:pt x="2" y="6"/>
                        <a:pt x="2" y="5"/>
                      </a:cubicBezTo>
                      <a:cubicBezTo>
                        <a:pt x="3" y="4"/>
                        <a:pt x="1" y="4"/>
                        <a:pt x="1" y="5"/>
                      </a:cubicBezTo>
                      <a:cubicBezTo>
                        <a:pt x="1" y="5"/>
                        <a:pt x="1" y="5"/>
                        <a:pt x="1" y="6"/>
                      </a:cubicBezTo>
                      <a:cubicBezTo>
                        <a:pt x="1" y="6"/>
                        <a:pt x="2" y="6"/>
                        <a:pt x="2" y="6"/>
                      </a:cubicBezTo>
                      <a:cubicBezTo>
                        <a:pt x="2" y="4"/>
                        <a:pt x="2" y="3"/>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5" name="Freeform 392"/>
                <p:cNvSpPr/>
                <p:nvPr/>
              </p:nvSpPr>
              <p:spPr bwMode="auto">
                <a:xfrm>
                  <a:off x="921" y="1729"/>
                  <a:ext cx="2" cy="6"/>
                </a:xfrm>
                <a:custGeom>
                  <a:avLst/>
                  <a:gdLst>
                    <a:gd name="T0" fmla="*/ 0 w 3"/>
                    <a:gd name="T1" fmla="*/ 2 h 8"/>
                    <a:gd name="T2" fmla="*/ 1 w 3"/>
                    <a:gd name="T3" fmla="*/ 7 h 8"/>
                    <a:gd name="T4" fmla="*/ 2 w 3"/>
                    <a:gd name="T5" fmla="*/ 7 h 8"/>
                    <a:gd name="T6" fmla="*/ 3 w 3"/>
                    <a:gd name="T7" fmla="*/ 5 h 8"/>
                    <a:gd name="T8" fmla="*/ 1 w 3"/>
                    <a:gd name="T9" fmla="*/ 5 h 8"/>
                    <a:gd name="T10" fmla="*/ 1 w 3"/>
                    <a:gd name="T11" fmla="*/ 7 h 8"/>
                    <a:gd name="T12" fmla="*/ 2 w 3"/>
                    <a:gd name="T13" fmla="*/ 7 h 8"/>
                    <a:gd name="T14" fmla="*/ 2 w 3"/>
                    <a:gd name="T15" fmla="*/ 2 h 8"/>
                    <a:gd name="T16" fmla="*/ 0 w 3"/>
                    <a:gd name="T1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8">
                      <a:moveTo>
                        <a:pt x="0" y="2"/>
                      </a:moveTo>
                      <a:cubicBezTo>
                        <a:pt x="0" y="3"/>
                        <a:pt x="0" y="5"/>
                        <a:pt x="1" y="7"/>
                      </a:cubicBezTo>
                      <a:cubicBezTo>
                        <a:pt x="1" y="8"/>
                        <a:pt x="2" y="8"/>
                        <a:pt x="2" y="7"/>
                      </a:cubicBezTo>
                      <a:cubicBezTo>
                        <a:pt x="3" y="6"/>
                        <a:pt x="3" y="6"/>
                        <a:pt x="3" y="5"/>
                      </a:cubicBezTo>
                      <a:cubicBezTo>
                        <a:pt x="3" y="4"/>
                        <a:pt x="1" y="4"/>
                        <a:pt x="1" y="5"/>
                      </a:cubicBezTo>
                      <a:cubicBezTo>
                        <a:pt x="1" y="5"/>
                        <a:pt x="1" y="6"/>
                        <a:pt x="1" y="7"/>
                      </a:cubicBezTo>
                      <a:cubicBezTo>
                        <a:pt x="1" y="7"/>
                        <a:pt x="2" y="7"/>
                        <a:pt x="2" y="7"/>
                      </a:cubicBezTo>
                      <a:cubicBezTo>
                        <a:pt x="2" y="5"/>
                        <a:pt x="2" y="3"/>
                        <a:pt x="2" y="2"/>
                      </a:cubicBezTo>
                      <a:cubicBezTo>
                        <a:pt x="2" y="0"/>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6" name="Freeform 393"/>
                <p:cNvSpPr/>
                <p:nvPr/>
              </p:nvSpPr>
              <p:spPr bwMode="auto">
                <a:xfrm>
                  <a:off x="921" y="1729"/>
                  <a:ext cx="4" cy="7"/>
                </a:xfrm>
                <a:custGeom>
                  <a:avLst/>
                  <a:gdLst>
                    <a:gd name="T0" fmla="*/ 0 w 5"/>
                    <a:gd name="T1" fmla="*/ 2 h 10"/>
                    <a:gd name="T2" fmla="*/ 2 w 5"/>
                    <a:gd name="T3" fmla="*/ 7 h 10"/>
                    <a:gd name="T4" fmla="*/ 4 w 5"/>
                    <a:gd name="T5" fmla="*/ 7 h 10"/>
                    <a:gd name="T6" fmla="*/ 4 w 5"/>
                    <a:gd name="T7" fmla="*/ 2 h 10"/>
                    <a:gd name="T8" fmla="*/ 2 w 5"/>
                    <a:gd name="T9" fmla="*/ 2 h 10"/>
                    <a:gd name="T10" fmla="*/ 3 w 5"/>
                    <a:gd name="T11" fmla="*/ 7 h 10"/>
                    <a:gd name="T12" fmla="*/ 4 w 5"/>
                    <a:gd name="T13" fmla="*/ 7 h 10"/>
                    <a:gd name="T14" fmla="*/ 4 w 5"/>
                    <a:gd name="T15" fmla="*/ 3 h 10"/>
                    <a:gd name="T16" fmla="*/ 3 w 5"/>
                    <a:gd name="T17" fmla="*/ 3 h 10"/>
                    <a:gd name="T18" fmla="*/ 3 w 5"/>
                    <a:gd name="T19" fmla="*/ 9 h 10"/>
                    <a:gd name="T20" fmla="*/ 5 w 5"/>
                    <a:gd name="T21" fmla="*/ 9 h 10"/>
                    <a:gd name="T22" fmla="*/ 5 w 5"/>
                    <a:gd name="T23" fmla="*/ 7 h 10"/>
                    <a:gd name="T24" fmla="*/ 3 w 5"/>
                    <a:gd name="T25" fmla="*/ 7 h 10"/>
                    <a:gd name="T26" fmla="*/ 3 w 5"/>
                    <a:gd name="T27" fmla="*/ 9 h 10"/>
                    <a:gd name="T28" fmla="*/ 5 w 5"/>
                    <a:gd name="T29" fmla="*/ 9 h 10"/>
                    <a:gd name="T30" fmla="*/ 4 w 5"/>
                    <a:gd name="T31" fmla="*/ 3 h 10"/>
                    <a:gd name="T32" fmla="*/ 3 w 5"/>
                    <a:gd name="T33" fmla="*/ 3 h 10"/>
                    <a:gd name="T34" fmla="*/ 3 w 5"/>
                    <a:gd name="T35" fmla="*/ 7 h 10"/>
                    <a:gd name="T36" fmla="*/ 4 w 5"/>
                    <a:gd name="T37" fmla="*/ 7 h 10"/>
                    <a:gd name="T38" fmla="*/ 4 w 5"/>
                    <a:gd name="T39" fmla="*/ 2 h 10"/>
                    <a:gd name="T40" fmla="*/ 2 w 5"/>
                    <a:gd name="T41" fmla="*/ 2 h 10"/>
                    <a:gd name="T42" fmla="*/ 2 w 5"/>
                    <a:gd name="T43" fmla="*/ 7 h 10"/>
                    <a:gd name="T44" fmla="*/ 3 w 5"/>
                    <a:gd name="T45" fmla="*/ 6 h 10"/>
                    <a:gd name="T46" fmla="*/ 2 w 5"/>
                    <a:gd name="T47" fmla="*/ 1 h 10"/>
                    <a:gd name="T48" fmla="*/ 0 w 5"/>
                    <a:gd name="T4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 h="10">
                      <a:moveTo>
                        <a:pt x="0" y="2"/>
                      </a:moveTo>
                      <a:cubicBezTo>
                        <a:pt x="1" y="3"/>
                        <a:pt x="1" y="5"/>
                        <a:pt x="2" y="7"/>
                      </a:cubicBezTo>
                      <a:cubicBezTo>
                        <a:pt x="2" y="8"/>
                        <a:pt x="4" y="7"/>
                        <a:pt x="4" y="7"/>
                      </a:cubicBezTo>
                      <a:cubicBezTo>
                        <a:pt x="4" y="5"/>
                        <a:pt x="3" y="4"/>
                        <a:pt x="4" y="2"/>
                      </a:cubicBezTo>
                      <a:cubicBezTo>
                        <a:pt x="3" y="2"/>
                        <a:pt x="2" y="2"/>
                        <a:pt x="2" y="2"/>
                      </a:cubicBezTo>
                      <a:cubicBezTo>
                        <a:pt x="2" y="4"/>
                        <a:pt x="2" y="5"/>
                        <a:pt x="3" y="7"/>
                      </a:cubicBezTo>
                      <a:cubicBezTo>
                        <a:pt x="3" y="8"/>
                        <a:pt x="4" y="8"/>
                        <a:pt x="4" y="7"/>
                      </a:cubicBezTo>
                      <a:cubicBezTo>
                        <a:pt x="4" y="6"/>
                        <a:pt x="4" y="4"/>
                        <a:pt x="4" y="3"/>
                      </a:cubicBezTo>
                      <a:cubicBezTo>
                        <a:pt x="4" y="3"/>
                        <a:pt x="3" y="3"/>
                        <a:pt x="3" y="3"/>
                      </a:cubicBezTo>
                      <a:cubicBezTo>
                        <a:pt x="3" y="5"/>
                        <a:pt x="3" y="7"/>
                        <a:pt x="3" y="9"/>
                      </a:cubicBezTo>
                      <a:cubicBezTo>
                        <a:pt x="4" y="9"/>
                        <a:pt x="4" y="9"/>
                        <a:pt x="5" y="9"/>
                      </a:cubicBezTo>
                      <a:cubicBezTo>
                        <a:pt x="5" y="8"/>
                        <a:pt x="5" y="8"/>
                        <a:pt x="5" y="7"/>
                      </a:cubicBezTo>
                      <a:cubicBezTo>
                        <a:pt x="5" y="6"/>
                        <a:pt x="3" y="6"/>
                        <a:pt x="3" y="7"/>
                      </a:cubicBezTo>
                      <a:cubicBezTo>
                        <a:pt x="3" y="8"/>
                        <a:pt x="3" y="8"/>
                        <a:pt x="3" y="9"/>
                      </a:cubicBezTo>
                      <a:cubicBezTo>
                        <a:pt x="3" y="10"/>
                        <a:pt x="5" y="10"/>
                        <a:pt x="5" y="9"/>
                      </a:cubicBezTo>
                      <a:cubicBezTo>
                        <a:pt x="5" y="7"/>
                        <a:pt x="5" y="4"/>
                        <a:pt x="4" y="3"/>
                      </a:cubicBezTo>
                      <a:cubicBezTo>
                        <a:pt x="4" y="2"/>
                        <a:pt x="3" y="2"/>
                        <a:pt x="3" y="3"/>
                      </a:cubicBezTo>
                      <a:cubicBezTo>
                        <a:pt x="2" y="4"/>
                        <a:pt x="3" y="5"/>
                        <a:pt x="3" y="7"/>
                      </a:cubicBezTo>
                      <a:cubicBezTo>
                        <a:pt x="3" y="7"/>
                        <a:pt x="4" y="7"/>
                        <a:pt x="4" y="7"/>
                      </a:cubicBezTo>
                      <a:cubicBezTo>
                        <a:pt x="4" y="5"/>
                        <a:pt x="4" y="3"/>
                        <a:pt x="4" y="2"/>
                      </a:cubicBezTo>
                      <a:cubicBezTo>
                        <a:pt x="3" y="1"/>
                        <a:pt x="2" y="1"/>
                        <a:pt x="2" y="2"/>
                      </a:cubicBezTo>
                      <a:cubicBezTo>
                        <a:pt x="2" y="3"/>
                        <a:pt x="2" y="5"/>
                        <a:pt x="2" y="7"/>
                      </a:cubicBezTo>
                      <a:cubicBezTo>
                        <a:pt x="2" y="6"/>
                        <a:pt x="3" y="6"/>
                        <a:pt x="3" y="6"/>
                      </a:cubicBezTo>
                      <a:cubicBezTo>
                        <a:pt x="3" y="4"/>
                        <a:pt x="3" y="2"/>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7" name="Freeform 394"/>
                <p:cNvSpPr/>
                <p:nvPr/>
              </p:nvSpPr>
              <p:spPr bwMode="auto">
                <a:xfrm>
                  <a:off x="922" y="1731"/>
                  <a:ext cx="3" cy="5"/>
                </a:xfrm>
                <a:custGeom>
                  <a:avLst/>
                  <a:gdLst>
                    <a:gd name="T0" fmla="*/ 1 w 5"/>
                    <a:gd name="T1" fmla="*/ 1 h 7"/>
                    <a:gd name="T2" fmla="*/ 1 w 5"/>
                    <a:gd name="T3" fmla="*/ 6 h 7"/>
                    <a:gd name="T4" fmla="*/ 2 w 5"/>
                    <a:gd name="T5" fmla="*/ 5 h 7"/>
                    <a:gd name="T6" fmla="*/ 2 w 5"/>
                    <a:gd name="T7" fmla="*/ 5 h 7"/>
                    <a:gd name="T8" fmla="*/ 1 w 5"/>
                    <a:gd name="T9" fmla="*/ 5 h 7"/>
                    <a:gd name="T10" fmla="*/ 3 w 5"/>
                    <a:gd name="T11" fmla="*/ 7 h 7"/>
                    <a:gd name="T12" fmla="*/ 4 w 5"/>
                    <a:gd name="T13" fmla="*/ 7 h 7"/>
                    <a:gd name="T14" fmla="*/ 4 w 5"/>
                    <a:gd name="T15" fmla="*/ 3 h 7"/>
                    <a:gd name="T16" fmla="*/ 2 w 5"/>
                    <a:gd name="T17" fmla="*/ 3 h 7"/>
                    <a:gd name="T18" fmla="*/ 3 w 5"/>
                    <a:gd name="T19" fmla="*/ 6 h 7"/>
                    <a:gd name="T20" fmla="*/ 4 w 5"/>
                    <a:gd name="T21" fmla="*/ 6 h 7"/>
                    <a:gd name="T22" fmla="*/ 2 w 5"/>
                    <a:gd name="T23" fmla="*/ 3 h 7"/>
                    <a:gd name="T24" fmla="*/ 1 w 5"/>
                    <a:gd name="T25" fmla="*/ 4 h 7"/>
                    <a:gd name="T26" fmla="*/ 1 w 5"/>
                    <a:gd name="T27" fmla="*/ 6 h 7"/>
                    <a:gd name="T28" fmla="*/ 2 w 5"/>
                    <a:gd name="T29" fmla="*/ 6 h 7"/>
                    <a:gd name="T30" fmla="*/ 2 w 5"/>
                    <a:gd name="T31" fmla="*/ 1 h 7"/>
                    <a:gd name="T32" fmla="*/ 1 w 5"/>
                    <a:gd name="T33"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7">
                      <a:moveTo>
                        <a:pt x="1" y="1"/>
                      </a:moveTo>
                      <a:cubicBezTo>
                        <a:pt x="1" y="3"/>
                        <a:pt x="1" y="4"/>
                        <a:pt x="1" y="6"/>
                      </a:cubicBezTo>
                      <a:cubicBezTo>
                        <a:pt x="1" y="6"/>
                        <a:pt x="2" y="5"/>
                        <a:pt x="2" y="5"/>
                      </a:cubicBezTo>
                      <a:cubicBezTo>
                        <a:pt x="2" y="5"/>
                        <a:pt x="2" y="5"/>
                        <a:pt x="2" y="5"/>
                      </a:cubicBezTo>
                      <a:cubicBezTo>
                        <a:pt x="2" y="5"/>
                        <a:pt x="1" y="5"/>
                        <a:pt x="1" y="5"/>
                      </a:cubicBezTo>
                      <a:cubicBezTo>
                        <a:pt x="2" y="5"/>
                        <a:pt x="2" y="6"/>
                        <a:pt x="3" y="7"/>
                      </a:cubicBezTo>
                      <a:cubicBezTo>
                        <a:pt x="4" y="7"/>
                        <a:pt x="4" y="7"/>
                        <a:pt x="4" y="7"/>
                      </a:cubicBezTo>
                      <a:cubicBezTo>
                        <a:pt x="5" y="5"/>
                        <a:pt x="4" y="4"/>
                        <a:pt x="4" y="3"/>
                      </a:cubicBezTo>
                      <a:cubicBezTo>
                        <a:pt x="3" y="2"/>
                        <a:pt x="2" y="3"/>
                        <a:pt x="2" y="3"/>
                      </a:cubicBezTo>
                      <a:cubicBezTo>
                        <a:pt x="2" y="4"/>
                        <a:pt x="3" y="5"/>
                        <a:pt x="3" y="6"/>
                      </a:cubicBezTo>
                      <a:cubicBezTo>
                        <a:pt x="3" y="6"/>
                        <a:pt x="3" y="6"/>
                        <a:pt x="4" y="6"/>
                      </a:cubicBezTo>
                      <a:cubicBezTo>
                        <a:pt x="3" y="5"/>
                        <a:pt x="3" y="4"/>
                        <a:pt x="2" y="3"/>
                      </a:cubicBezTo>
                      <a:cubicBezTo>
                        <a:pt x="2" y="3"/>
                        <a:pt x="1" y="3"/>
                        <a:pt x="1" y="4"/>
                      </a:cubicBezTo>
                      <a:cubicBezTo>
                        <a:pt x="0" y="5"/>
                        <a:pt x="0" y="5"/>
                        <a:pt x="1" y="6"/>
                      </a:cubicBezTo>
                      <a:cubicBezTo>
                        <a:pt x="1" y="7"/>
                        <a:pt x="2" y="7"/>
                        <a:pt x="2" y="6"/>
                      </a:cubicBezTo>
                      <a:cubicBezTo>
                        <a:pt x="2" y="4"/>
                        <a:pt x="2" y="3"/>
                        <a:pt x="2" y="1"/>
                      </a:cubicBezTo>
                      <a:cubicBezTo>
                        <a:pt x="3"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8" name="Freeform 395"/>
                <p:cNvSpPr/>
                <p:nvPr/>
              </p:nvSpPr>
              <p:spPr bwMode="auto">
                <a:xfrm>
                  <a:off x="923" y="1731"/>
                  <a:ext cx="4" cy="4"/>
                </a:xfrm>
                <a:custGeom>
                  <a:avLst/>
                  <a:gdLst>
                    <a:gd name="T0" fmla="*/ 1 w 6"/>
                    <a:gd name="T1" fmla="*/ 1 h 6"/>
                    <a:gd name="T2" fmla="*/ 2 w 6"/>
                    <a:gd name="T3" fmla="*/ 5 h 6"/>
                    <a:gd name="T4" fmla="*/ 4 w 6"/>
                    <a:gd name="T5" fmla="*/ 5 h 6"/>
                    <a:gd name="T6" fmla="*/ 4 w 6"/>
                    <a:gd name="T7" fmla="*/ 1 h 6"/>
                    <a:gd name="T8" fmla="*/ 2 w 6"/>
                    <a:gd name="T9" fmla="*/ 1 h 6"/>
                    <a:gd name="T10" fmla="*/ 3 w 6"/>
                    <a:gd name="T11" fmla="*/ 4 h 6"/>
                    <a:gd name="T12" fmla="*/ 5 w 6"/>
                    <a:gd name="T13" fmla="*/ 4 h 6"/>
                    <a:gd name="T14" fmla="*/ 5 w 6"/>
                    <a:gd name="T15" fmla="*/ 1 h 6"/>
                    <a:gd name="T16" fmla="*/ 3 w 6"/>
                    <a:gd name="T17" fmla="*/ 1 h 6"/>
                    <a:gd name="T18" fmla="*/ 4 w 6"/>
                    <a:gd name="T19" fmla="*/ 4 h 6"/>
                    <a:gd name="T20" fmla="*/ 6 w 6"/>
                    <a:gd name="T21" fmla="*/ 4 h 6"/>
                    <a:gd name="T22" fmla="*/ 6 w 6"/>
                    <a:gd name="T23" fmla="*/ 2 h 6"/>
                    <a:gd name="T24" fmla="*/ 4 w 6"/>
                    <a:gd name="T25" fmla="*/ 2 h 6"/>
                    <a:gd name="T26" fmla="*/ 4 w 6"/>
                    <a:gd name="T27" fmla="*/ 4 h 6"/>
                    <a:gd name="T28" fmla="*/ 6 w 6"/>
                    <a:gd name="T29" fmla="*/ 4 h 6"/>
                    <a:gd name="T30" fmla="*/ 5 w 6"/>
                    <a:gd name="T31" fmla="*/ 1 h 6"/>
                    <a:gd name="T32" fmla="*/ 3 w 6"/>
                    <a:gd name="T33" fmla="*/ 1 h 6"/>
                    <a:gd name="T34" fmla="*/ 3 w 6"/>
                    <a:gd name="T35" fmla="*/ 4 h 6"/>
                    <a:gd name="T36" fmla="*/ 5 w 6"/>
                    <a:gd name="T37" fmla="*/ 4 h 6"/>
                    <a:gd name="T38" fmla="*/ 4 w 6"/>
                    <a:gd name="T39" fmla="*/ 0 h 6"/>
                    <a:gd name="T40" fmla="*/ 2 w 6"/>
                    <a:gd name="T41" fmla="*/ 1 h 6"/>
                    <a:gd name="T42" fmla="*/ 2 w 6"/>
                    <a:gd name="T43" fmla="*/ 5 h 6"/>
                    <a:gd name="T44" fmla="*/ 4 w 6"/>
                    <a:gd name="T45" fmla="*/ 5 h 6"/>
                    <a:gd name="T46" fmla="*/ 2 w 6"/>
                    <a:gd name="T47" fmla="*/ 0 h 6"/>
                    <a:gd name="T48" fmla="*/ 1 w 6"/>
                    <a:gd name="T49"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 h="6">
                      <a:moveTo>
                        <a:pt x="1" y="1"/>
                      </a:moveTo>
                      <a:cubicBezTo>
                        <a:pt x="2" y="2"/>
                        <a:pt x="2" y="4"/>
                        <a:pt x="2" y="5"/>
                      </a:cubicBezTo>
                      <a:cubicBezTo>
                        <a:pt x="3" y="6"/>
                        <a:pt x="4" y="6"/>
                        <a:pt x="4" y="5"/>
                      </a:cubicBezTo>
                      <a:cubicBezTo>
                        <a:pt x="4" y="3"/>
                        <a:pt x="4" y="2"/>
                        <a:pt x="4" y="1"/>
                      </a:cubicBezTo>
                      <a:cubicBezTo>
                        <a:pt x="3" y="1"/>
                        <a:pt x="3" y="1"/>
                        <a:pt x="2" y="1"/>
                      </a:cubicBezTo>
                      <a:cubicBezTo>
                        <a:pt x="3" y="2"/>
                        <a:pt x="3" y="4"/>
                        <a:pt x="3" y="4"/>
                      </a:cubicBezTo>
                      <a:cubicBezTo>
                        <a:pt x="3" y="5"/>
                        <a:pt x="5" y="5"/>
                        <a:pt x="5" y="4"/>
                      </a:cubicBezTo>
                      <a:cubicBezTo>
                        <a:pt x="5" y="3"/>
                        <a:pt x="5" y="2"/>
                        <a:pt x="5" y="1"/>
                      </a:cubicBezTo>
                      <a:cubicBezTo>
                        <a:pt x="4" y="1"/>
                        <a:pt x="4" y="1"/>
                        <a:pt x="3" y="1"/>
                      </a:cubicBezTo>
                      <a:cubicBezTo>
                        <a:pt x="4" y="2"/>
                        <a:pt x="4" y="3"/>
                        <a:pt x="4" y="4"/>
                      </a:cubicBezTo>
                      <a:cubicBezTo>
                        <a:pt x="4" y="5"/>
                        <a:pt x="6" y="5"/>
                        <a:pt x="6" y="4"/>
                      </a:cubicBezTo>
                      <a:cubicBezTo>
                        <a:pt x="6" y="3"/>
                        <a:pt x="6" y="3"/>
                        <a:pt x="6" y="2"/>
                      </a:cubicBezTo>
                      <a:cubicBezTo>
                        <a:pt x="6" y="1"/>
                        <a:pt x="4" y="1"/>
                        <a:pt x="4" y="2"/>
                      </a:cubicBezTo>
                      <a:cubicBezTo>
                        <a:pt x="4" y="3"/>
                        <a:pt x="4" y="3"/>
                        <a:pt x="4" y="4"/>
                      </a:cubicBezTo>
                      <a:cubicBezTo>
                        <a:pt x="5" y="4"/>
                        <a:pt x="5" y="4"/>
                        <a:pt x="6" y="4"/>
                      </a:cubicBezTo>
                      <a:cubicBezTo>
                        <a:pt x="5" y="3"/>
                        <a:pt x="5" y="2"/>
                        <a:pt x="5" y="1"/>
                      </a:cubicBezTo>
                      <a:cubicBezTo>
                        <a:pt x="5" y="0"/>
                        <a:pt x="4" y="0"/>
                        <a:pt x="3" y="1"/>
                      </a:cubicBezTo>
                      <a:cubicBezTo>
                        <a:pt x="3" y="2"/>
                        <a:pt x="3" y="3"/>
                        <a:pt x="3" y="4"/>
                      </a:cubicBezTo>
                      <a:cubicBezTo>
                        <a:pt x="4" y="4"/>
                        <a:pt x="4" y="4"/>
                        <a:pt x="5" y="4"/>
                      </a:cubicBezTo>
                      <a:cubicBezTo>
                        <a:pt x="4" y="3"/>
                        <a:pt x="5" y="1"/>
                        <a:pt x="4" y="0"/>
                      </a:cubicBezTo>
                      <a:cubicBezTo>
                        <a:pt x="3" y="0"/>
                        <a:pt x="2" y="0"/>
                        <a:pt x="2" y="1"/>
                      </a:cubicBezTo>
                      <a:cubicBezTo>
                        <a:pt x="2" y="2"/>
                        <a:pt x="2" y="3"/>
                        <a:pt x="2" y="5"/>
                      </a:cubicBezTo>
                      <a:cubicBezTo>
                        <a:pt x="3" y="5"/>
                        <a:pt x="4" y="5"/>
                        <a:pt x="4" y="5"/>
                      </a:cubicBezTo>
                      <a:cubicBezTo>
                        <a:pt x="4" y="3"/>
                        <a:pt x="4" y="0"/>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9" name="Freeform 396"/>
                <p:cNvSpPr/>
                <p:nvPr/>
              </p:nvSpPr>
              <p:spPr bwMode="auto">
                <a:xfrm>
                  <a:off x="591" y="1334"/>
                  <a:ext cx="21" cy="27"/>
                </a:xfrm>
                <a:custGeom>
                  <a:avLst/>
                  <a:gdLst>
                    <a:gd name="T0" fmla="*/ 7 w 31"/>
                    <a:gd name="T1" fmla="*/ 16 h 41"/>
                    <a:gd name="T2" fmla="*/ 11 w 31"/>
                    <a:gd name="T3" fmla="*/ 4 h 41"/>
                    <a:gd name="T4" fmla="*/ 19 w 31"/>
                    <a:gd name="T5" fmla="*/ 3 h 41"/>
                    <a:gd name="T6" fmla="*/ 24 w 31"/>
                    <a:gd name="T7" fmla="*/ 21 h 41"/>
                    <a:gd name="T8" fmla="*/ 16 w 31"/>
                    <a:gd name="T9" fmla="*/ 40 h 41"/>
                    <a:gd name="T10" fmla="*/ 18 w 31"/>
                    <a:gd name="T11" fmla="*/ 40 h 41"/>
                    <a:gd name="T12" fmla="*/ 24 w 31"/>
                    <a:gd name="T13" fmla="*/ 23 h 41"/>
                    <a:gd name="T14" fmla="*/ 29 w 31"/>
                    <a:gd name="T15" fmla="*/ 16 h 41"/>
                    <a:gd name="T16" fmla="*/ 21 w 31"/>
                    <a:gd name="T17" fmla="*/ 2 h 41"/>
                    <a:gd name="T18" fmla="*/ 4 w 31"/>
                    <a:gd name="T19" fmla="*/ 7 h 41"/>
                    <a:gd name="T20" fmla="*/ 6 w 31"/>
                    <a:gd name="T21" fmla="*/ 18 h 41"/>
                    <a:gd name="T22" fmla="*/ 7 w 31"/>
                    <a:gd name="T23"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41">
                      <a:moveTo>
                        <a:pt x="7" y="16"/>
                      </a:moveTo>
                      <a:cubicBezTo>
                        <a:pt x="0" y="14"/>
                        <a:pt x="7" y="5"/>
                        <a:pt x="11" y="4"/>
                      </a:cubicBezTo>
                      <a:cubicBezTo>
                        <a:pt x="14" y="3"/>
                        <a:pt x="16" y="3"/>
                        <a:pt x="19" y="3"/>
                      </a:cubicBezTo>
                      <a:cubicBezTo>
                        <a:pt x="28" y="5"/>
                        <a:pt x="29" y="14"/>
                        <a:pt x="24" y="21"/>
                      </a:cubicBezTo>
                      <a:cubicBezTo>
                        <a:pt x="19" y="27"/>
                        <a:pt x="15" y="31"/>
                        <a:pt x="16" y="40"/>
                      </a:cubicBezTo>
                      <a:cubicBezTo>
                        <a:pt x="16" y="41"/>
                        <a:pt x="18" y="41"/>
                        <a:pt x="18" y="40"/>
                      </a:cubicBezTo>
                      <a:cubicBezTo>
                        <a:pt x="17" y="33"/>
                        <a:pt x="20" y="28"/>
                        <a:pt x="24" y="23"/>
                      </a:cubicBezTo>
                      <a:cubicBezTo>
                        <a:pt x="26" y="21"/>
                        <a:pt x="28" y="19"/>
                        <a:pt x="29" y="16"/>
                      </a:cubicBezTo>
                      <a:cubicBezTo>
                        <a:pt x="31" y="10"/>
                        <a:pt x="26" y="5"/>
                        <a:pt x="21" y="2"/>
                      </a:cubicBezTo>
                      <a:cubicBezTo>
                        <a:pt x="15" y="0"/>
                        <a:pt x="9" y="2"/>
                        <a:pt x="4" y="7"/>
                      </a:cubicBezTo>
                      <a:cubicBezTo>
                        <a:pt x="1" y="10"/>
                        <a:pt x="1" y="16"/>
                        <a:pt x="6" y="18"/>
                      </a:cubicBezTo>
                      <a:cubicBezTo>
                        <a:pt x="7" y="18"/>
                        <a:pt x="8" y="17"/>
                        <a:pt x="7"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0" name="Freeform 397"/>
                <p:cNvSpPr/>
                <p:nvPr/>
              </p:nvSpPr>
              <p:spPr bwMode="auto">
                <a:xfrm>
                  <a:off x="598" y="1363"/>
                  <a:ext cx="8" cy="8"/>
                </a:xfrm>
                <a:custGeom>
                  <a:avLst/>
                  <a:gdLst>
                    <a:gd name="T0" fmla="*/ 9 w 12"/>
                    <a:gd name="T1" fmla="*/ 1 h 11"/>
                    <a:gd name="T2" fmla="*/ 2 w 12"/>
                    <a:gd name="T3" fmla="*/ 2 h 11"/>
                    <a:gd name="T4" fmla="*/ 2 w 12"/>
                    <a:gd name="T5" fmla="*/ 7 h 11"/>
                    <a:gd name="T6" fmla="*/ 11 w 12"/>
                    <a:gd name="T7" fmla="*/ 2 h 11"/>
                    <a:gd name="T8" fmla="*/ 9 w 12"/>
                    <a:gd name="T9" fmla="*/ 3 h 11"/>
                    <a:gd name="T10" fmla="*/ 3 w 12"/>
                    <a:gd name="T11" fmla="*/ 6 h 11"/>
                    <a:gd name="T12" fmla="*/ 4 w 12"/>
                    <a:gd name="T13" fmla="*/ 3 h 11"/>
                    <a:gd name="T14" fmla="*/ 8 w 12"/>
                    <a:gd name="T15" fmla="*/ 2 h 11"/>
                    <a:gd name="T16" fmla="*/ 9 w 12"/>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1">
                      <a:moveTo>
                        <a:pt x="9" y="1"/>
                      </a:moveTo>
                      <a:cubicBezTo>
                        <a:pt x="6" y="0"/>
                        <a:pt x="4" y="0"/>
                        <a:pt x="2" y="2"/>
                      </a:cubicBezTo>
                      <a:cubicBezTo>
                        <a:pt x="0" y="3"/>
                        <a:pt x="0" y="6"/>
                        <a:pt x="2" y="7"/>
                      </a:cubicBezTo>
                      <a:cubicBezTo>
                        <a:pt x="5" y="11"/>
                        <a:pt x="12" y="7"/>
                        <a:pt x="11" y="2"/>
                      </a:cubicBezTo>
                      <a:cubicBezTo>
                        <a:pt x="11" y="1"/>
                        <a:pt x="9" y="2"/>
                        <a:pt x="9" y="3"/>
                      </a:cubicBezTo>
                      <a:cubicBezTo>
                        <a:pt x="10" y="6"/>
                        <a:pt x="5" y="8"/>
                        <a:pt x="3" y="6"/>
                      </a:cubicBezTo>
                      <a:cubicBezTo>
                        <a:pt x="2" y="5"/>
                        <a:pt x="2" y="3"/>
                        <a:pt x="4" y="3"/>
                      </a:cubicBezTo>
                      <a:cubicBezTo>
                        <a:pt x="5" y="2"/>
                        <a:pt x="7" y="2"/>
                        <a:pt x="8" y="2"/>
                      </a:cubicBezTo>
                      <a:cubicBezTo>
                        <a:pt x="9" y="3"/>
                        <a:pt x="10" y="1"/>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1" name="Freeform 398"/>
                <p:cNvSpPr/>
                <p:nvPr/>
              </p:nvSpPr>
              <p:spPr bwMode="auto">
                <a:xfrm>
                  <a:off x="599" y="1365"/>
                  <a:ext cx="1" cy="2"/>
                </a:xfrm>
                <a:custGeom>
                  <a:avLst/>
                  <a:gdLst>
                    <a:gd name="T0" fmla="*/ 0 w 2"/>
                    <a:gd name="T1" fmla="*/ 3 h 4"/>
                    <a:gd name="T2" fmla="*/ 2 w 2"/>
                    <a:gd name="T3" fmla="*/ 0 h 4"/>
                    <a:gd name="T4" fmla="*/ 1 w 2"/>
                    <a:gd name="T5" fmla="*/ 0 h 4"/>
                    <a:gd name="T6" fmla="*/ 0 w 2"/>
                    <a:gd name="T7" fmla="*/ 3 h 4"/>
                    <a:gd name="T8" fmla="*/ 0 w 2"/>
                    <a:gd name="T9" fmla="*/ 3 h 4"/>
                  </a:gdLst>
                  <a:ahLst/>
                  <a:cxnLst>
                    <a:cxn ang="0">
                      <a:pos x="T0" y="T1"/>
                    </a:cxn>
                    <a:cxn ang="0">
                      <a:pos x="T2" y="T3"/>
                    </a:cxn>
                    <a:cxn ang="0">
                      <a:pos x="T4" y="T5"/>
                    </a:cxn>
                    <a:cxn ang="0">
                      <a:pos x="T6" y="T7"/>
                    </a:cxn>
                    <a:cxn ang="0">
                      <a:pos x="T8" y="T9"/>
                    </a:cxn>
                  </a:cxnLst>
                  <a:rect l="0" t="0" r="r" b="b"/>
                  <a:pathLst>
                    <a:path w="2" h="4">
                      <a:moveTo>
                        <a:pt x="0" y="3"/>
                      </a:moveTo>
                      <a:cubicBezTo>
                        <a:pt x="1" y="2"/>
                        <a:pt x="1" y="1"/>
                        <a:pt x="2" y="0"/>
                      </a:cubicBezTo>
                      <a:cubicBezTo>
                        <a:pt x="2" y="0"/>
                        <a:pt x="2" y="0"/>
                        <a:pt x="1" y="0"/>
                      </a:cubicBezTo>
                      <a:cubicBezTo>
                        <a:pt x="1" y="1"/>
                        <a:pt x="0" y="2"/>
                        <a:pt x="0" y="3"/>
                      </a:cubicBezTo>
                      <a:cubicBezTo>
                        <a:pt x="0" y="4"/>
                        <a:pt x="0" y="4"/>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2" name="Freeform 399"/>
                <p:cNvSpPr/>
                <p:nvPr/>
              </p:nvSpPr>
              <p:spPr bwMode="auto">
                <a:xfrm>
                  <a:off x="599" y="1365"/>
                  <a:ext cx="2" cy="2"/>
                </a:xfrm>
                <a:custGeom>
                  <a:avLst/>
                  <a:gdLst>
                    <a:gd name="T0" fmla="*/ 1 w 3"/>
                    <a:gd name="T1" fmla="*/ 4 h 4"/>
                    <a:gd name="T2" fmla="*/ 3 w 3"/>
                    <a:gd name="T3" fmla="*/ 1 h 4"/>
                    <a:gd name="T4" fmla="*/ 2 w 3"/>
                    <a:gd name="T5" fmla="*/ 0 h 4"/>
                    <a:gd name="T6" fmla="*/ 0 w 3"/>
                    <a:gd name="T7" fmla="*/ 4 h 4"/>
                    <a:gd name="T8" fmla="*/ 1 w 3"/>
                    <a:gd name="T9" fmla="*/ 4 h 4"/>
                  </a:gdLst>
                  <a:ahLst/>
                  <a:cxnLst>
                    <a:cxn ang="0">
                      <a:pos x="T0" y="T1"/>
                    </a:cxn>
                    <a:cxn ang="0">
                      <a:pos x="T2" y="T3"/>
                    </a:cxn>
                    <a:cxn ang="0">
                      <a:pos x="T4" y="T5"/>
                    </a:cxn>
                    <a:cxn ang="0">
                      <a:pos x="T6" y="T7"/>
                    </a:cxn>
                    <a:cxn ang="0">
                      <a:pos x="T8" y="T9"/>
                    </a:cxn>
                  </a:cxnLst>
                  <a:rect l="0" t="0" r="r" b="b"/>
                  <a:pathLst>
                    <a:path w="3" h="4">
                      <a:moveTo>
                        <a:pt x="1" y="4"/>
                      </a:moveTo>
                      <a:cubicBezTo>
                        <a:pt x="1" y="3"/>
                        <a:pt x="2" y="2"/>
                        <a:pt x="3" y="1"/>
                      </a:cubicBezTo>
                      <a:cubicBezTo>
                        <a:pt x="3" y="0"/>
                        <a:pt x="3" y="0"/>
                        <a:pt x="2" y="0"/>
                      </a:cubicBezTo>
                      <a:cubicBezTo>
                        <a:pt x="2" y="1"/>
                        <a:pt x="1" y="2"/>
                        <a:pt x="0" y="4"/>
                      </a:cubicBezTo>
                      <a:cubicBezTo>
                        <a:pt x="0"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3" name="Freeform 400"/>
                <p:cNvSpPr/>
                <p:nvPr/>
              </p:nvSpPr>
              <p:spPr bwMode="auto">
                <a:xfrm>
                  <a:off x="600" y="1365"/>
                  <a:ext cx="2" cy="3"/>
                </a:xfrm>
                <a:custGeom>
                  <a:avLst/>
                  <a:gdLst>
                    <a:gd name="T0" fmla="*/ 0 w 3"/>
                    <a:gd name="T1" fmla="*/ 5 h 5"/>
                    <a:gd name="T2" fmla="*/ 3 w 3"/>
                    <a:gd name="T3" fmla="*/ 1 h 5"/>
                    <a:gd name="T4" fmla="*/ 2 w 3"/>
                    <a:gd name="T5" fmla="*/ 0 h 5"/>
                    <a:gd name="T6" fmla="*/ 0 w 3"/>
                    <a:gd name="T7" fmla="*/ 5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1" y="3"/>
                        <a:pt x="2" y="2"/>
                        <a:pt x="3" y="1"/>
                      </a:cubicBezTo>
                      <a:cubicBezTo>
                        <a:pt x="3" y="1"/>
                        <a:pt x="3" y="0"/>
                        <a:pt x="2" y="0"/>
                      </a:cubicBezTo>
                      <a:cubicBezTo>
                        <a:pt x="1"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4" name="Freeform 401"/>
                <p:cNvSpPr/>
                <p:nvPr/>
              </p:nvSpPr>
              <p:spPr bwMode="auto">
                <a:xfrm>
                  <a:off x="600" y="1365"/>
                  <a:ext cx="2" cy="3"/>
                </a:xfrm>
                <a:custGeom>
                  <a:avLst/>
                  <a:gdLst>
                    <a:gd name="T0" fmla="*/ 0 w 3"/>
                    <a:gd name="T1" fmla="*/ 5 h 5"/>
                    <a:gd name="T2" fmla="*/ 3 w 3"/>
                    <a:gd name="T3" fmla="*/ 0 h 5"/>
                    <a:gd name="T4" fmla="*/ 2 w 3"/>
                    <a:gd name="T5" fmla="*/ 0 h 5"/>
                    <a:gd name="T6" fmla="*/ 0 w 3"/>
                    <a:gd name="T7" fmla="*/ 5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1" y="3"/>
                        <a:pt x="2" y="2"/>
                        <a:pt x="3" y="0"/>
                      </a:cubicBezTo>
                      <a:cubicBezTo>
                        <a:pt x="3" y="0"/>
                        <a:pt x="3" y="0"/>
                        <a:pt x="2" y="0"/>
                      </a:cubicBezTo>
                      <a:cubicBezTo>
                        <a:pt x="2"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5" name="Freeform 402"/>
                <p:cNvSpPr/>
                <p:nvPr/>
              </p:nvSpPr>
              <p:spPr bwMode="auto">
                <a:xfrm>
                  <a:off x="601" y="1365"/>
                  <a:ext cx="2" cy="3"/>
                </a:xfrm>
                <a:custGeom>
                  <a:avLst/>
                  <a:gdLst>
                    <a:gd name="T0" fmla="*/ 0 w 3"/>
                    <a:gd name="T1" fmla="*/ 5 h 5"/>
                    <a:gd name="T2" fmla="*/ 3 w 3"/>
                    <a:gd name="T3" fmla="*/ 1 h 5"/>
                    <a:gd name="T4" fmla="*/ 2 w 3"/>
                    <a:gd name="T5" fmla="*/ 0 h 5"/>
                    <a:gd name="T6" fmla="*/ 0 w 3"/>
                    <a:gd name="T7" fmla="*/ 5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0" y="3"/>
                        <a:pt x="1" y="2"/>
                        <a:pt x="3" y="1"/>
                      </a:cubicBezTo>
                      <a:cubicBezTo>
                        <a:pt x="3" y="1"/>
                        <a:pt x="2" y="0"/>
                        <a:pt x="2" y="0"/>
                      </a:cubicBezTo>
                      <a:cubicBezTo>
                        <a:pt x="1"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6" name="Freeform 403"/>
                <p:cNvSpPr/>
                <p:nvPr/>
              </p:nvSpPr>
              <p:spPr bwMode="auto">
                <a:xfrm>
                  <a:off x="602" y="1365"/>
                  <a:ext cx="2" cy="3"/>
                </a:xfrm>
                <a:custGeom>
                  <a:avLst/>
                  <a:gdLst>
                    <a:gd name="T0" fmla="*/ 0 w 3"/>
                    <a:gd name="T1" fmla="*/ 5 h 5"/>
                    <a:gd name="T2" fmla="*/ 3 w 3"/>
                    <a:gd name="T3" fmla="*/ 1 h 5"/>
                    <a:gd name="T4" fmla="*/ 2 w 3"/>
                    <a:gd name="T5" fmla="*/ 0 h 5"/>
                    <a:gd name="T6" fmla="*/ 0 w 3"/>
                    <a:gd name="T7" fmla="*/ 5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1" y="3"/>
                        <a:pt x="2" y="2"/>
                        <a:pt x="3" y="1"/>
                      </a:cubicBezTo>
                      <a:cubicBezTo>
                        <a:pt x="3" y="0"/>
                        <a:pt x="2" y="0"/>
                        <a:pt x="2" y="0"/>
                      </a:cubicBezTo>
                      <a:cubicBezTo>
                        <a:pt x="1"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7" name="Freeform 404"/>
                <p:cNvSpPr/>
                <p:nvPr/>
              </p:nvSpPr>
              <p:spPr bwMode="auto">
                <a:xfrm>
                  <a:off x="602" y="1365"/>
                  <a:ext cx="2" cy="3"/>
                </a:xfrm>
                <a:custGeom>
                  <a:avLst/>
                  <a:gdLst>
                    <a:gd name="T0" fmla="*/ 0 w 2"/>
                    <a:gd name="T1" fmla="*/ 5 h 5"/>
                    <a:gd name="T2" fmla="*/ 2 w 2"/>
                    <a:gd name="T3" fmla="*/ 1 h 5"/>
                    <a:gd name="T4" fmla="*/ 2 w 2"/>
                    <a:gd name="T5" fmla="*/ 1 h 5"/>
                    <a:gd name="T6" fmla="*/ 0 w 2"/>
                    <a:gd name="T7" fmla="*/ 5 h 5"/>
                    <a:gd name="T8" fmla="*/ 0 w 2"/>
                    <a:gd name="T9" fmla="*/ 5 h 5"/>
                  </a:gdLst>
                  <a:ahLst/>
                  <a:cxnLst>
                    <a:cxn ang="0">
                      <a:pos x="T0" y="T1"/>
                    </a:cxn>
                    <a:cxn ang="0">
                      <a:pos x="T2" y="T3"/>
                    </a:cxn>
                    <a:cxn ang="0">
                      <a:pos x="T4" y="T5"/>
                    </a:cxn>
                    <a:cxn ang="0">
                      <a:pos x="T6" y="T7"/>
                    </a:cxn>
                    <a:cxn ang="0">
                      <a:pos x="T8" y="T9"/>
                    </a:cxn>
                  </a:cxnLst>
                  <a:rect l="0" t="0" r="r" b="b"/>
                  <a:pathLst>
                    <a:path w="2" h="5">
                      <a:moveTo>
                        <a:pt x="0" y="5"/>
                      </a:moveTo>
                      <a:cubicBezTo>
                        <a:pt x="1" y="3"/>
                        <a:pt x="1" y="2"/>
                        <a:pt x="2" y="1"/>
                      </a:cubicBezTo>
                      <a:cubicBezTo>
                        <a:pt x="2" y="1"/>
                        <a:pt x="2" y="0"/>
                        <a:pt x="2" y="1"/>
                      </a:cubicBezTo>
                      <a:cubicBezTo>
                        <a:pt x="1"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8" name="Freeform 405"/>
                <p:cNvSpPr/>
                <p:nvPr/>
              </p:nvSpPr>
              <p:spPr bwMode="auto">
                <a:xfrm>
                  <a:off x="603" y="1365"/>
                  <a:ext cx="1" cy="2"/>
                </a:xfrm>
                <a:custGeom>
                  <a:avLst/>
                  <a:gdLst>
                    <a:gd name="T0" fmla="*/ 0 w 2"/>
                    <a:gd name="T1" fmla="*/ 3 h 3"/>
                    <a:gd name="T2" fmla="*/ 2 w 2"/>
                    <a:gd name="T3" fmla="*/ 0 h 3"/>
                    <a:gd name="T4" fmla="*/ 1 w 2"/>
                    <a:gd name="T5" fmla="*/ 0 h 3"/>
                    <a:gd name="T6" fmla="*/ 0 w 2"/>
                    <a:gd name="T7" fmla="*/ 3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cubicBezTo>
                        <a:pt x="1" y="2"/>
                        <a:pt x="1" y="1"/>
                        <a:pt x="2" y="0"/>
                      </a:cubicBezTo>
                      <a:cubicBezTo>
                        <a:pt x="2" y="0"/>
                        <a:pt x="2" y="0"/>
                        <a:pt x="1" y="0"/>
                      </a:cubicBezTo>
                      <a:cubicBezTo>
                        <a:pt x="1" y="1"/>
                        <a:pt x="0"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9" name="Freeform 406"/>
                <p:cNvSpPr/>
                <p:nvPr/>
              </p:nvSpPr>
              <p:spPr bwMode="auto">
                <a:xfrm>
                  <a:off x="622" y="1736"/>
                  <a:ext cx="24" cy="24"/>
                </a:xfrm>
                <a:custGeom>
                  <a:avLst/>
                  <a:gdLst>
                    <a:gd name="T0" fmla="*/ 24 w 35"/>
                    <a:gd name="T1" fmla="*/ 2 h 36"/>
                    <a:gd name="T2" fmla="*/ 9 w 35"/>
                    <a:gd name="T3" fmla="*/ 6 h 36"/>
                    <a:gd name="T4" fmla="*/ 6 w 35"/>
                    <a:gd name="T5" fmla="*/ 17 h 36"/>
                    <a:gd name="T6" fmla="*/ 0 w 35"/>
                    <a:gd name="T7" fmla="*/ 35 h 36"/>
                    <a:gd name="T8" fmla="*/ 1 w 35"/>
                    <a:gd name="T9" fmla="*/ 36 h 36"/>
                    <a:gd name="T10" fmla="*/ 12 w 35"/>
                    <a:gd name="T11" fmla="*/ 35 h 36"/>
                    <a:gd name="T12" fmla="*/ 14 w 35"/>
                    <a:gd name="T13" fmla="*/ 33 h 36"/>
                    <a:gd name="T14" fmla="*/ 15 w 35"/>
                    <a:gd name="T15" fmla="*/ 31 h 36"/>
                    <a:gd name="T16" fmla="*/ 15 w 35"/>
                    <a:gd name="T17" fmla="*/ 31 h 36"/>
                    <a:gd name="T18" fmla="*/ 18 w 35"/>
                    <a:gd name="T19" fmla="*/ 36 h 36"/>
                    <a:gd name="T20" fmla="*/ 24 w 35"/>
                    <a:gd name="T21" fmla="*/ 36 h 36"/>
                    <a:gd name="T22" fmla="*/ 29 w 35"/>
                    <a:gd name="T23" fmla="*/ 36 h 36"/>
                    <a:gd name="T24" fmla="*/ 33 w 35"/>
                    <a:gd name="T25" fmla="*/ 35 h 36"/>
                    <a:gd name="T26" fmla="*/ 33 w 35"/>
                    <a:gd name="T27" fmla="*/ 36 h 36"/>
                    <a:gd name="T28" fmla="*/ 34 w 35"/>
                    <a:gd name="T29" fmla="*/ 36 h 36"/>
                    <a:gd name="T30" fmla="*/ 34 w 35"/>
                    <a:gd name="T31" fmla="*/ 35 h 36"/>
                    <a:gd name="T32" fmla="*/ 27 w 35"/>
                    <a:gd name="T33" fmla="*/ 34 h 36"/>
                    <a:gd name="T34" fmla="*/ 17 w 35"/>
                    <a:gd name="T35" fmla="*/ 32 h 36"/>
                    <a:gd name="T36" fmla="*/ 16 w 35"/>
                    <a:gd name="T37" fmla="*/ 27 h 36"/>
                    <a:gd name="T38" fmla="*/ 14 w 35"/>
                    <a:gd name="T39" fmla="*/ 27 h 36"/>
                    <a:gd name="T40" fmla="*/ 13 w 35"/>
                    <a:gd name="T41" fmla="*/ 31 h 36"/>
                    <a:gd name="T42" fmla="*/ 4 w 35"/>
                    <a:gd name="T43" fmla="*/ 35 h 36"/>
                    <a:gd name="T44" fmla="*/ 3 w 35"/>
                    <a:gd name="T45" fmla="*/ 31 h 36"/>
                    <a:gd name="T46" fmla="*/ 6 w 35"/>
                    <a:gd name="T47" fmla="*/ 22 h 36"/>
                    <a:gd name="T48" fmla="*/ 10 w 35"/>
                    <a:gd name="T49" fmla="*/ 8 h 36"/>
                    <a:gd name="T50" fmla="*/ 24 w 35"/>
                    <a:gd name="T51" fmla="*/ 3 h 36"/>
                    <a:gd name="T52" fmla="*/ 24 w 35"/>
                    <a:gd name="T53" fmla="*/ 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 h="36">
                      <a:moveTo>
                        <a:pt x="24" y="2"/>
                      </a:moveTo>
                      <a:cubicBezTo>
                        <a:pt x="19" y="2"/>
                        <a:pt x="12" y="0"/>
                        <a:pt x="9" y="6"/>
                      </a:cubicBezTo>
                      <a:cubicBezTo>
                        <a:pt x="8" y="9"/>
                        <a:pt x="7" y="13"/>
                        <a:pt x="6" y="17"/>
                      </a:cubicBezTo>
                      <a:cubicBezTo>
                        <a:pt x="4" y="23"/>
                        <a:pt x="2" y="29"/>
                        <a:pt x="0" y="35"/>
                      </a:cubicBezTo>
                      <a:cubicBezTo>
                        <a:pt x="0" y="36"/>
                        <a:pt x="0" y="36"/>
                        <a:pt x="1" y="36"/>
                      </a:cubicBezTo>
                      <a:cubicBezTo>
                        <a:pt x="5" y="36"/>
                        <a:pt x="9" y="36"/>
                        <a:pt x="12" y="35"/>
                      </a:cubicBezTo>
                      <a:cubicBezTo>
                        <a:pt x="13" y="34"/>
                        <a:pt x="14" y="33"/>
                        <a:pt x="14" y="33"/>
                      </a:cubicBezTo>
                      <a:cubicBezTo>
                        <a:pt x="14" y="32"/>
                        <a:pt x="15" y="31"/>
                        <a:pt x="15" y="31"/>
                      </a:cubicBezTo>
                      <a:cubicBezTo>
                        <a:pt x="15" y="29"/>
                        <a:pt x="15" y="29"/>
                        <a:pt x="15" y="31"/>
                      </a:cubicBezTo>
                      <a:cubicBezTo>
                        <a:pt x="15" y="32"/>
                        <a:pt x="16" y="35"/>
                        <a:pt x="18" y="36"/>
                      </a:cubicBezTo>
                      <a:cubicBezTo>
                        <a:pt x="20" y="36"/>
                        <a:pt x="22" y="36"/>
                        <a:pt x="24" y="36"/>
                      </a:cubicBezTo>
                      <a:cubicBezTo>
                        <a:pt x="26" y="36"/>
                        <a:pt x="27" y="36"/>
                        <a:pt x="29" y="36"/>
                      </a:cubicBezTo>
                      <a:cubicBezTo>
                        <a:pt x="29" y="36"/>
                        <a:pt x="35" y="35"/>
                        <a:pt x="33" y="35"/>
                      </a:cubicBezTo>
                      <a:cubicBezTo>
                        <a:pt x="32" y="35"/>
                        <a:pt x="32" y="36"/>
                        <a:pt x="33" y="36"/>
                      </a:cubicBezTo>
                      <a:cubicBezTo>
                        <a:pt x="34" y="36"/>
                        <a:pt x="34" y="36"/>
                        <a:pt x="34" y="36"/>
                      </a:cubicBezTo>
                      <a:cubicBezTo>
                        <a:pt x="35" y="36"/>
                        <a:pt x="35" y="35"/>
                        <a:pt x="34" y="35"/>
                      </a:cubicBezTo>
                      <a:cubicBezTo>
                        <a:pt x="33" y="34"/>
                        <a:pt x="29" y="34"/>
                        <a:pt x="27" y="34"/>
                      </a:cubicBezTo>
                      <a:cubicBezTo>
                        <a:pt x="24" y="34"/>
                        <a:pt x="18" y="36"/>
                        <a:pt x="17" y="32"/>
                      </a:cubicBezTo>
                      <a:cubicBezTo>
                        <a:pt x="16" y="31"/>
                        <a:pt x="16" y="29"/>
                        <a:pt x="16" y="27"/>
                      </a:cubicBezTo>
                      <a:cubicBezTo>
                        <a:pt x="16" y="26"/>
                        <a:pt x="15" y="27"/>
                        <a:pt x="14" y="27"/>
                      </a:cubicBezTo>
                      <a:cubicBezTo>
                        <a:pt x="14" y="29"/>
                        <a:pt x="14" y="30"/>
                        <a:pt x="13" y="31"/>
                      </a:cubicBezTo>
                      <a:cubicBezTo>
                        <a:pt x="12" y="35"/>
                        <a:pt x="7" y="35"/>
                        <a:pt x="4" y="35"/>
                      </a:cubicBezTo>
                      <a:cubicBezTo>
                        <a:pt x="1" y="35"/>
                        <a:pt x="2" y="33"/>
                        <a:pt x="3" y="31"/>
                      </a:cubicBezTo>
                      <a:cubicBezTo>
                        <a:pt x="4" y="28"/>
                        <a:pt x="5" y="25"/>
                        <a:pt x="6" y="22"/>
                      </a:cubicBezTo>
                      <a:cubicBezTo>
                        <a:pt x="7" y="17"/>
                        <a:pt x="9" y="13"/>
                        <a:pt x="10" y="8"/>
                      </a:cubicBezTo>
                      <a:cubicBezTo>
                        <a:pt x="12" y="1"/>
                        <a:pt x="19" y="3"/>
                        <a:pt x="24" y="3"/>
                      </a:cubicBezTo>
                      <a:cubicBezTo>
                        <a:pt x="25" y="3"/>
                        <a:pt x="25" y="2"/>
                        <a:pt x="2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28" name="组合 49"/>
              <p:cNvGrpSpPr/>
              <p:nvPr/>
            </p:nvGrpSpPr>
            <p:grpSpPr>
              <a:xfrm>
                <a:off x="819150" y="2128838"/>
                <a:ext cx="293688" cy="666750"/>
                <a:chOff x="819150" y="2128838"/>
                <a:chExt cx="293688" cy="666750"/>
              </a:xfrm>
              <a:grpFill/>
            </p:grpSpPr>
            <p:sp>
              <p:nvSpPr>
                <p:cNvPr id="529" name="Freeform 82"/>
                <p:cNvSpPr/>
                <p:nvPr/>
              </p:nvSpPr>
              <p:spPr bwMode="auto">
                <a:xfrm>
                  <a:off x="922338" y="2671763"/>
                  <a:ext cx="87313" cy="77788"/>
                </a:xfrm>
                <a:custGeom>
                  <a:avLst/>
                  <a:gdLst>
                    <a:gd name="T0" fmla="*/ 66 w 82"/>
                    <a:gd name="T1" fmla="*/ 4 h 73"/>
                    <a:gd name="T2" fmla="*/ 13 w 82"/>
                    <a:gd name="T3" fmla="*/ 22 h 73"/>
                    <a:gd name="T4" fmla="*/ 26 w 82"/>
                    <a:gd name="T5" fmla="*/ 66 h 73"/>
                    <a:gd name="T6" fmla="*/ 76 w 82"/>
                    <a:gd name="T7" fmla="*/ 51 h 73"/>
                    <a:gd name="T8" fmla="*/ 58 w 82"/>
                    <a:gd name="T9" fmla="*/ 3 h 73"/>
                    <a:gd name="T10" fmla="*/ 58 w 82"/>
                    <a:gd name="T11" fmla="*/ 4 h 73"/>
                    <a:gd name="T12" fmla="*/ 78 w 82"/>
                    <a:gd name="T13" fmla="*/ 31 h 73"/>
                    <a:gd name="T14" fmla="*/ 69 w 82"/>
                    <a:gd name="T15" fmla="*/ 60 h 73"/>
                    <a:gd name="T16" fmla="*/ 21 w 82"/>
                    <a:gd name="T17" fmla="*/ 62 h 73"/>
                    <a:gd name="T18" fmla="*/ 18 w 82"/>
                    <a:gd name="T19" fmla="*/ 18 h 73"/>
                    <a:gd name="T20" fmla="*/ 65 w 82"/>
                    <a:gd name="T21" fmla="*/ 6 h 73"/>
                    <a:gd name="T22" fmla="*/ 66 w 82"/>
                    <a:gd name="T23" fmla="*/ 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73">
                      <a:moveTo>
                        <a:pt x="66" y="4"/>
                      </a:moveTo>
                      <a:cubicBezTo>
                        <a:pt x="47" y="0"/>
                        <a:pt x="25" y="7"/>
                        <a:pt x="13" y="22"/>
                      </a:cubicBezTo>
                      <a:cubicBezTo>
                        <a:pt x="0" y="38"/>
                        <a:pt x="8" y="59"/>
                        <a:pt x="26" y="66"/>
                      </a:cubicBezTo>
                      <a:cubicBezTo>
                        <a:pt x="45" y="73"/>
                        <a:pt x="67" y="71"/>
                        <a:pt x="76" y="51"/>
                      </a:cubicBezTo>
                      <a:cubicBezTo>
                        <a:pt x="82" y="37"/>
                        <a:pt x="80" y="0"/>
                        <a:pt x="58" y="3"/>
                      </a:cubicBezTo>
                      <a:cubicBezTo>
                        <a:pt x="57" y="3"/>
                        <a:pt x="57" y="4"/>
                        <a:pt x="58" y="4"/>
                      </a:cubicBezTo>
                      <a:cubicBezTo>
                        <a:pt x="72" y="2"/>
                        <a:pt x="77" y="21"/>
                        <a:pt x="78" y="31"/>
                      </a:cubicBezTo>
                      <a:cubicBezTo>
                        <a:pt x="79" y="41"/>
                        <a:pt x="76" y="52"/>
                        <a:pt x="69" y="60"/>
                      </a:cubicBezTo>
                      <a:cubicBezTo>
                        <a:pt x="57" y="73"/>
                        <a:pt x="35" y="69"/>
                        <a:pt x="21" y="62"/>
                      </a:cubicBezTo>
                      <a:cubicBezTo>
                        <a:pt x="4" y="52"/>
                        <a:pt x="6" y="31"/>
                        <a:pt x="18" y="18"/>
                      </a:cubicBezTo>
                      <a:cubicBezTo>
                        <a:pt x="30" y="7"/>
                        <a:pt x="49" y="2"/>
                        <a:pt x="65" y="6"/>
                      </a:cubicBezTo>
                      <a:cubicBezTo>
                        <a:pt x="66" y="6"/>
                        <a:pt x="66" y="5"/>
                        <a:pt x="6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0" name="Freeform 83"/>
                <p:cNvSpPr/>
                <p:nvPr/>
              </p:nvSpPr>
              <p:spPr bwMode="auto">
                <a:xfrm>
                  <a:off x="958850" y="2709863"/>
                  <a:ext cx="33338" cy="34925"/>
                </a:xfrm>
                <a:custGeom>
                  <a:avLst/>
                  <a:gdLst>
                    <a:gd name="T0" fmla="*/ 2 w 31"/>
                    <a:gd name="T1" fmla="*/ 29 h 33"/>
                    <a:gd name="T2" fmla="*/ 0 w 31"/>
                    <a:gd name="T3" fmla="*/ 31 h 33"/>
                    <a:gd name="T4" fmla="*/ 1 w 31"/>
                    <a:gd name="T5" fmla="*/ 32 h 33"/>
                    <a:gd name="T6" fmla="*/ 6 w 31"/>
                    <a:gd name="T7" fmla="*/ 17 h 33"/>
                    <a:gd name="T8" fmla="*/ 8 w 31"/>
                    <a:gd name="T9" fmla="*/ 9 h 33"/>
                    <a:gd name="T10" fmla="*/ 8 w 31"/>
                    <a:gd name="T11" fmla="*/ 5 h 33"/>
                    <a:gd name="T12" fmla="*/ 10 w 31"/>
                    <a:gd name="T13" fmla="*/ 3 h 33"/>
                    <a:gd name="T14" fmla="*/ 30 w 31"/>
                    <a:gd name="T15" fmla="*/ 27 h 33"/>
                    <a:gd name="T16" fmla="*/ 31 w 31"/>
                    <a:gd name="T17" fmla="*/ 26 h 33"/>
                    <a:gd name="T18" fmla="*/ 9 w 31"/>
                    <a:gd name="T19" fmla="*/ 0 h 33"/>
                    <a:gd name="T20" fmla="*/ 8 w 31"/>
                    <a:gd name="T21" fmla="*/ 0 h 33"/>
                    <a:gd name="T22" fmla="*/ 0 w 31"/>
                    <a:gd name="T23" fmla="*/ 31 h 33"/>
                    <a:gd name="T24" fmla="*/ 1 w 31"/>
                    <a:gd name="T25" fmla="*/ 32 h 33"/>
                    <a:gd name="T26" fmla="*/ 3 w 31"/>
                    <a:gd name="T27" fmla="*/ 30 h 33"/>
                    <a:gd name="T28" fmla="*/ 2 w 31"/>
                    <a:gd name="T29"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33">
                      <a:moveTo>
                        <a:pt x="2" y="29"/>
                      </a:moveTo>
                      <a:cubicBezTo>
                        <a:pt x="1" y="30"/>
                        <a:pt x="1" y="30"/>
                        <a:pt x="0" y="31"/>
                      </a:cubicBezTo>
                      <a:cubicBezTo>
                        <a:pt x="1" y="31"/>
                        <a:pt x="1" y="31"/>
                        <a:pt x="1" y="32"/>
                      </a:cubicBezTo>
                      <a:cubicBezTo>
                        <a:pt x="4" y="27"/>
                        <a:pt x="5" y="22"/>
                        <a:pt x="6" y="17"/>
                      </a:cubicBezTo>
                      <a:cubicBezTo>
                        <a:pt x="7" y="15"/>
                        <a:pt x="7" y="12"/>
                        <a:pt x="8" y="9"/>
                      </a:cubicBezTo>
                      <a:cubicBezTo>
                        <a:pt x="8" y="7"/>
                        <a:pt x="8" y="6"/>
                        <a:pt x="8" y="5"/>
                      </a:cubicBezTo>
                      <a:cubicBezTo>
                        <a:pt x="9" y="3"/>
                        <a:pt x="8" y="1"/>
                        <a:pt x="10" y="3"/>
                      </a:cubicBezTo>
                      <a:cubicBezTo>
                        <a:pt x="16" y="12"/>
                        <a:pt x="27" y="17"/>
                        <a:pt x="30" y="27"/>
                      </a:cubicBezTo>
                      <a:cubicBezTo>
                        <a:pt x="30" y="28"/>
                        <a:pt x="31" y="27"/>
                        <a:pt x="31" y="26"/>
                      </a:cubicBezTo>
                      <a:cubicBezTo>
                        <a:pt x="28" y="15"/>
                        <a:pt x="15" y="10"/>
                        <a:pt x="9" y="0"/>
                      </a:cubicBezTo>
                      <a:cubicBezTo>
                        <a:pt x="9" y="0"/>
                        <a:pt x="8" y="0"/>
                        <a:pt x="8" y="0"/>
                      </a:cubicBezTo>
                      <a:cubicBezTo>
                        <a:pt x="5" y="11"/>
                        <a:pt x="5" y="21"/>
                        <a:pt x="0" y="31"/>
                      </a:cubicBezTo>
                      <a:cubicBezTo>
                        <a:pt x="0" y="32"/>
                        <a:pt x="1" y="33"/>
                        <a:pt x="1" y="32"/>
                      </a:cubicBezTo>
                      <a:cubicBezTo>
                        <a:pt x="2" y="31"/>
                        <a:pt x="2" y="31"/>
                        <a:pt x="3" y="30"/>
                      </a:cubicBezTo>
                      <a:cubicBezTo>
                        <a:pt x="3" y="30"/>
                        <a:pt x="2" y="29"/>
                        <a:pt x="2"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1" name="Freeform 84"/>
                <p:cNvSpPr/>
                <p:nvPr/>
              </p:nvSpPr>
              <p:spPr bwMode="auto">
                <a:xfrm>
                  <a:off x="962025" y="2713038"/>
                  <a:ext cx="28575" cy="33338"/>
                </a:xfrm>
                <a:custGeom>
                  <a:avLst/>
                  <a:gdLst>
                    <a:gd name="T0" fmla="*/ 4 w 28"/>
                    <a:gd name="T1" fmla="*/ 26 h 32"/>
                    <a:gd name="T2" fmla="*/ 5 w 28"/>
                    <a:gd name="T3" fmla="*/ 19 h 32"/>
                    <a:gd name="T4" fmla="*/ 9 w 28"/>
                    <a:gd name="T5" fmla="*/ 26 h 32"/>
                    <a:gd name="T6" fmla="*/ 13 w 28"/>
                    <a:gd name="T7" fmla="*/ 27 h 32"/>
                    <a:gd name="T8" fmla="*/ 16 w 28"/>
                    <a:gd name="T9" fmla="*/ 28 h 32"/>
                    <a:gd name="T10" fmla="*/ 22 w 28"/>
                    <a:gd name="T11" fmla="*/ 27 h 32"/>
                    <a:gd name="T12" fmla="*/ 14 w 28"/>
                    <a:gd name="T13" fmla="*/ 14 h 32"/>
                    <a:gd name="T14" fmla="*/ 22 w 28"/>
                    <a:gd name="T15" fmla="*/ 15 h 32"/>
                    <a:gd name="T16" fmla="*/ 9 w 28"/>
                    <a:gd name="T17" fmla="*/ 8 h 32"/>
                    <a:gd name="T18" fmla="*/ 11 w 28"/>
                    <a:gd name="T19" fmla="*/ 5 h 32"/>
                    <a:gd name="T20" fmla="*/ 10 w 28"/>
                    <a:gd name="T21" fmla="*/ 16 h 32"/>
                    <a:gd name="T22" fmla="*/ 9 w 28"/>
                    <a:gd name="T23" fmla="*/ 14 h 32"/>
                    <a:gd name="T24" fmla="*/ 10 w 28"/>
                    <a:gd name="T25" fmla="*/ 27 h 32"/>
                    <a:gd name="T26" fmla="*/ 8 w 28"/>
                    <a:gd name="T27" fmla="*/ 30 h 32"/>
                    <a:gd name="T28" fmla="*/ 12 w 28"/>
                    <a:gd name="T29" fmla="*/ 28 h 32"/>
                    <a:gd name="T30" fmla="*/ 17 w 28"/>
                    <a:gd name="T31" fmla="*/ 28 h 32"/>
                    <a:gd name="T32" fmla="*/ 22 w 28"/>
                    <a:gd name="T33" fmla="*/ 26 h 32"/>
                    <a:gd name="T34" fmla="*/ 19 w 28"/>
                    <a:gd name="T35" fmla="*/ 21 h 32"/>
                    <a:gd name="T36" fmla="*/ 24 w 28"/>
                    <a:gd name="T37" fmla="*/ 24 h 32"/>
                    <a:gd name="T38" fmla="*/ 20 w 28"/>
                    <a:gd name="T39" fmla="*/ 26 h 32"/>
                    <a:gd name="T40" fmla="*/ 6 w 28"/>
                    <a:gd name="T41" fmla="*/ 22 h 32"/>
                    <a:gd name="T42" fmla="*/ 8 w 28"/>
                    <a:gd name="T43" fmla="*/ 22 h 32"/>
                    <a:gd name="T44" fmla="*/ 1 w 28"/>
                    <a:gd name="T45" fmla="*/ 31 h 32"/>
                    <a:gd name="T46" fmla="*/ 8 w 28"/>
                    <a:gd name="T47" fmla="*/ 24 h 32"/>
                    <a:gd name="T48" fmla="*/ 22 w 28"/>
                    <a:gd name="T49" fmla="*/ 25 h 32"/>
                    <a:gd name="T50" fmla="*/ 25 w 28"/>
                    <a:gd name="T51" fmla="*/ 25 h 32"/>
                    <a:gd name="T52" fmla="*/ 26 w 28"/>
                    <a:gd name="T53" fmla="*/ 23 h 32"/>
                    <a:gd name="T54" fmla="*/ 14 w 28"/>
                    <a:gd name="T55" fmla="*/ 23 h 32"/>
                    <a:gd name="T56" fmla="*/ 14 w 28"/>
                    <a:gd name="T57" fmla="*/ 26 h 32"/>
                    <a:gd name="T58" fmla="*/ 17 w 28"/>
                    <a:gd name="T59" fmla="*/ 25 h 32"/>
                    <a:gd name="T60" fmla="*/ 21 w 28"/>
                    <a:gd name="T61" fmla="*/ 24 h 32"/>
                    <a:gd name="T62" fmla="*/ 14 w 28"/>
                    <a:gd name="T63" fmla="*/ 26 h 32"/>
                    <a:gd name="T64" fmla="*/ 15 w 28"/>
                    <a:gd name="T65" fmla="*/ 23 h 32"/>
                    <a:gd name="T66" fmla="*/ 28 w 28"/>
                    <a:gd name="T67" fmla="*/ 23 h 32"/>
                    <a:gd name="T68" fmla="*/ 26 w 28"/>
                    <a:gd name="T69" fmla="*/ 26 h 32"/>
                    <a:gd name="T70" fmla="*/ 20 w 28"/>
                    <a:gd name="T71" fmla="*/ 21 h 32"/>
                    <a:gd name="T72" fmla="*/ 6 w 28"/>
                    <a:gd name="T73" fmla="*/ 25 h 32"/>
                    <a:gd name="T74" fmla="*/ 1 w 28"/>
                    <a:gd name="T75" fmla="*/ 25 h 32"/>
                    <a:gd name="T76" fmla="*/ 7 w 28"/>
                    <a:gd name="T77" fmla="*/ 20 h 32"/>
                    <a:gd name="T78" fmla="*/ 9 w 28"/>
                    <a:gd name="T79" fmla="*/ 31 h 32"/>
                    <a:gd name="T80" fmla="*/ 25 w 28"/>
                    <a:gd name="T81" fmla="*/ 26 h 32"/>
                    <a:gd name="T82" fmla="*/ 19 w 28"/>
                    <a:gd name="T83" fmla="*/ 28 h 32"/>
                    <a:gd name="T84" fmla="*/ 17 w 28"/>
                    <a:gd name="T85" fmla="*/ 26 h 32"/>
                    <a:gd name="T86" fmla="*/ 13 w 28"/>
                    <a:gd name="T87" fmla="*/ 28 h 32"/>
                    <a:gd name="T88" fmla="*/ 6 w 28"/>
                    <a:gd name="T89" fmla="*/ 28 h 32"/>
                    <a:gd name="T90" fmla="*/ 4 w 28"/>
                    <a:gd name="T91" fmla="*/ 28 h 32"/>
                    <a:gd name="T92" fmla="*/ 2 w 28"/>
                    <a:gd name="T93" fmla="*/ 29 h 32"/>
                    <a:gd name="T94" fmla="*/ 4 w 28"/>
                    <a:gd name="T95" fmla="*/ 27 h 32"/>
                    <a:gd name="T96" fmla="*/ 9 w 28"/>
                    <a:gd name="T97" fmla="*/ 25 h 32"/>
                    <a:gd name="T98" fmla="*/ 8 w 28"/>
                    <a:gd name="T99" fmla="*/ 5 h 32"/>
                    <a:gd name="T100" fmla="*/ 9 w 28"/>
                    <a:gd name="T101" fmla="*/ 6 h 32"/>
                    <a:gd name="T102" fmla="*/ 19 w 28"/>
                    <a:gd name="T103" fmla="*/ 16 h 32"/>
                    <a:gd name="T104" fmla="*/ 14 w 28"/>
                    <a:gd name="T105" fmla="*/ 11 h 32"/>
                    <a:gd name="T106" fmla="*/ 18 w 28"/>
                    <a:gd name="T107" fmla="*/ 19 h 32"/>
                    <a:gd name="T108" fmla="*/ 19 w 28"/>
                    <a:gd name="T109" fmla="*/ 17 h 32"/>
                    <a:gd name="T110" fmla="*/ 15 w 28"/>
                    <a:gd name="T111" fmla="*/ 14 h 32"/>
                    <a:gd name="T112" fmla="*/ 13 w 28"/>
                    <a:gd name="T113" fmla="*/ 13 h 32"/>
                    <a:gd name="T114" fmla="*/ 10 w 28"/>
                    <a:gd name="T115" fmla="*/ 6 h 32"/>
                    <a:gd name="T116" fmla="*/ 7 w 28"/>
                    <a:gd name="T117" fmla="*/ 1 h 32"/>
                    <a:gd name="T118" fmla="*/ 6 w 28"/>
                    <a:gd name="T119" fmla="*/ 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 h="32">
                      <a:moveTo>
                        <a:pt x="2" y="27"/>
                      </a:moveTo>
                      <a:cubicBezTo>
                        <a:pt x="4" y="22"/>
                        <a:pt x="5" y="18"/>
                        <a:pt x="7" y="14"/>
                      </a:cubicBezTo>
                      <a:cubicBezTo>
                        <a:pt x="6" y="14"/>
                        <a:pt x="6" y="13"/>
                        <a:pt x="5" y="13"/>
                      </a:cubicBezTo>
                      <a:cubicBezTo>
                        <a:pt x="4" y="17"/>
                        <a:pt x="4" y="21"/>
                        <a:pt x="3" y="25"/>
                      </a:cubicBezTo>
                      <a:cubicBezTo>
                        <a:pt x="3" y="25"/>
                        <a:pt x="4" y="25"/>
                        <a:pt x="4" y="25"/>
                      </a:cubicBezTo>
                      <a:cubicBezTo>
                        <a:pt x="5" y="20"/>
                        <a:pt x="6" y="15"/>
                        <a:pt x="7" y="9"/>
                      </a:cubicBezTo>
                      <a:cubicBezTo>
                        <a:pt x="7" y="9"/>
                        <a:pt x="6" y="9"/>
                        <a:pt x="6" y="9"/>
                      </a:cubicBezTo>
                      <a:cubicBezTo>
                        <a:pt x="6" y="15"/>
                        <a:pt x="4" y="20"/>
                        <a:pt x="4" y="26"/>
                      </a:cubicBezTo>
                      <a:cubicBezTo>
                        <a:pt x="4" y="26"/>
                        <a:pt x="5" y="26"/>
                        <a:pt x="5" y="26"/>
                      </a:cubicBezTo>
                      <a:cubicBezTo>
                        <a:pt x="6" y="20"/>
                        <a:pt x="7" y="14"/>
                        <a:pt x="8" y="7"/>
                      </a:cubicBezTo>
                      <a:cubicBezTo>
                        <a:pt x="8" y="7"/>
                        <a:pt x="7" y="7"/>
                        <a:pt x="7" y="7"/>
                      </a:cubicBezTo>
                      <a:cubicBezTo>
                        <a:pt x="7" y="8"/>
                        <a:pt x="7" y="8"/>
                        <a:pt x="7" y="9"/>
                      </a:cubicBezTo>
                      <a:cubicBezTo>
                        <a:pt x="7" y="9"/>
                        <a:pt x="7" y="9"/>
                        <a:pt x="8" y="9"/>
                      </a:cubicBezTo>
                      <a:cubicBezTo>
                        <a:pt x="8" y="6"/>
                        <a:pt x="8" y="3"/>
                        <a:pt x="8" y="1"/>
                      </a:cubicBezTo>
                      <a:cubicBezTo>
                        <a:pt x="8" y="1"/>
                        <a:pt x="7" y="1"/>
                        <a:pt x="7" y="1"/>
                      </a:cubicBezTo>
                      <a:cubicBezTo>
                        <a:pt x="7" y="7"/>
                        <a:pt x="5" y="13"/>
                        <a:pt x="5" y="19"/>
                      </a:cubicBezTo>
                      <a:cubicBezTo>
                        <a:pt x="5" y="19"/>
                        <a:pt x="6" y="19"/>
                        <a:pt x="6" y="19"/>
                      </a:cubicBezTo>
                      <a:cubicBezTo>
                        <a:pt x="6" y="14"/>
                        <a:pt x="7" y="9"/>
                        <a:pt x="9" y="4"/>
                      </a:cubicBezTo>
                      <a:cubicBezTo>
                        <a:pt x="9" y="4"/>
                        <a:pt x="8" y="4"/>
                        <a:pt x="8" y="4"/>
                      </a:cubicBezTo>
                      <a:cubicBezTo>
                        <a:pt x="10" y="10"/>
                        <a:pt x="8" y="17"/>
                        <a:pt x="7" y="23"/>
                      </a:cubicBezTo>
                      <a:cubicBezTo>
                        <a:pt x="8" y="23"/>
                        <a:pt x="8" y="23"/>
                        <a:pt x="9" y="23"/>
                      </a:cubicBezTo>
                      <a:cubicBezTo>
                        <a:pt x="8" y="17"/>
                        <a:pt x="10" y="12"/>
                        <a:pt x="11" y="7"/>
                      </a:cubicBezTo>
                      <a:cubicBezTo>
                        <a:pt x="11" y="7"/>
                        <a:pt x="10" y="6"/>
                        <a:pt x="10" y="6"/>
                      </a:cubicBezTo>
                      <a:cubicBezTo>
                        <a:pt x="10" y="13"/>
                        <a:pt x="10" y="20"/>
                        <a:pt x="9" y="26"/>
                      </a:cubicBezTo>
                      <a:cubicBezTo>
                        <a:pt x="10" y="26"/>
                        <a:pt x="10" y="26"/>
                        <a:pt x="10" y="26"/>
                      </a:cubicBezTo>
                      <a:cubicBezTo>
                        <a:pt x="11" y="21"/>
                        <a:pt x="12" y="15"/>
                        <a:pt x="14" y="10"/>
                      </a:cubicBezTo>
                      <a:cubicBezTo>
                        <a:pt x="13" y="10"/>
                        <a:pt x="13" y="10"/>
                        <a:pt x="13" y="10"/>
                      </a:cubicBezTo>
                      <a:cubicBezTo>
                        <a:pt x="13" y="16"/>
                        <a:pt x="12" y="22"/>
                        <a:pt x="11" y="28"/>
                      </a:cubicBezTo>
                      <a:cubicBezTo>
                        <a:pt x="11" y="28"/>
                        <a:pt x="11" y="28"/>
                        <a:pt x="12" y="28"/>
                      </a:cubicBezTo>
                      <a:cubicBezTo>
                        <a:pt x="12" y="23"/>
                        <a:pt x="13" y="18"/>
                        <a:pt x="14" y="13"/>
                      </a:cubicBezTo>
                      <a:cubicBezTo>
                        <a:pt x="14" y="13"/>
                        <a:pt x="13" y="13"/>
                        <a:pt x="13" y="13"/>
                      </a:cubicBezTo>
                      <a:cubicBezTo>
                        <a:pt x="14" y="18"/>
                        <a:pt x="13" y="22"/>
                        <a:pt x="13" y="27"/>
                      </a:cubicBezTo>
                      <a:cubicBezTo>
                        <a:pt x="13" y="27"/>
                        <a:pt x="14" y="27"/>
                        <a:pt x="14" y="27"/>
                      </a:cubicBezTo>
                      <a:cubicBezTo>
                        <a:pt x="14" y="22"/>
                        <a:pt x="14" y="17"/>
                        <a:pt x="16" y="12"/>
                      </a:cubicBezTo>
                      <a:cubicBezTo>
                        <a:pt x="15" y="12"/>
                        <a:pt x="15" y="12"/>
                        <a:pt x="14" y="12"/>
                      </a:cubicBezTo>
                      <a:cubicBezTo>
                        <a:pt x="15" y="17"/>
                        <a:pt x="15" y="22"/>
                        <a:pt x="15" y="27"/>
                      </a:cubicBezTo>
                      <a:cubicBezTo>
                        <a:pt x="15" y="27"/>
                        <a:pt x="16" y="27"/>
                        <a:pt x="16" y="27"/>
                      </a:cubicBezTo>
                      <a:cubicBezTo>
                        <a:pt x="16" y="22"/>
                        <a:pt x="16" y="18"/>
                        <a:pt x="17" y="14"/>
                      </a:cubicBezTo>
                      <a:cubicBezTo>
                        <a:pt x="16" y="14"/>
                        <a:pt x="16" y="14"/>
                        <a:pt x="15" y="14"/>
                      </a:cubicBezTo>
                      <a:cubicBezTo>
                        <a:pt x="16" y="19"/>
                        <a:pt x="16" y="23"/>
                        <a:pt x="16" y="28"/>
                      </a:cubicBezTo>
                      <a:cubicBezTo>
                        <a:pt x="17" y="28"/>
                        <a:pt x="17" y="28"/>
                        <a:pt x="18" y="28"/>
                      </a:cubicBezTo>
                      <a:cubicBezTo>
                        <a:pt x="17" y="23"/>
                        <a:pt x="18" y="19"/>
                        <a:pt x="19" y="15"/>
                      </a:cubicBezTo>
                      <a:cubicBezTo>
                        <a:pt x="18" y="15"/>
                        <a:pt x="18" y="15"/>
                        <a:pt x="17" y="15"/>
                      </a:cubicBezTo>
                      <a:cubicBezTo>
                        <a:pt x="18" y="19"/>
                        <a:pt x="18" y="23"/>
                        <a:pt x="18" y="28"/>
                      </a:cubicBezTo>
                      <a:cubicBezTo>
                        <a:pt x="19" y="28"/>
                        <a:pt x="19" y="28"/>
                        <a:pt x="19" y="28"/>
                      </a:cubicBezTo>
                      <a:cubicBezTo>
                        <a:pt x="19" y="24"/>
                        <a:pt x="20" y="20"/>
                        <a:pt x="20" y="17"/>
                      </a:cubicBezTo>
                      <a:cubicBezTo>
                        <a:pt x="20" y="17"/>
                        <a:pt x="19" y="17"/>
                        <a:pt x="19" y="17"/>
                      </a:cubicBezTo>
                      <a:cubicBezTo>
                        <a:pt x="21" y="20"/>
                        <a:pt x="21" y="23"/>
                        <a:pt x="22" y="27"/>
                      </a:cubicBezTo>
                      <a:cubicBezTo>
                        <a:pt x="22" y="27"/>
                        <a:pt x="23" y="27"/>
                        <a:pt x="23" y="26"/>
                      </a:cubicBezTo>
                      <a:cubicBezTo>
                        <a:pt x="22" y="24"/>
                        <a:pt x="20" y="18"/>
                        <a:pt x="26" y="25"/>
                      </a:cubicBezTo>
                      <a:cubicBezTo>
                        <a:pt x="26" y="24"/>
                        <a:pt x="26" y="24"/>
                        <a:pt x="27" y="24"/>
                      </a:cubicBezTo>
                      <a:cubicBezTo>
                        <a:pt x="24" y="22"/>
                        <a:pt x="21" y="20"/>
                        <a:pt x="19" y="18"/>
                      </a:cubicBezTo>
                      <a:cubicBezTo>
                        <a:pt x="19" y="19"/>
                        <a:pt x="18" y="19"/>
                        <a:pt x="18" y="20"/>
                      </a:cubicBezTo>
                      <a:cubicBezTo>
                        <a:pt x="19" y="20"/>
                        <a:pt x="21" y="21"/>
                        <a:pt x="22" y="22"/>
                      </a:cubicBezTo>
                      <a:cubicBezTo>
                        <a:pt x="22" y="22"/>
                        <a:pt x="23" y="22"/>
                        <a:pt x="23" y="21"/>
                      </a:cubicBezTo>
                      <a:cubicBezTo>
                        <a:pt x="20" y="19"/>
                        <a:pt x="16" y="17"/>
                        <a:pt x="14" y="14"/>
                      </a:cubicBezTo>
                      <a:cubicBezTo>
                        <a:pt x="14" y="14"/>
                        <a:pt x="13" y="14"/>
                        <a:pt x="13" y="15"/>
                      </a:cubicBezTo>
                      <a:cubicBezTo>
                        <a:pt x="16" y="16"/>
                        <a:pt x="19" y="19"/>
                        <a:pt x="22" y="21"/>
                      </a:cubicBezTo>
                      <a:cubicBezTo>
                        <a:pt x="23" y="22"/>
                        <a:pt x="24" y="21"/>
                        <a:pt x="23" y="20"/>
                      </a:cubicBezTo>
                      <a:cubicBezTo>
                        <a:pt x="20" y="17"/>
                        <a:pt x="17" y="14"/>
                        <a:pt x="15" y="10"/>
                      </a:cubicBezTo>
                      <a:cubicBezTo>
                        <a:pt x="15" y="11"/>
                        <a:pt x="15" y="11"/>
                        <a:pt x="14" y="11"/>
                      </a:cubicBezTo>
                      <a:cubicBezTo>
                        <a:pt x="19" y="13"/>
                        <a:pt x="23" y="18"/>
                        <a:pt x="25" y="22"/>
                      </a:cubicBezTo>
                      <a:cubicBezTo>
                        <a:pt x="25" y="22"/>
                        <a:pt x="26" y="22"/>
                        <a:pt x="26" y="22"/>
                      </a:cubicBezTo>
                      <a:cubicBezTo>
                        <a:pt x="24" y="20"/>
                        <a:pt x="23" y="18"/>
                        <a:pt x="22" y="15"/>
                      </a:cubicBezTo>
                      <a:cubicBezTo>
                        <a:pt x="22" y="15"/>
                        <a:pt x="21" y="15"/>
                        <a:pt x="21" y="16"/>
                      </a:cubicBezTo>
                      <a:cubicBezTo>
                        <a:pt x="23" y="18"/>
                        <a:pt x="24" y="20"/>
                        <a:pt x="24" y="23"/>
                      </a:cubicBezTo>
                      <a:cubicBezTo>
                        <a:pt x="25" y="23"/>
                        <a:pt x="25" y="23"/>
                        <a:pt x="26" y="23"/>
                      </a:cubicBezTo>
                      <a:cubicBezTo>
                        <a:pt x="24" y="20"/>
                        <a:pt x="22" y="18"/>
                        <a:pt x="21" y="16"/>
                      </a:cubicBezTo>
                      <a:cubicBezTo>
                        <a:pt x="20" y="15"/>
                        <a:pt x="19" y="16"/>
                        <a:pt x="19" y="16"/>
                      </a:cubicBezTo>
                      <a:cubicBezTo>
                        <a:pt x="20" y="18"/>
                        <a:pt x="21" y="19"/>
                        <a:pt x="21" y="21"/>
                      </a:cubicBezTo>
                      <a:cubicBezTo>
                        <a:pt x="22" y="21"/>
                        <a:pt x="22" y="20"/>
                        <a:pt x="22" y="20"/>
                      </a:cubicBezTo>
                      <a:cubicBezTo>
                        <a:pt x="18" y="16"/>
                        <a:pt x="14" y="11"/>
                        <a:pt x="9" y="8"/>
                      </a:cubicBezTo>
                      <a:cubicBezTo>
                        <a:pt x="8" y="7"/>
                        <a:pt x="7" y="8"/>
                        <a:pt x="8" y="9"/>
                      </a:cubicBezTo>
                      <a:cubicBezTo>
                        <a:pt x="10" y="12"/>
                        <a:pt x="13" y="14"/>
                        <a:pt x="17" y="15"/>
                      </a:cubicBezTo>
                      <a:cubicBezTo>
                        <a:pt x="17" y="15"/>
                        <a:pt x="18" y="14"/>
                        <a:pt x="17" y="14"/>
                      </a:cubicBezTo>
                      <a:cubicBezTo>
                        <a:pt x="15" y="11"/>
                        <a:pt x="13" y="8"/>
                        <a:pt x="10" y="5"/>
                      </a:cubicBezTo>
                      <a:cubicBezTo>
                        <a:pt x="10" y="6"/>
                        <a:pt x="9" y="6"/>
                        <a:pt x="9" y="6"/>
                      </a:cubicBezTo>
                      <a:cubicBezTo>
                        <a:pt x="11" y="8"/>
                        <a:pt x="13" y="10"/>
                        <a:pt x="15" y="12"/>
                      </a:cubicBezTo>
                      <a:cubicBezTo>
                        <a:pt x="16" y="13"/>
                        <a:pt x="17" y="12"/>
                        <a:pt x="17" y="12"/>
                      </a:cubicBezTo>
                      <a:cubicBezTo>
                        <a:pt x="15" y="9"/>
                        <a:pt x="13" y="7"/>
                        <a:pt x="11" y="5"/>
                      </a:cubicBezTo>
                      <a:cubicBezTo>
                        <a:pt x="11" y="5"/>
                        <a:pt x="10" y="5"/>
                        <a:pt x="10" y="6"/>
                      </a:cubicBezTo>
                      <a:cubicBezTo>
                        <a:pt x="14" y="7"/>
                        <a:pt x="15" y="10"/>
                        <a:pt x="17" y="13"/>
                      </a:cubicBezTo>
                      <a:cubicBezTo>
                        <a:pt x="17" y="13"/>
                        <a:pt x="17" y="12"/>
                        <a:pt x="18" y="12"/>
                      </a:cubicBezTo>
                      <a:cubicBezTo>
                        <a:pt x="14" y="10"/>
                        <a:pt x="12" y="7"/>
                        <a:pt x="9" y="4"/>
                      </a:cubicBezTo>
                      <a:cubicBezTo>
                        <a:pt x="9" y="4"/>
                        <a:pt x="8" y="4"/>
                        <a:pt x="8" y="4"/>
                      </a:cubicBezTo>
                      <a:cubicBezTo>
                        <a:pt x="8" y="9"/>
                        <a:pt x="9" y="14"/>
                        <a:pt x="10" y="19"/>
                      </a:cubicBezTo>
                      <a:cubicBezTo>
                        <a:pt x="10" y="20"/>
                        <a:pt x="12" y="19"/>
                        <a:pt x="12" y="18"/>
                      </a:cubicBezTo>
                      <a:cubicBezTo>
                        <a:pt x="11" y="17"/>
                        <a:pt x="11" y="17"/>
                        <a:pt x="10" y="16"/>
                      </a:cubicBezTo>
                      <a:cubicBezTo>
                        <a:pt x="10" y="15"/>
                        <a:pt x="9" y="15"/>
                        <a:pt x="9" y="16"/>
                      </a:cubicBezTo>
                      <a:cubicBezTo>
                        <a:pt x="8" y="17"/>
                        <a:pt x="7" y="19"/>
                        <a:pt x="7" y="21"/>
                      </a:cubicBezTo>
                      <a:cubicBezTo>
                        <a:pt x="7" y="22"/>
                        <a:pt x="8" y="22"/>
                        <a:pt x="8" y="21"/>
                      </a:cubicBezTo>
                      <a:cubicBezTo>
                        <a:pt x="9" y="19"/>
                        <a:pt x="9" y="17"/>
                        <a:pt x="9" y="14"/>
                      </a:cubicBezTo>
                      <a:cubicBezTo>
                        <a:pt x="9" y="13"/>
                        <a:pt x="7" y="13"/>
                        <a:pt x="7" y="14"/>
                      </a:cubicBezTo>
                      <a:cubicBezTo>
                        <a:pt x="7" y="18"/>
                        <a:pt x="7" y="21"/>
                        <a:pt x="7" y="25"/>
                      </a:cubicBezTo>
                      <a:cubicBezTo>
                        <a:pt x="7" y="26"/>
                        <a:pt x="8" y="26"/>
                        <a:pt x="9" y="25"/>
                      </a:cubicBezTo>
                      <a:cubicBezTo>
                        <a:pt x="9" y="21"/>
                        <a:pt x="9" y="17"/>
                        <a:pt x="9" y="14"/>
                      </a:cubicBezTo>
                      <a:cubicBezTo>
                        <a:pt x="9" y="13"/>
                        <a:pt x="8" y="13"/>
                        <a:pt x="8" y="14"/>
                      </a:cubicBezTo>
                      <a:cubicBezTo>
                        <a:pt x="7" y="18"/>
                        <a:pt x="7" y="22"/>
                        <a:pt x="7" y="25"/>
                      </a:cubicBezTo>
                      <a:cubicBezTo>
                        <a:pt x="6" y="26"/>
                        <a:pt x="8" y="26"/>
                        <a:pt x="8" y="26"/>
                      </a:cubicBezTo>
                      <a:cubicBezTo>
                        <a:pt x="8" y="25"/>
                        <a:pt x="9" y="24"/>
                        <a:pt x="9" y="23"/>
                      </a:cubicBezTo>
                      <a:cubicBezTo>
                        <a:pt x="9" y="22"/>
                        <a:pt x="8" y="22"/>
                        <a:pt x="8" y="22"/>
                      </a:cubicBezTo>
                      <a:cubicBezTo>
                        <a:pt x="7" y="23"/>
                        <a:pt x="5" y="24"/>
                        <a:pt x="4" y="25"/>
                      </a:cubicBezTo>
                      <a:cubicBezTo>
                        <a:pt x="4" y="26"/>
                        <a:pt x="4" y="26"/>
                        <a:pt x="4" y="27"/>
                      </a:cubicBezTo>
                      <a:cubicBezTo>
                        <a:pt x="6" y="27"/>
                        <a:pt x="8" y="27"/>
                        <a:pt x="10" y="27"/>
                      </a:cubicBezTo>
                      <a:cubicBezTo>
                        <a:pt x="11" y="27"/>
                        <a:pt x="11" y="25"/>
                        <a:pt x="10" y="25"/>
                      </a:cubicBezTo>
                      <a:cubicBezTo>
                        <a:pt x="8" y="25"/>
                        <a:pt x="6" y="25"/>
                        <a:pt x="4" y="25"/>
                      </a:cubicBezTo>
                      <a:cubicBezTo>
                        <a:pt x="3" y="25"/>
                        <a:pt x="2" y="25"/>
                        <a:pt x="3" y="26"/>
                      </a:cubicBezTo>
                      <a:cubicBezTo>
                        <a:pt x="4" y="27"/>
                        <a:pt x="5" y="27"/>
                        <a:pt x="6" y="28"/>
                      </a:cubicBezTo>
                      <a:cubicBezTo>
                        <a:pt x="6" y="28"/>
                        <a:pt x="6" y="27"/>
                        <a:pt x="6" y="27"/>
                      </a:cubicBezTo>
                      <a:cubicBezTo>
                        <a:pt x="5" y="27"/>
                        <a:pt x="4" y="27"/>
                        <a:pt x="2" y="27"/>
                      </a:cubicBezTo>
                      <a:cubicBezTo>
                        <a:pt x="1" y="27"/>
                        <a:pt x="1" y="28"/>
                        <a:pt x="2" y="28"/>
                      </a:cubicBezTo>
                      <a:cubicBezTo>
                        <a:pt x="4" y="30"/>
                        <a:pt x="6" y="30"/>
                        <a:pt x="8" y="30"/>
                      </a:cubicBezTo>
                      <a:cubicBezTo>
                        <a:pt x="9" y="30"/>
                        <a:pt x="9" y="29"/>
                        <a:pt x="8" y="29"/>
                      </a:cubicBezTo>
                      <a:cubicBezTo>
                        <a:pt x="6" y="28"/>
                        <a:pt x="4" y="28"/>
                        <a:pt x="2" y="28"/>
                      </a:cubicBezTo>
                      <a:cubicBezTo>
                        <a:pt x="1" y="28"/>
                        <a:pt x="1" y="29"/>
                        <a:pt x="2" y="29"/>
                      </a:cubicBezTo>
                      <a:cubicBezTo>
                        <a:pt x="4" y="30"/>
                        <a:pt x="7" y="31"/>
                        <a:pt x="10" y="30"/>
                      </a:cubicBezTo>
                      <a:cubicBezTo>
                        <a:pt x="10" y="30"/>
                        <a:pt x="11" y="29"/>
                        <a:pt x="10" y="29"/>
                      </a:cubicBezTo>
                      <a:cubicBezTo>
                        <a:pt x="8" y="28"/>
                        <a:pt x="6" y="27"/>
                        <a:pt x="4" y="27"/>
                      </a:cubicBezTo>
                      <a:cubicBezTo>
                        <a:pt x="4" y="27"/>
                        <a:pt x="4" y="28"/>
                        <a:pt x="4" y="28"/>
                      </a:cubicBezTo>
                      <a:cubicBezTo>
                        <a:pt x="7" y="28"/>
                        <a:pt x="9" y="28"/>
                        <a:pt x="12" y="28"/>
                      </a:cubicBezTo>
                      <a:cubicBezTo>
                        <a:pt x="13" y="28"/>
                        <a:pt x="13" y="27"/>
                        <a:pt x="12" y="27"/>
                      </a:cubicBezTo>
                      <a:cubicBezTo>
                        <a:pt x="9" y="27"/>
                        <a:pt x="7" y="26"/>
                        <a:pt x="4" y="26"/>
                      </a:cubicBezTo>
                      <a:cubicBezTo>
                        <a:pt x="3" y="26"/>
                        <a:pt x="3" y="28"/>
                        <a:pt x="4" y="28"/>
                      </a:cubicBezTo>
                      <a:cubicBezTo>
                        <a:pt x="8" y="28"/>
                        <a:pt x="12" y="28"/>
                        <a:pt x="16" y="27"/>
                      </a:cubicBezTo>
                      <a:cubicBezTo>
                        <a:pt x="17" y="27"/>
                        <a:pt x="16" y="26"/>
                        <a:pt x="16" y="26"/>
                      </a:cubicBezTo>
                      <a:cubicBezTo>
                        <a:pt x="12" y="26"/>
                        <a:pt x="9" y="25"/>
                        <a:pt x="6" y="27"/>
                      </a:cubicBezTo>
                      <a:cubicBezTo>
                        <a:pt x="5" y="27"/>
                        <a:pt x="5" y="28"/>
                        <a:pt x="6" y="28"/>
                      </a:cubicBezTo>
                      <a:cubicBezTo>
                        <a:pt x="10" y="30"/>
                        <a:pt x="14" y="30"/>
                        <a:pt x="17" y="28"/>
                      </a:cubicBezTo>
                      <a:cubicBezTo>
                        <a:pt x="18" y="28"/>
                        <a:pt x="18" y="27"/>
                        <a:pt x="17" y="27"/>
                      </a:cubicBezTo>
                      <a:cubicBezTo>
                        <a:pt x="15" y="26"/>
                        <a:pt x="13" y="26"/>
                        <a:pt x="11" y="26"/>
                      </a:cubicBezTo>
                      <a:cubicBezTo>
                        <a:pt x="10" y="26"/>
                        <a:pt x="10" y="28"/>
                        <a:pt x="11" y="28"/>
                      </a:cubicBezTo>
                      <a:cubicBezTo>
                        <a:pt x="14" y="28"/>
                        <a:pt x="17" y="29"/>
                        <a:pt x="20" y="28"/>
                      </a:cubicBezTo>
                      <a:cubicBezTo>
                        <a:pt x="21" y="28"/>
                        <a:pt x="21" y="27"/>
                        <a:pt x="20" y="27"/>
                      </a:cubicBezTo>
                      <a:cubicBezTo>
                        <a:pt x="18" y="26"/>
                        <a:pt x="15" y="26"/>
                        <a:pt x="13" y="27"/>
                      </a:cubicBezTo>
                      <a:cubicBezTo>
                        <a:pt x="12" y="27"/>
                        <a:pt x="12" y="28"/>
                        <a:pt x="13" y="28"/>
                      </a:cubicBezTo>
                      <a:cubicBezTo>
                        <a:pt x="17" y="29"/>
                        <a:pt x="19" y="28"/>
                        <a:pt x="22" y="26"/>
                      </a:cubicBezTo>
                      <a:cubicBezTo>
                        <a:pt x="23" y="26"/>
                        <a:pt x="23" y="25"/>
                        <a:pt x="22" y="25"/>
                      </a:cubicBezTo>
                      <a:cubicBezTo>
                        <a:pt x="20" y="25"/>
                        <a:pt x="19" y="24"/>
                        <a:pt x="17" y="24"/>
                      </a:cubicBezTo>
                      <a:cubicBezTo>
                        <a:pt x="17" y="25"/>
                        <a:pt x="17" y="25"/>
                        <a:pt x="17" y="26"/>
                      </a:cubicBezTo>
                      <a:cubicBezTo>
                        <a:pt x="18" y="24"/>
                        <a:pt x="19" y="23"/>
                        <a:pt x="20" y="22"/>
                      </a:cubicBezTo>
                      <a:cubicBezTo>
                        <a:pt x="20" y="22"/>
                        <a:pt x="20" y="22"/>
                        <a:pt x="19" y="21"/>
                      </a:cubicBezTo>
                      <a:cubicBezTo>
                        <a:pt x="18" y="23"/>
                        <a:pt x="17" y="24"/>
                        <a:pt x="16" y="25"/>
                      </a:cubicBezTo>
                      <a:cubicBezTo>
                        <a:pt x="16" y="26"/>
                        <a:pt x="17" y="26"/>
                        <a:pt x="17" y="26"/>
                      </a:cubicBezTo>
                      <a:cubicBezTo>
                        <a:pt x="18" y="24"/>
                        <a:pt x="18" y="23"/>
                        <a:pt x="19" y="21"/>
                      </a:cubicBezTo>
                      <a:cubicBezTo>
                        <a:pt x="19" y="21"/>
                        <a:pt x="19" y="21"/>
                        <a:pt x="18" y="21"/>
                      </a:cubicBezTo>
                      <a:cubicBezTo>
                        <a:pt x="18" y="23"/>
                        <a:pt x="17" y="25"/>
                        <a:pt x="17" y="27"/>
                      </a:cubicBezTo>
                      <a:cubicBezTo>
                        <a:pt x="16" y="27"/>
                        <a:pt x="17" y="28"/>
                        <a:pt x="18" y="28"/>
                      </a:cubicBezTo>
                      <a:cubicBezTo>
                        <a:pt x="19" y="27"/>
                        <a:pt x="21" y="26"/>
                        <a:pt x="22" y="25"/>
                      </a:cubicBezTo>
                      <a:cubicBezTo>
                        <a:pt x="22" y="25"/>
                        <a:pt x="22" y="24"/>
                        <a:pt x="22" y="24"/>
                      </a:cubicBezTo>
                      <a:cubicBezTo>
                        <a:pt x="20" y="25"/>
                        <a:pt x="19" y="26"/>
                        <a:pt x="18" y="27"/>
                      </a:cubicBezTo>
                      <a:cubicBezTo>
                        <a:pt x="17" y="28"/>
                        <a:pt x="18" y="29"/>
                        <a:pt x="19" y="28"/>
                      </a:cubicBezTo>
                      <a:cubicBezTo>
                        <a:pt x="21" y="27"/>
                        <a:pt x="22" y="25"/>
                        <a:pt x="24" y="24"/>
                      </a:cubicBezTo>
                      <a:cubicBezTo>
                        <a:pt x="24" y="24"/>
                        <a:pt x="24" y="23"/>
                        <a:pt x="23" y="23"/>
                      </a:cubicBezTo>
                      <a:cubicBezTo>
                        <a:pt x="22" y="24"/>
                        <a:pt x="21" y="25"/>
                        <a:pt x="20" y="26"/>
                      </a:cubicBezTo>
                      <a:cubicBezTo>
                        <a:pt x="21" y="26"/>
                        <a:pt x="21" y="26"/>
                        <a:pt x="21" y="27"/>
                      </a:cubicBezTo>
                      <a:cubicBezTo>
                        <a:pt x="21" y="27"/>
                        <a:pt x="24" y="23"/>
                        <a:pt x="23" y="25"/>
                      </a:cubicBezTo>
                      <a:cubicBezTo>
                        <a:pt x="23" y="26"/>
                        <a:pt x="24" y="26"/>
                        <a:pt x="25" y="26"/>
                      </a:cubicBezTo>
                      <a:cubicBezTo>
                        <a:pt x="25" y="25"/>
                        <a:pt x="25" y="25"/>
                        <a:pt x="26" y="25"/>
                      </a:cubicBezTo>
                      <a:cubicBezTo>
                        <a:pt x="26" y="24"/>
                        <a:pt x="26" y="23"/>
                        <a:pt x="25" y="24"/>
                      </a:cubicBezTo>
                      <a:cubicBezTo>
                        <a:pt x="23" y="25"/>
                        <a:pt x="22" y="25"/>
                        <a:pt x="20" y="26"/>
                      </a:cubicBezTo>
                      <a:cubicBezTo>
                        <a:pt x="20" y="27"/>
                        <a:pt x="20" y="27"/>
                        <a:pt x="21" y="27"/>
                      </a:cubicBezTo>
                      <a:cubicBezTo>
                        <a:pt x="22" y="27"/>
                        <a:pt x="23" y="26"/>
                        <a:pt x="25" y="26"/>
                      </a:cubicBezTo>
                      <a:cubicBezTo>
                        <a:pt x="24" y="25"/>
                        <a:pt x="24" y="25"/>
                        <a:pt x="24" y="24"/>
                      </a:cubicBezTo>
                      <a:cubicBezTo>
                        <a:pt x="21" y="27"/>
                        <a:pt x="18" y="28"/>
                        <a:pt x="14" y="29"/>
                      </a:cubicBezTo>
                      <a:cubicBezTo>
                        <a:pt x="6" y="31"/>
                        <a:pt x="6" y="24"/>
                        <a:pt x="6" y="18"/>
                      </a:cubicBezTo>
                      <a:cubicBezTo>
                        <a:pt x="6" y="18"/>
                        <a:pt x="5" y="18"/>
                        <a:pt x="5" y="18"/>
                      </a:cubicBezTo>
                      <a:cubicBezTo>
                        <a:pt x="5" y="19"/>
                        <a:pt x="5" y="21"/>
                        <a:pt x="5" y="22"/>
                      </a:cubicBezTo>
                      <a:cubicBezTo>
                        <a:pt x="5" y="22"/>
                        <a:pt x="6" y="22"/>
                        <a:pt x="6" y="22"/>
                      </a:cubicBezTo>
                      <a:cubicBezTo>
                        <a:pt x="6" y="18"/>
                        <a:pt x="6" y="15"/>
                        <a:pt x="7" y="12"/>
                      </a:cubicBezTo>
                      <a:cubicBezTo>
                        <a:pt x="6" y="12"/>
                        <a:pt x="6" y="12"/>
                        <a:pt x="5" y="12"/>
                      </a:cubicBezTo>
                      <a:cubicBezTo>
                        <a:pt x="6" y="14"/>
                        <a:pt x="7" y="17"/>
                        <a:pt x="7" y="20"/>
                      </a:cubicBezTo>
                      <a:cubicBezTo>
                        <a:pt x="7" y="20"/>
                        <a:pt x="7" y="20"/>
                        <a:pt x="8" y="20"/>
                      </a:cubicBezTo>
                      <a:cubicBezTo>
                        <a:pt x="8" y="16"/>
                        <a:pt x="8" y="12"/>
                        <a:pt x="9" y="8"/>
                      </a:cubicBezTo>
                      <a:cubicBezTo>
                        <a:pt x="9" y="8"/>
                        <a:pt x="8" y="8"/>
                        <a:pt x="8" y="8"/>
                      </a:cubicBezTo>
                      <a:cubicBezTo>
                        <a:pt x="7" y="13"/>
                        <a:pt x="7" y="17"/>
                        <a:pt x="7" y="22"/>
                      </a:cubicBezTo>
                      <a:cubicBezTo>
                        <a:pt x="7" y="22"/>
                        <a:pt x="7" y="22"/>
                        <a:pt x="8" y="22"/>
                      </a:cubicBezTo>
                      <a:cubicBezTo>
                        <a:pt x="8" y="19"/>
                        <a:pt x="8" y="16"/>
                        <a:pt x="9" y="13"/>
                      </a:cubicBezTo>
                      <a:cubicBezTo>
                        <a:pt x="9" y="13"/>
                        <a:pt x="7" y="12"/>
                        <a:pt x="7" y="13"/>
                      </a:cubicBezTo>
                      <a:cubicBezTo>
                        <a:pt x="6" y="17"/>
                        <a:pt x="5" y="22"/>
                        <a:pt x="1" y="25"/>
                      </a:cubicBezTo>
                      <a:cubicBezTo>
                        <a:pt x="2" y="25"/>
                        <a:pt x="2" y="25"/>
                        <a:pt x="2" y="25"/>
                      </a:cubicBezTo>
                      <a:cubicBezTo>
                        <a:pt x="3" y="25"/>
                        <a:pt x="3" y="24"/>
                        <a:pt x="4" y="23"/>
                      </a:cubicBezTo>
                      <a:cubicBezTo>
                        <a:pt x="4" y="22"/>
                        <a:pt x="3" y="21"/>
                        <a:pt x="3" y="22"/>
                      </a:cubicBezTo>
                      <a:cubicBezTo>
                        <a:pt x="1" y="25"/>
                        <a:pt x="0" y="27"/>
                        <a:pt x="0" y="31"/>
                      </a:cubicBezTo>
                      <a:cubicBezTo>
                        <a:pt x="0" y="31"/>
                        <a:pt x="1" y="31"/>
                        <a:pt x="1" y="31"/>
                      </a:cubicBezTo>
                      <a:cubicBezTo>
                        <a:pt x="3" y="27"/>
                        <a:pt x="5" y="23"/>
                        <a:pt x="7" y="19"/>
                      </a:cubicBezTo>
                      <a:cubicBezTo>
                        <a:pt x="7" y="19"/>
                        <a:pt x="6" y="19"/>
                        <a:pt x="6" y="19"/>
                      </a:cubicBezTo>
                      <a:cubicBezTo>
                        <a:pt x="6" y="21"/>
                        <a:pt x="6" y="23"/>
                        <a:pt x="6" y="25"/>
                      </a:cubicBezTo>
                      <a:cubicBezTo>
                        <a:pt x="6" y="25"/>
                        <a:pt x="7" y="25"/>
                        <a:pt x="7" y="25"/>
                      </a:cubicBezTo>
                      <a:cubicBezTo>
                        <a:pt x="7" y="22"/>
                        <a:pt x="8" y="20"/>
                        <a:pt x="8" y="17"/>
                      </a:cubicBezTo>
                      <a:cubicBezTo>
                        <a:pt x="8" y="17"/>
                        <a:pt x="7" y="17"/>
                        <a:pt x="7" y="17"/>
                      </a:cubicBezTo>
                      <a:cubicBezTo>
                        <a:pt x="6" y="20"/>
                        <a:pt x="7" y="22"/>
                        <a:pt x="7" y="24"/>
                      </a:cubicBezTo>
                      <a:cubicBezTo>
                        <a:pt x="7" y="25"/>
                        <a:pt x="8" y="25"/>
                        <a:pt x="8" y="24"/>
                      </a:cubicBezTo>
                      <a:cubicBezTo>
                        <a:pt x="9" y="22"/>
                        <a:pt x="9" y="20"/>
                        <a:pt x="10" y="17"/>
                      </a:cubicBezTo>
                      <a:cubicBezTo>
                        <a:pt x="10" y="17"/>
                        <a:pt x="9" y="17"/>
                        <a:pt x="9" y="17"/>
                      </a:cubicBezTo>
                      <a:cubicBezTo>
                        <a:pt x="11" y="22"/>
                        <a:pt x="15" y="26"/>
                        <a:pt x="20" y="21"/>
                      </a:cubicBezTo>
                      <a:cubicBezTo>
                        <a:pt x="20" y="21"/>
                        <a:pt x="19" y="20"/>
                        <a:pt x="19" y="20"/>
                      </a:cubicBezTo>
                      <a:cubicBezTo>
                        <a:pt x="17" y="22"/>
                        <a:pt x="17" y="23"/>
                        <a:pt x="16" y="24"/>
                      </a:cubicBezTo>
                      <a:cubicBezTo>
                        <a:pt x="15" y="25"/>
                        <a:pt x="16" y="25"/>
                        <a:pt x="16" y="25"/>
                      </a:cubicBezTo>
                      <a:cubicBezTo>
                        <a:pt x="19" y="26"/>
                        <a:pt x="20" y="26"/>
                        <a:pt x="22" y="26"/>
                      </a:cubicBezTo>
                      <a:cubicBezTo>
                        <a:pt x="22" y="25"/>
                        <a:pt x="22" y="25"/>
                        <a:pt x="22" y="25"/>
                      </a:cubicBezTo>
                      <a:cubicBezTo>
                        <a:pt x="19" y="25"/>
                        <a:pt x="18" y="27"/>
                        <a:pt x="17" y="29"/>
                      </a:cubicBezTo>
                      <a:cubicBezTo>
                        <a:pt x="17" y="29"/>
                        <a:pt x="17" y="30"/>
                        <a:pt x="18" y="30"/>
                      </a:cubicBezTo>
                      <a:cubicBezTo>
                        <a:pt x="20" y="30"/>
                        <a:pt x="21" y="29"/>
                        <a:pt x="23" y="28"/>
                      </a:cubicBezTo>
                      <a:cubicBezTo>
                        <a:pt x="24" y="28"/>
                        <a:pt x="24" y="27"/>
                        <a:pt x="23" y="27"/>
                      </a:cubicBezTo>
                      <a:cubicBezTo>
                        <a:pt x="22" y="27"/>
                        <a:pt x="21" y="27"/>
                        <a:pt x="21" y="28"/>
                      </a:cubicBezTo>
                      <a:cubicBezTo>
                        <a:pt x="21" y="28"/>
                        <a:pt x="21" y="28"/>
                        <a:pt x="21" y="29"/>
                      </a:cubicBezTo>
                      <a:cubicBezTo>
                        <a:pt x="23" y="28"/>
                        <a:pt x="24" y="27"/>
                        <a:pt x="26" y="26"/>
                      </a:cubicBezTo>
                      <a:cubicBezTo>
                        <a:pt x="26" y="26"/>
                        <a:pt x="26" y="25"/>
                        <a:pt x="25" y="25"/>
                      </a:cubicBezTo>
                      <a:cubicBezTo>
                        <a:pt x="24" y="25"/>
                        <a:pt x="24" y="26"/>
                        <a:pt x="23" y="26"/>
                      </a:cubicBezTo>
                      <a:cubicBezTo>
                        <a:pt x="23" y="26"/>
                        <a:pt x="23" y="27"/>
                        <a:pt x="24" y="27"/>
                      </a:cubicBezTo>
                      <a:cubicBezTo>
                        <a:pt x="24" y="26"/>
                        <a:pt x="25" y="24"/>
                        <a:pt x="26" y="23"/>
                      </a:cubicBezTo>
                      <a:cubicBezTo>
                        <a:pt x="26" y="23"/>
                        <a:pt x="26" y="23"/>
                        <a:pt x="25" y="22"/>
                      </a:cubicBezTo>
                      <a:cubicBezTo>
                        <a:pt x="25" y="23"/>
                        <a:pt x="24" y="24"/>
                        <a:pt x="24" y="24"/>
                      </a:cubicBezTo>
                      <a:cubicBezTo>
                        <a:pt x="23" y="25"/>
                        <a:pt x="24" y="26"/>
                        <a:pt x="25" y="25"/>
                      </a:cubicBezTo>
                      <a:cubicBezTo>
                        <a:pt x="26" y="25"/>
                        <a:pt x="26" y="24"/>
                        <a:pt x="27" y="23"/>
                      </a:cubicBezTo>
                      <a:cubicBezTo>
                        <a:pt x="27" y="23"/>
                        <a:pt x="27" y="23"/>
                        <a:pt x="26" y="23"/>
                      </a:cubicBezTo>
                      <a:cubicBezTo>
                        <a:pt x="26" y="23"/>
                        <a:pt x="26" y="24"/>
                        <a:pt x="25" y="25"/>
                      </a:cubicBezTo>
                      <a:cubicBezTo>
                        <a:pt x="25" y="25"/>
                        <a:pt x="26" y="26"/>
                        <a:pt x="26" y="26"/>
                      </a:cubicBezTo>
                      <a:cubicBezTo>
                        <a:pt x="27" y="25"/>
                        <a:pt x="27" y="25"/>
                        <a:pt x="27" y="25"/>
                      </a:cubicBezTo>
                      <a:cubicBezTo>
                        <a:pt x="28" y="25"/>
                        <a:pt x="28" y="24"/>
                        <a:pt x="27" y="24"/>
                      </a:cubicBezTo>
                      <a:cubicBezTo>
                        <a:pt x="23" y="21"/>
                        <a:pt x="19" y="18"/>
                        <a:pt x="15" y="15"/>
                      </a:cubicBezTo>
                      <a:cubicBezTo>
                        <a:pt x="14" y="15"/>
                        <a:pt x="14" y="15"/>
                        <a:pt x="14" y="16"/>
                      </a:cubicBezTo>
                      <a:cubicBezTo>
                        <a:pt x="12" y="18"/>
                        <a:pt x="12" y="20"/>
                        <a:pt x="12" y="23"/>
                      </a:cubicBezTo>
                      <a:cubicBezTo>
                        <a:pt x="12" y="24"/>
                        <a:pt x="14" y="24"/>
                        <a:pt x="14" y="23"/>
                      </a:cubicBezTo>
                      <a:cubicBezTo>
                        <a:pt x="14" y="20"/>
                        <a:pt x="14" y="18"/>
                        <a:pt x="13" y="15"/>
                      </a:cubicBezTo>
                      <a:cubicBezTo>
                        <a:pt x="13" y="15"/>
                        <a:pt x="12" y="15"/>
                        <a:pt x="12" y="16"/>
                      </a:cubicBezTo>
                      <a:cubicBezTo>
                        <a:pt x="13" y="18"/>
                        <a:pt x="14" y="20"/>
                        <a:pt x="15" y="23"/>
                      </a:cubicBezTo>
                      <a:cubicBezTo>
                        <a:pt x="16" y="22"/>
                        <a:pt x="16" y="22"/>
                        <a:pt x="17" y="22"/>
                      </a:cubicBezTo>
                      <a:cubicBezTo>
                        <a:pt x="16" y="21"/>
                        <a:pt x="15" y="20"/>
                        <a:pt x="14" y="18"/>
                      </a:cubicBezTo>
                      <a:cubicBezTo>
                        <a:pt x="14" y="18"/>
                        <a:pt x="13" y="18"/>
                        <a:pt x="13" y="18"/>
                      </a:cubicBezTo>
                      <a:cubicBezTo>
                        <a:pt x="12" y="21"/>
                        <a:pt x="12" y="24"/>
                        <a:pt x="12" y="26"/>
                      </a:cubicBezTo>
                      <a:cubicBezTo>
                        <a:pt x="12" y="27"/>
                        <a:pt x="14" y="27"/>
                        <a:pt x="14" y="26"/>
                      </a:cubicBezTo>
                      <a:cubicBezTo>
                        <a:pt x="14" y="25"/>
                        <a:pt x="15" y="24"/>
                        <a:pt x="15" y="23"/>
                      </a:cubicBezTo>
                      <a:cubicBezTo>
                        <a:pt x="15" y="23"/>
                        <a:pt x="14" y="23"/>
                        <a:pt x="14" y="22"/>
                      </a:cubicBezTo>
                      <a:cubicBezTo>
                        <a:pt x="14" y="24"/>
                        <a:pt x="14" y="25"/>
                        <a:pt x="14" y="26"/>
                      </a:cubicBezTo>
                      <a:cubicBezTo>
                        <a:pt x="14" y="27"/>
                        <a:pt x="15" y="27"/>
                        <a:pt x="15" y="26"/>
                      </a:cubicBezTo>
                      <a:cubicBezTo>
                        <a:pt x="15" y="25"/>
                        <a:pt x="16" y="23"/>
                        <a:pt x="16" y="22"/>
                      </a:cubicBezTo>
                      <a:cubicBezTo>
                        <a:pt x="16" y="22"/>
                        <a:pt x="15" y="22"/>
                        <a:pt x="15" y="22"/>
                      </a:cubicBezTo>
                      <a:cubicBezTo>
                        <a:pt x="15" y="23"/>
                        <a:pt x="15" y="24"/>
                        <a:pt x="16" y="25"/>
                      </a:cubicBezTo>
                      <a:cubicBezTo>
                        <a:pt x="16" y="26"/>
                        <a:pt x="17" y="26"/>
                        <a:pt x="17" y="25"/>
                      </a:cubicBezTo>
                      <a:cubicBezTo>
                        <a:pt x="17" y="23"/>
                        <a:pt x="17" y="22"/>
                        <a:pt x="19" y="21"/>
                      </a:cubicBezTo>
                      <a:cubicBezTo>
                        <a:pt x="20" y="22"/>
                        <a:pt x="20" y="23"/>
                        <a:pt x="21" y="24"/>
                      </a:cubicBezTo>
                      <a:cubicBezTo>
                        <a:pt x="22" y="25"/>
                        <a:pt x="23" y="24"/>
                        <a:pt x="22" y="24"/>
                      </a:cubicBezTo>
                      <a:cubicBezTo>
                        <a:pt x="21" y="21"/>
                        <a:pt x="21" y="18"/>
                        <a:pt x="20" y="16"/>
                      </a:cubicBezTo>
                      <a:cubicBezTo>
                        <a:pt x="19" y="16"/>
                        <a:pt x="19" y="16"/>
                        <a:pt x="19" y="16"/>
                      </a:cubicBezTo>
                      <a:cubicBezTo>
                        <a:pt x="19" y="16"/>
                        <a:pt x="19" y="16"/>
                        <a:pt x="18" y="16"/>
                      </a:cubicBezTo>
                      <a:cubicBezTo>
                        <a:pt x="18" y="16"/>
                        <a:pt x="18" y="18"/>
                        <a:pt x="19" y="17"/>
                      </a:cubicBezTo>
                      <a:cubicBezTo>
                        <a:pt x="18" y="18"/>
                        <a:pt x="21" y="23"/>
                        <a:pt x="21" y="24"/>
                      </a:cubicBezTo>
                      <a:cubicBezTo>
                        <a:pt x="22" y="24"/>
                        <a:pt x="22" y="24"/>
                        <a:pt x="22" y="24"/>
                      </a:cubicBezTo>
                      <a:cubicBezTo>
                        <a:pt x="21" y="22"/>
                        <a:pt x="20" y="20"/>
                        <a:pt x="19" y="19"/>
                      </a:cubicBezTo>
                      <a:cubicBezTo>
                        <a:pt x="18" y="18"/>
                        <a:pt x="18" y="18"/>
                        <a:pt x="18" y="18"/>
                      </a:cubicBezTo>
                      <a:cubicBezTo>
                        <a:pt x="16" y="20"/>
                        <a:pt x="15" y="22"/>
                        <a:pt x="16" y="25"/>
                      </a:cubicBezTo>
                      <a:cubicBezTo>
                        <a:pt x="16" y="25"/>
                        <a:pt x="16" y="25"/>
                        <a:pt x="17" y="25"/>
                      </a:cubicBezTo>
                      <a:cubicBezTo>
                        <a:pt x="17" y="24"/>
                        <a:pt x="16" y="22"/>
                        <a:pt x="16" y="21"/>
                      </a:cubicBezTo>
                      <a:cubicBezTo>
                        <a:pt x="16" y="21"/>
                        <a:pt x="15" y="21"/>
                        <a:pt x="15" y="21"/>
                      </a:cubicBezTo>
                      <a:cubicBezTo>
                        <a:pt x="14" y="23"/>
                        <a:pt x="14" y="24"/>
                        <a:pt x="14" y="26"/>
                      </a:cubicBezTo>
                      <a:cubicBezTo>
                        <a:pt x="14" y="26"/>
                        <a:pt x="15" y="26"/>
                        <a:pt x="15" y="26"/>
                      </a:cubicBezTo>
                      <a:cubicBezTo>
                        <a:pt x="15" y="25"/>
                        <a:pt x="15" y="24"/>
                        <a:pt x="15" y="22"/>
                      </a:cubicBezTo>
                      <a:cubicBezTo>
                        <a:pt x="15" y="22"/>
                        <a:pt x="14" y="22"/>
                        <a:pt x="14" y="22"/>
                      </a:cubicBezTo>
                      <a:cubicBezTo>
                        <a:pt x="13" y="24"/>
                        <a:pt x="13" y="25"/>
                        <a:pt x="12" y="26"/>
                      </a:cubicBezTo>
                      <a:cubicBezTo>
                        <a:pt x="13" y="26"/>
                        <a:pt x="13" y="26"/>
                        <a:pt x="14" y="26"/>
                      </a:cubicBezTo>
                      <a:cubicBezTo>
                        <a:pt x="14" y="24"/>
                        <a:pt x="14" y="22"/>
                        <a:pt x="14" y="19"/>
                      </a:cubicBezTo>
                      <a:cubicBezTo>
                        <a:pt x="14" y="19"/>
                        <a:pt x="13" y="19"/>
                        <a:pt x="13" y="19"/>
                      </a:cubicBezTo>
                      <a:cubicBezTo>
                        <a:pt x="14" y="20"/>
                        <a:pt x="15" y="21"/>
                        <a:pt x="15" y="23"/>
                      </a:cubicBezTo>
                      <a:cubicBezTo>
                        <a:pt x="16" y="23"/>
                        <a:pt x="17" y="23"/>
                        <a:pt x="17" y="22"/>
                      </a:cubicBezTo>
                      <a:cubicBezTo>
                        <a:pt x="16" y="20"/>
                        <a:pt x="15" y="17"/>
                        <a:pt x="13" y="15"/>
                      </a:cubicBezTo>
                      <a:cubicBezTo>
                        <a:pt x="13" y="14"/>
                        <a:pt x="12" y="15"/>
                        <a:pt x="12" y="15"/>
                      </a:cubicBezTo>
                      <a:cubicBezTo>
                        <a:pt x="12" y="18"/>
                        <a:pt x="12" y="21"/>
                        <a:pt x="12" y="23"/>
                      </a:cubicBezTo>
                      <a:cubicBezTo>
                        <a:pt x="13" y="23"/>
                        <a:pt x="13" y="23"/>
                        <a:pt x="14" y="23"/>
                      </a:cubicBezTo>
                      <a:cubicBezTo>
                        <a:pt x="13" y="9"/>
                        <a:pt x="22" y="26"/>
                        <a:pt x="26" y="24"/>
                      </a:cubicBezTo>
                      <a:cubicBezTo>
                        <a:pt x="26" y="25"/>
                        <a:pt x="26" y="25"/>
                        <a:pt x="27" y="25"/>
                      </a:cubicBezTo>
                      <a:cubicBezTo>
                        <a:pt x="27" y="24"/>
                        <a:pt x="27" y="24"/>
                        <a:pt x="28" y="23"/>
                      </a:cubicBezTo>
                      <a:cubicBezTo>
                        <a:pt x="28" y="22"/>
                        <a:pt x="27" y="22"/>
                        <a:pt x="27" y="22"/>
                      </a:cubicBezTo>
                      <a:cubicBezTo>
                        <a:pt x="25" y="23"/>
                        <a:pt x="25" y="23"/>
                        <a:pt x="24" y="24"/>
                      </a:cubicBezTo>
                      <a:cubicBezTo>
                        <a:pt x="24" y="25"/>
                        <a:pt x="24" y="25"/>
                        <a:pt x="25" y="25"/>
                      </a:cubicBezTo>
                      <a:cubicBezTo>
                        <a:pt x="25" y="25"/>
                        <a:pt x="26" y="24"/>
                        <a:pt x="26" y="23"/>
                      </a:cubicBezTo>
                      <a:cubicBezTo>
                        <a:pt x="27" y="23"/>
                        <a:pt x="26" y="22"/>
                        <a:pt x="25" y="22"/>
                      </a:cubicBezTo>
                      <a:cubicBezTo>
                        <a:pt x="24" y="24"/>
                        <a:pt x="23" y="25"/>
                        <a:pt x="22" y="26"/>
                      </a:cubicBezTo>
                      <a:cubicBezTo>
                        <a:pt x="22" y="27"/>
                        <a:pt x="23" y="28"/>
                        <a:pt x="23" y="27"/>
                      </a:cubicBezTo>
                      <a:cubicBezTo>
                        <a:pt x="24" y="27"/>
                        <a:pt x="25" y="27"/>
                        <a:pt x="26" y="26"/>
                      </a:cubicBezTo>
                      <a:cubicBezTo>
                        <a:pt x="25" y="26"/>
                        <a:pt x="25" y="26"/>
                        <a:pt x="25" y="25"/>
                      </a:cubicBezTo>
                      <a:cubicBezTo>
                        <a:pt x="23" y="26"/>
                        <a:pt x="22" y="27"/>
                        <a:pt x="20" y="28"/>
                      </a:cubicBezTo>
                      <a:cubicBezTo>
                        <a:pt x="20" y="28"/>
                        <a:pt x="20" y="29"/>
                        <a:pt x="21" y="29"/>
                      </a:cubicBezTo>
                      <a:cubicBezTo>
                        <a:pt x="22" y="29"/>
                        <a:pt x="23" y="29"/>
                        <a:pt x="23" y="28"/>
                      </a:cubicBezTo>
                      <a:cubicBezTo>
                        <a:pt x="23" y="28"/>
                        <a:pt x="23" y="28"/>
                        <a:pt x="23" y="27"/>
                      </a:cubicBezTo>
                      <a:cubicBezTo>
                        <a:pt x="19" y="28"/>
                        <a:pt x="19" y="27"/>
                        <a:pt x="22" y="26"/>
                      </a:cubicBezTo>
                      <a:cubicBezTo>
                        <a:pt x="23" y="25"/>
                        <a:pt x="22" y="24"/>
                        <a:pt x="22" y="24"/>
                      </a:cubicBezTo>
                      <a:cubicBezTo>
                        <a:pt x="18" y="25"/>
                        <a:pt x="16" y="24"/>
                        <a:pt x="20" y="21"/>
                      </a:cubicBezTo>
                      <a:cubicBezTo>
                        <a:pt x="19" y="21"/>
                        <a:pt x="19" y="21"/>
                        <a:pt x="19" y="20"/>
                      </a:cubicBezTo>
                      <a:cubicBezTo>
                        <a:pt x="14" y="22"/>
                        <a:pt x="11" y="21"/>
                        <a:pt x="10" y="17"/>
                      </a:cubicBezTo>
                      <a:cubicBezTo>
                        <a:pt x="10" y="17"/>
                        <a:pt x="9" y="16"/>
                        <a:pt x="9" y="17"/>
                      </a:cubicBezTo>
                      <a:cubicBezTo>
                        <a:pt x="8" y="19"/>
                        <a:pt x="7" y="21"/>
                        <a:pt x="7" y="24"/>
                      </a:cubicBezTo>
                      <a:cubicBezTo>
                        <a:pt x="7" y="24"/>
                        <a:pt x="8" y="24"/>
                        <a:pt x="8" y="24"/>
                      </a:cubicBezTo>
                      <a:cubicBezTo>
                        <a:pt x="8" y="22"/>
                        <a:pt x="8" y="20"/>
                        <a:pt x="8" y="17"/>
                      </a:cubicBezTo>
                      <a:cubicBezTo>
                        <a:pt x="8" y="16"/>
                        <a:pt x="7" y="17"/>
                        <a:pt x="7" y="17"/>
                      </a:cubicBezTo>
                      <a:cubicBezTo>
                        <a:pt x="6" y="20"/>
                        <a:pt x="6" y="22"/>
                        <a:pt x="6" y="25"/>
                      </a:cubicBezTo>
                      <a:cubicBezTo>
                        <a:pt x="6" y="25"/>
                        <a:pt x="7" y="25"/>
                        <a:pt x="7" y="25"/>
                      </a:cubicBezTo>
                      <a:cubicBezTo>
                        <a:pt x="7" y="23"/>
                        <a:pt x="7" y="21"/>
                        <a:pt x="7" y="19"/>
                      </a:cubicBezTo>
                      <a:cubicBezTo>
                        <a:pt x="7" y="18"/>
                        <a:pt x="6" y="18"/>
                        <a:pt x="6" y="19"/>
                      </a:cubicBezTo>
                      <a:cubicBezTo>
                        <a:pt x="4" y="23"/>
                        <a:pt x="2" y="26"/>
                        <a:pt x="0" y="30"/>
                      </a:cubicBezTo>
                      <a:cubicBezTo>
                        <a:pt x="0" y="30"/>
                        <a:pt x="1" y="30"/>
                        <a:pt x="1" y="31"/>
                      </a:cubicBezTo>
                      <a:cubicBezTo>
                        <a:pt x="1" y="28"/>
                        <a:pt x="2" y="25"/>
                        <a:pt x="4" y="23"/>
                      </a:cubicBezTo>
                      <a:cubicBezTo>
                        <a:pt x="3" y="22"/>
                        <a:pt x="3" y="22"/>
                        <a:pt x="3" y="22"/>
                      </a:cubicBezTo>
                      <a:cubicBezTo>
                        <a:pt x="2" y="23"/>
                        <a:pt x="2" y="24"/>
                        <a:pt x="1" y="25"/>
                      </a:cubicBezTo>
                      <a:cubicBezTo>
                        <a:pt x="1" y="25"/>
                        <a:pt x="2" y="26"/>
                        <a:pt x="2" y="26"/>
                      </a:cubicBezTo>
                      <a:cubicBezTo>
                        <a:pt x="6" y="22"/>
                        <a:pt x="7" y="18"/>
                        <a:pt x="9" y="13"/>
                      </a:cubicBezTo>
                      <a:cubicBezTo>
                        <a:pt x="8" y="13"/>
                        <a:pt x="8" y="13"/>
                        <a:pt x="7" y="13"/>
                      </a:cubicBezTo>
                      <a:cubicBezTo>
                        <a:pt x="7" y="16"/>
                        <a:pt x="6" y="19"/>
                        <a:pt x="6" y="22"/>
                      </a:cubicBezTo>
                      <a:cubicBezTo>
                        <a:pt x="7" y="23"/>
                        <a:pt x="8" y="23"/>
                        <a:pt x="8" y="22"/>
                      </a:cubicBezTo>
                      <a:cubicBezTo>
                        <a:pt x="9" y="17"/>
                        <a:pt x="9" y="13"/>
                        <a:pt x="9" y="8"/>
                      </a:cubicBezTo>
                      <a:cubicBezTo>
                        <a:pt x="9" y="7"/>
                        <a:pt x="8" y="7"/>
                        <a:pt x="8" y="8"/>
                      </a:cubicBezTo>
                      <a:cubicBezTo>
                        <a:pt x="6" y="12"/>
                        <a:pt x="6" y="16"/>
                        <a:pt x="7" y="20"/>
                      </a:cubicBezTo>
                      <a:cubicBezTo>
                        <a:pt x="7" y="21"/>
                        <a:pt x="8" y="21"/>
                        <a:pt x="8" y="20"/>
                      </a:cubicBezTo>
                      <a:cubicBezTo>
                        <a:pt x="8" y="17"/>
                        <a:pt x="8" y="14"/>
                        <a:pt x="7" y="11"/>
                      </a:cubicBezTo>
                      <a:cubicBezTo>
                        <a:pt x="7" y="11"/>
                        <a:pt x="6" y="11"/>
                        <a:pt x="5" y="11"/>
                      </a:cubicBezTo>
                      <a:cubicBezTo>
                        <a:pt x="5" y="15"/>
                        <a:pt x="5" y="18"/>
                        <a:pt x="5" y="22"/>
                      </a:cubicBezTo>
                      <a:cubicBezTo>
                        <a:pt x="5" y="23"/>
                        <a:pt x="6" y="23"/>
                        <a:pt x="6" y="22"/>
                      </a:cubicBezTo>
                      <a:cubicBezTo>
                        <a:pt x="6" y="21"/>
                        <a:pt x="6" y="19"/>
                        <a:pt x="6" y="18"/>
                      </a:cubicBezTo>
                      <a:cubicBezTo>
                        <a:pt x="6" y="17"/>
                        <a:pt x="5" y="17"/>
                        <a:pt x="5" y="18"/>
                      </a:cubicBezTo>
                      <a:cubicBezTo>
                        <a:pt x="4" y="23"/>
                        <a:pt x="3" y="29"/>
                        <a:pt x="9" y="31"/>
                      </a:cubicBezTo>
                      <a:cubicBezTo>
                        <a:pt x="14" y="32"/>
                        <a:pt x="21" y="29"/>
                        <a:pt x="25" y="25"/>
                      </a:cubicBezTo>
                      <a:cubicBezTo>
                        <a:pt x="26" y="25"/>
                        <a:pt x="25" y="24"/>
                        <a:pt x="24" y="24"/>
                      </a:cubicBezTo>
                      <a:cubicBezTo>
                        <a:pt x="23" y="25"/>
                        <a:pt x="21" y="26"/>
                        <a:pt x="20" y="26"/>
                      </a:cubicBezTo>
                      <a:cubicBezTo>
                        <a:pt x="19" y="27"/>
                        <a:pt x="20" y="28"/>
                        <a:pt x="21" y="27"/>
                      </a:cubicBezTo>
                      <a:cubicBezTo>
                        <a:pt x="22" y="27"/>
                        <a:pt x="24" y="26"/>
                        <a:pt x="26" y="25"/>
                      </a:cubicBezTo>
                      <a:cubicBezTo>
                        <a:pt x="25" y="24"/>
                        <a:pt x="25" y="24"/>
                        <a:pt x="25" y="24"/>
                      </a:cubicBezTo>
                      <a:cubicBezTo>
                        <a:pt x="24" y="24"/>
                        <a:pt x="24" y="24"/>
                        <a:pt x="24" y="25"/>
                      </a:cubicBezTo>
                      <a:cubicBezTo>
                        <a:pt x="24" y="25"/>
                        <a:pt x="24" y="25"/>
                        <a:pt x="25" y="26"/>
                      </a:cubicBezTo>
                      <a:cubicBezTo>
                        <a:pt x="25" y="24"/>
                        <a:pt x="25" y="24"/>
                        <a:pt x="25" y="23"/>
                      </a:cubicBezTo>
                      <a:cubicBezTo>
                        <a:pt x="25" y="22"/>
                        <a:pt x="24" y="22"/>
                        <a:pt x="24" y="22"/>
                      </a:cubicBezTo>
                      <a:cubicBezTo>
                        <a:pt x="22" y="23"/>
                        <a:pt x="21" y="25"/>
                        <a:pt x="20" y="26"/>
                      </a:cubicBezTo>
                      <a:cubicBezTo>
                        <a:pt x="20" y="26"/>
                        <a:pt x="21" y="27"/>
                        <a:pt x="21" y="27"/>
                      </a:cubicBezTo>
                      <a:cubicBezTo>
                        <a:pt x="22" y="26"/>
                        <a:pt x="23" y="25"/>
                        <a:pt x="24" y="24"/>
                      </a:cubicBezTo>
                      <a:cubicBezTo>
                        <a:pt x="25" y="23"/>
                        <a:pt x="24" y="22"/>
                        <a:pt x="23" y="23"/>
                      </a:cubicBezTo>
                      <a:cubicBezTo>
                        <a:pt x="22" y="24"/>
                        <a:pt x="20" y="26"/>
                        <a:pt x="18" y="27"/>
                      </a:cubicBezTo>
                      <a:cubicBezTo>
                        <a:pt x="18" y="27"/>
                        <a:pt x="19" y="28"/>
                        <a:pt x="19" y="28"/>
                      </a:cubicBezTo>
                      <a:cubicBezTo>
                        <a:pt x="20" y="27"/>
                        <a:pt x="21" y="26"/>
                        <a:pt x="23" y="25"/>
                      </a:cubicBezTo>
                      <a:cubicBezTo>
                        <a:pt x="23" y="24"/>
                        <a:pt x="22" y="23"/>
                        <a:pt x="22" y="24"/>
                      </a:cubicBezTo>
                      <a:cubicBezTo>
                        <a:pt x="20" y="25"/>
                        <a:pt x="19" y="25"/>
                        <a:pt x="17" y="26"/>
                      </a:cubicBezTo>
                      <a:cubicBezTo>
                        <a:pt x="17" y="27"/>
                        <a:pt x="18" y="27"/>
                        <a:pt x="18" y="27"/>
                      </a:cubicBezTo>
                      <a:cubicBezTo>
                        <a:pt x="20" y="25"/>
                        <a:pt x="20" y="23"/>
                        <a:pt x="20" y="21"/>
                      </a:cubicBezTo>
                      <a:cubicBezTo>
                        <a:pt x="19" y="20"/>
                        <a:pt x="19" y="20"/>
                        <a:pt x="18" y="20"/>
                      </a:cubicBezTo>
                      <a:cubicBezTo>
                        <a:pt x="17" y="22"/>
                        <a:pt x="16" y="24"/>
                        <a:pt x="16" y="26"/>
                      </a:cubicBezTo>
                      <a:cubicBezTo>
                        <a:pt x="16" y="26"/>
                        <a:pt x="17" y="27"/>
                        <a:pt x="17" y="26"/>
                      </a:cubicBezTo>
                      <a:cubicBezTo>
                        <a:pt x="18" y="25"/>
                        <a:pt x="19" y="23"/>
                        <a:pt x="20" y="22"/>
                      </a:cubicBezTo>
                      <a:cubicBezTo>
                        <a:pt x="21" y="21"/>
                        <a:pt x="20" y="21"/>
                        <a:pt x="19" y="21"/>
                      </a:cubicBezTo>
                      <a:cubicBezTo>
                        <a:pt x="18" y="22"/>
                        <a:pt x="17" y="23"/>
                        <a:pt x="16" y="25"/>
                      </a:cubicBezTo>
                      <a:cubicBezTo>
                        <a:pt x="16" y="25"/>
                        <a:pt x="16" y="26"/>
                        <a:pt x="17" y="26"/>
                      </a:cubicBezTo>
                      <a:cubicBezTo>
                        <a:pt x="18" y="26"/>
                        <a:pt x="20" y="26"/>
                        <a:pt x="22" y="26"/>
                      </a:cubicBezTo>
                      <a:cubicBezTo>
                        <a:pt x="22" y="26"/>
                        <a:pt x="22" y="26"/>
                        <a:pt x="21" y="25"/>
                      </a:cubicBezTo>
                      <a:cubicBezTo>
                        <a:pt x="19" y="27"/>
                        <a:pt x="16" y="27"/>
                        <a:pt x="13" y="27"/>
                      </a:cubicBezTo>
                      <a:cubicBezTo>
                        <a:pt x="13" y="28"/>
                        <a:pt x="13" y="28"/>
                        <a:pt x="13" y="28"/>
                      </a:cubicBezTo>
                      <a:cubicBezTo>
                        <a:pt x="15" y="28"/>
                        <a:pt x="18" y="27"/>
                        <a:pt x="20" y="28"/>
                      </a:cubicBezTo>
                      <a:cubicBezTo>
                        <a:pt x="20" y="28"/>
                        <a:pt x="20" y="27"/>
                        <a:pt x="20" y="27"/>
                      </a:cubicBezTo>
                      <a:cubicBezTo>
                        <a:pt x="17" y="27"/>
                        <a:pt x="14" y="27"/>
                        <a:pt x="11" y="26"/>
                      </a:cubicBezTo>
                      <a:cubicBezTo>
                        <a:pt x="11" y="27"/>
                        <a:pt x="11" y="27"/>
                        <a:pt x="11" y="28"/>
                      </a:cubicBezTo>
                      <a:cubicBezTo>
                        <a:pt x="13" y="28"/>
                        <a:pt x="15" y="28"/>
                        <a:pt x="17" y="28"/>
                      </a:cubicBezTo>
                      <a:cubicBezTo>
                        <a:pt x="17" y="28"/>
                        <a:pt x="17" y="28"/>
                        <a:pt x="17" y="27"/>
                      </a:cubicBezTo>
                      <a:cubicBezTo>
                        <a:pt x="13" y="29"/>
                        <a:pt x="10" y="28"/>
                        <a:pt x="6" y="27"/>
                      </a:cubicBezTo>
                      <a:cubicBezTo>
                        <a:pt x="6" y="27"/>
                        <a:pt x="6" y="28"/>
                        <a:pt x="6" y="28"/>
                      </a:cubicBezTo>
                      <a:cubicBezTo>
                        <a:pt x="10" y="27"/>
                        <a:pt x="12" y="27"/>
                        <a:pt x="16" y="27"/>
                      </a:cubicBezTo>
                      <a:cubicBezTo>
                        <a:pt x="15" y="27"/>
                        <a:pt x="15" y="26"/>
                        <a:pt x="15" y="26"/>
                      </a:cubicBezTo>
                      <a:cubicBezTo>
                        <a:pt x="11" y="27"/>
                        <a:pt x="8" y="26"/>
                        <a:pt x="4" y="26"/>
                      </a:cubicBezTo>
                      <a:cubicBezTo>
                        <a:pt x="4" y="27"/>
                        <a:pt x="4" y="27"/>
                        <a:pt x="4" y="28"/>
                      </a:cubicBezTo>
                      <a:cubicBezTo>
                        <a:pt x="6" y="28"/>
                        <a:pt x="9" y="28"/>
                        <a:pt x="12" y="28"/>
                      </a:cubicBezTo>
                      <a:cubicBezTo>
                        <a:pt x="12" y="28"/>
                        <a:pt x="12" y="28"/>
                        <a:pt x="12" y="27"/>
                      </a:cubicBezTo>
                      <a:cubicBezTo>
                        <a:pt x="9" y="27"/>
                        <a:pt x="7" y="27"/>
                        <a:pt x="4" y="27"/>
                      </a:cubicBezTo>
                      <a:cubicBezTo>
                        <a:pt x="3" y="27"/>
                        <a:pt x="3" y="28"/>
                        <a:pt x="4" y="28"/>
                      </a:cubicBezTo>
                      <a:cubicBezTo>
                        <a:pt x="6" y="29"/>
                        <a:pt x="8" y="29"/>
                        <a:pt x="9" y="30"/>
                      </a:cubicBezTo>
                      <a:cubicBezTo>
                        <a:pt x="10" y="30"/>
                        <a:pt x="10" y="29"/>
                        <a:pt x="10" y="29"/>
                      </a:cubicBezTo>
                      <a:cubicBezTo>
                        <a:pt x="7" y="29"/>
                        <a:pt x="5" y="29"/>
                        <a:pt x="2" y="28"/>
                      </a:cubicBezTo>
                      <a:cubicBezTo>
                        <a:pt x="2" y="28"/>
                        <a:pt x="2" y="29"/>
                        <a:pt x="2" y="29"/>
                      </a:cubicBezTo>
                      <a:cubicBezTo>
                        <a:pt x="4" y="29"/>
                        <a:pt x="6" y="30"/>
                        <a:pt x="8" y="30"/>
                      </a:cubicBezTo>
                      <a:cubicBezTo>
                        <a:pt x="8" y="30"/>
                        <a:pt x="8" y="29"/>
                        <a:pt x="8" y="29"/>
                      </a:cubicBezTo>
                      <a:cubicBezTo>
                        <a:pt x="6" y="29"/>
                        <a:pt x="4" y="28"/>
                        <a:pt x="2" y="27"/>
                      </a:cubicBezTo>
                      <a:cubicBezTo>
                        <a:pt x="2" y="28"/>
                        <a:pt x="2" y="28"/>
                        <a:pt x="2" y="29"/>
                      </a:cubicBezTo>
                      <a:cubicBezTo>
                        <a:pt x="4" y="29"/>
                        <a:pt x="5" y="28"/>
                        <a:pt x="6" y="28"/>
                      </a:cubicBezTo>
                      <a:cubicBezTo>
                        <a:pt x="7" y="28"/>
                        <a:pt x="7" y="28"/>
                        <a:pt x="7" y="27"/>
                      </a:cubicBezTo>
                      <a:cubicBezTo>
                        <a:pt x="6" y="26"/>
                        <a:pt x="5" y="26"/>
                        <a:pt x="4" y="25"/>
                      </a:cubicBezTo>
                      <a:cubicBezTo>
                        <a:pt x="4" y="25"/>
                        <a:pt x="4" y="26"/>
                        <a:pt x="3" y="26"/>
                      </a:cubicBezTo>
                      <a:cubicBezTo>
                        <a:pt x="5" y="26"/>
                        <a:pt x="8" y="26"/>
                        <a:pt x="10" y="27"/>
                      </a:cubicBezTo>
                      <a:cubicBezTo>
                        <a:pt x="10" y="26"/>
                        <a:pt x="10" y="26"/>
                        <a:pt x="10" y="25"/>
                      </a:cubicBezTo>
                      <a:cubicBezTo>
                        <a:pt x="8" y="25"/>
                        <a:pt x="6" y="25"/>
                        <a:pt x="4" y="25"/>
                      </a:cubicBezTo>
                      <a:cubicBezTo>
                        <a:pt x="3" y="25"/>
                        <a:pt x="3" y="27"/>
                        <a:pt x="4" y="27"/>
                      </a:cubicBezTo>
                      <a:cubicBezTo>
                        <a:pt x="7" y="27"/>
                        <a:pt x="10" y="26"/>
                        <a:pt x="9" y="22"/>
                      </a:cubicBezTo>
                      <a:cubicBezTo>
                        <a:pt x="9" y="22"/>
                        <a:pt x="8" y="21"/>
                        <a:pt x="8" y="22"/>
                      </a:cubicBezTo>
                      <a:cubicBezTo>
                        <a:pt x="7" y="24"/>
                        <a:pt x="7" y="24"/>
                        <a:pt x="7" y="25"/>
                      </a:cubicBezTo>
                      <a:cubicBezTo>
                        <a:pt x="7" y="25"/>
                        <a:pt x="7" y="25"/>
                        <a:pt x="8" y="25"/>
                      </a:cubicBezTo>
                      <a:cubicBezTo>
                        <a:pt x="8" y="22"/>
                        <a:pt x="9" y="18"/>
                        <a:pt x="9" y="14"/>
                      </a:cubicBezTo>
                      <a:cubicBezTo>
                        <a:pt x="9" y="14"/>
                        <a:pt x="8" y="14"/>
                        <a:pt x="8" y="14"/>
                      </a:cubicBezTo>
                      <a:cubicBezTo>
                        <a:pt x="8" y="17"/>
                        <a:pt x="8" y="21"/>
                        <a:pt x="7" y="25"/>
                      </a:cubicBezTo>
                      <a:cubicBezTo>
                        <a:pt x="8" y="25"/>
                        <a:pt x="8" y="25"/>
                        <a:pt x="9" y="25"/>
                      </a:cubicBezTo>
                      <a:cubicBezTo>
                        <a:pt x="9" y="21"/>
                        <a:pt x="9" y="18"/>
                        <a:pt x="9" y="14"/>
                      </a:cubicBezTo>
                      <a:cubicBezTo>
                        <a:pt x="8" y="14"/>
                        <a:pt x="8" y="14"/>
                        <a:pt x="7" y="14"/>
                      </a:cubicBezTo>
                      <a:cubicBezTo>
                        <a:pt x="8" y="17"/>
                        <a:pt x="7" y="19"/>
                        <a:pt x="7" y="21"/>
                      </a:cubicBezTo>
                      <a:cubicBezTo>
                        <a:pt x="7" y="21"/>
                        <a:pt x="8" y="21"/>
                        <a:pt x="8" y="21"/>
                      </a:cubicBezTo>
                      <a:cubicBezTo>
                        <a:pt x="8" y="21"/>
                        <a:pt x="9" y="15"/>
                        <a:pt x="10" y="19"/>
                      </a:cubicBezTo>
                      <a:cubicBezTo>
                        <a:pt x="11" y="19"/>
                        <a:pt x="11" y="19"/>
                        <a:pt x="12" y="18"/>
                      </a:cubicBezTo>
                      <a:cubicBezTo>
                        <a:pt x="10" y="14"/>
                        <a:pt x="10" y="9"/>
                        <a:pt x="9" y="4"/>
                      </a:cubicBezTo>
                      <a:cubicBezTo>
                        <a:pt x="9" y="5"/>
                        <a:pt x="8" y="5"/>
                        <a:pt x="8" y="5"/>
                      </a:cubicBezTo>
                      <a:cubicBezTo>
                        <a:pt x="11" y="8"/>
                        <a:pt x="14" y="11"/>
                        <a:pt x="17" y="13"/>
                      </a:cubicBezTo>
                      <a:cubicBezTo>
                        <a:pt x="18" y="14"/>
                        <a:pt x="18" y="13"/>
                        <a:pt x="18" y="12"/>
                      </a:cubicBezTo>
                      <a:cubicBezTo>
                        <a:pt x="16" y="9"/>
                        <a:pt x="15" y="6"/>
                        <a:pt x="11" y="5"/>
                      </a:cubicBezTo>
                      <a:cubicBezTo>
                        <a:pt x="10" y="4"/>
                        <a:pt x="9" y="5"/>
                        <a:pt x="10" y="6"/>
                      </a:cubicBezTo>
                      <a:cubicBezTo>
                        <a:pt x="12" y="8"/>
                        <a:pt x="14" y="10"/>
                        <a:pt x="15" y="12"/>
                      </a:cubicBezTo>
                      <a:cubicBezTo>
                        <a:pt x="16" y="12"/>
                        <a:pt x="16" y="12"/>
                        <a:pt x="16" y="11"/>
                      </a:cubicBezTo>
                      <a:cubicBezTo>
                        <a:pt x="14" y="9"/>
                        <a:pt x="12" y="7"/>
                        <a:pt x="10" y="5"/>
                      </a:cubicBezTo>
                      <a:cubicBezTo>
                        <a:pt x="9" y="5"/>
                        <a:pt x="8" y="6"/>
                        <a:pt x="9" y="6"/>
                      </a:cubicBezTo>
                      <a:cubicBezTo>
                        <a:pt x="11" y="9"/>
                        <a:pt x="14" y="12"/>
                        <a:pt x="16" y="15"/>
                      </a:cubicBezTo>
                      <a:cubicBezTo>
                        <a:pt x="16" y="14"/>
                        <a:pt x="17" y="14"/>
                        <a:pt x="17" y="14"/>
                      </a:cubicBezTo>
                      <a:cubicBezTo>
                        <a:pt x="14" y="12"/>
                        <a:pt x="11" y="11"/>
                        <a:pt x="9" y="8"/>
                      </a:cubicBezTo>
                      <a:cubicBezTo>
                        <a:pt x="9" y="8"/>
                        <a:pt x="8" y="9"/>
                        <a:pt x="8" y="9"/>
                      </a:cubicBezTo>
                      <a:cubicBezTo>
                        <a:pt x="13" y="12"/>
                        <a:pt x="17" y="17"/>
                        <a:pt x="21" y="21"/>
                      </a:cubicBezTo>
                      <a:cubicBezTo>
                        <a:pt x="22" y="22"/>
                        <a:pt x="23" y="21"/>
                        <a:pt x="23" y="21"/>
                      </a:cubicBezTo>
                      <a:cubicBezTo>
                        <a:pt x="22" y="19"/>
                        <a:pt x="21" y="17"/>
                        <a:pt x="21" y="16"/>
                      </a:cubicBezTo>
                      <a:cubicBezTo>
                        <a:pt x="20" y="16"/>
                        <a:pt x="20" y="16"/>
                        <a:pt x="19" y="16"/>
                      </a:cubicBezTo>
                      <a:cubicBezTo>
                        <a:pt x="21" y="19"/>
                        <a:pt x="23" y="21"/>
                        <a:pt x="25" y="24"/>
                      </a:cubicBezTo>
                      <a:cubicBezTo>
                        <a:pt x="25" y="24"/>
                        <a:pt x="26" y="24"/>
                        <a:pt x="26" y="23"/>
                      </a:cubicBezTo>
                      <a:cubicBezTo>
                        <a:pt x="25" y="20"/>
                        <a:pt x="24" y="17"/>
                        <a:pt x="22" y="15"/>
                      </a:cubicBezTo>
                      <a:cubicBezTo>
                        <a:pt x="22" y="14"/>
                        <a:pt x="20" y="15"/>
                        <a:pt x="21" y="16"/>
                      </a:cubicBezTo>
                      <a:cubicBezTo>
                        <a:pt x="22" y="18"/>
                        <a:pt x="23" y="20"/>
                        <a:pt x="25" y="23"/>
                      </a:cubicBezTo>
                      <a:cubicBezTo>
                        <a:pt x="26" y="23"/>
                        <a:pt x="27" y="22"/>
                        <a:pt x="26" y="22"/>
                      </a:cubicBezTo>
                      <a:cubicBezTo>
                        <a:pt x="24" y="17"/>
                        <a:pt x="20" y="12"/>
                        <a:pt x="15" y="10"/>
                      </a:cubicBezTo>
                      <a:cubicBezTo>
                        <a:pt x="14" y="10"/>
                        <a:pt x="14" y="11"/>
                        <a:pt x="14" y="11"/>
                      </a:cubicBezTo>
                      <a:cubicBezTo>
                        <a:pt x="16" y="15"/>
                        <a:pt x="19" y="18"/>
                        <a:pt x="22" y="21"/>
                      </a:cubicBezTo>
                      <a:cubicBezTo>
                        <a:pt x="22" y="21"/>
                        <a:pt x="23" y="20"/>
                        <a:pt x="23" y="20"/>
                      </a:cubicBezTo>
                      <a:cubicBezTo>
                        <a:pt x="20" y="18"/>
                        <a:pt x="17" y="15"/>
                        <a:pt x="14" y="13"/>
                      </a:cubicBezTo>
                      <a:cubicBezTo>
                        <a:pt x="13" y="13"/>
                        <a:pt x="12" y="14"/>
                        <a:pt x="13" y="15"/>
                      </a:cubicBezTo>
                      <a:cubicBezTo>
                        <a:pt x="16" y="18"/>
                        <a:pt x="19" y="20"/>
                        <a:pt x="22" y="23"/>
                      </a:cubicBezTo>
                      <a:cubicBezTo>
                        <a:pt x="23" y="23"/>
                        <a:pt x="24" y="22"/>
                        <a:pt x="23" y="21"/>
                      </a:cubicBezTo>
                      <a:cubicBezTo>
                        <a:pt x="22" y="20"/>
                        <a:pt x="20" y="19"/>
                        <a:pt x="19" y="18"/>
                      </a:cubicBezTo>
                      <a:cubicBezTo>
                        <a:pt x="18" y="18"/>
                        <a:pt x="17" y="19"/>
                        <a:pt x="18" y="19"/>
                      </a:cubicBezTo>
                      <a:cubicBezTo>
                        <a:pt x="20" y="21"/>
                        <a:pt x="23" y="23"/>
                        <a:pt x="26" y="25"/>
                      </a:cubicBezTo>
                      <a:cubicBezTo>
                        <a:pt x="26" y="25"/>
                        <a:pt x="27" y="25"/>
                        <a:pt x="27" y="24"/>
                      </a:cubicBezTo>
                      <a:cubicBezTo>
                        <a:pt x="25" y="22"/>
                        <a:pt x="24" y="21"/>
                        <a:pt x="21" y="20"/>
                      </a:cubicBezTo>
                      <a:cubicBezTo>
                        <a:pt x="21" y="20"/>
                        <a:pt x="20" y="20"/>
                        <a:pt x="21" y="21"/>
                      </a:cubicBezTo>
                      <a:cubicBezTo>
                        <a:pt x="21" y="23"/>
                        <a:pt x="21" y="25"/>
                        <a:pt x="22" y="27"/>
                      </a:cubicBezTo>
                      <a:cubicBezTo>
                        <a:pt x="22" y="28"/>
                        <a:pt x="23" y="27"/>
                        <a:pt x="23" y="26"/>
                      </a:cubicBezTo>
                      <a:cubicBezTo>
                        <a:pt x="22" y="23"/>
                        <a:pt x="22" y="19"/>
                        <a:pt x="20" y="16"/>
                      </a:cubicBezTo>
                      <a:cubicBezTo>
                        <a:pt x="20" y="16"/>
                        <a:pt x="19" y="16"/>
                        <a:pt x="19" y="17"/>
                      </a:cubicBezTo>
                      <a:cubicBezTo>
                        <a:pt x="18" y="20"/>
                        <a:pt x="18" y="24"/>
                        <a:pt x="18" y="28"/>
                      </a:cubicBezTo>
                      <a:cubicBezTo>
                        <a:pt x="18" y="29"/>
                        <a:pt x="19" y="29"/>
                        <a:pt x="19" y="28"/>
                      </a:cubicBezTo>
                      <a:cubicBezTo>
                        <a:pt x="20" y="23"/>
                        <a:pt x="20" y="19"/>
                        <a:pt x="19" y="14"/>
                      </a:cubicBezTo>
                      <a:cubicBezTo>
                        <a:pt x="19" y="14"/>
                        <a:pt x="18" y="14"/>
                        <a:pt x="17" y="14"/>
                      </a:cubicBezTo>
                      <a:cubicBezTo>
                        <a:pt x="16" y="19"/>
                        <a:pt x="16" y="23"/>
                        <a:pt x="16" y="28"/>
                      </a:cubicBezTo>
                      <a:cubicBezTo>
                        <a:pt x="16" y="29"/>
                        <a:pt x="18" y="29"/>
                        <a:pt x="18" y="28"/>
                      </a:cubicBezTo>
                      <a:cubicBezTo>
                        <a:pt x="18" y="23"/>
                        <a:pt x="18" y="19"/>
                        <a:pt x="17" y="14"/>
                      </a:cubicBezTo>
                      <a:cubicBezTo>
                        <a:pt x="17" y="13"/>
                        <a:pt x="16" y="13"/>
                        <a:pt x="15" y="14"/>
                      </a:cubicBezTo>
                      <a:cubicBezTo>
                        <a:pt x="15" y="18"/>
                        <a:pt x="15" y="22"/>
                        <a:pt x="15" y="27"/>
                      </a:cubicBezTo>
                      <a:cubicBezTo>
                        <a:pt x="15" y="27"/>
                        <a:pt x="16" y="27"/>
                        <a:pt x="16" y="27"/>
                      </a:cubicBezTo>
                      <a:cubicBezTo>
                        <a:pt x="16" y="22"/>
                        <a:pt x="17" y="17"/>
                        <a:pt x="16" y="12"/>
                      </a:cubicBezTo>
                      <a:cubicBezTo>
                        <a:pt x="16" y="11"/>
                        <a:pt x="15" y="11"/>
                        <a:pt x="14" y="12"/>
                      </a:cubicBezTo>
                      <a:cubicBezTo>
                        <a:pt x="13" y="17"/>
                        <a:pt x="13" y="22"/>
                        <a:pt x="13" y="27"/>
                      </a:cubicBezTo>
                      <a:cubicBezTo>
                        <a:pt x="13" y="28"/>
                        <a:pt x="14" y="28"/>
                        <a:pt x="14" y="27"/>
                      </a:cubicBezTo>
                      <a:cubicBezTo>
                        <a:pt x="14" y="22"/>
                        <a:pt x="16" y="17"/>
                        <a:pt x="14" y="13"/>
                      </a:cubicBezTo>
                      <a:cubicBezTo>
                        <a:pt x="14" y="12"/>
                        <a:pt x="13" y="12"/>
                        <a:pt x="13" y="13"/>
                      </a:cubicBezTo>
                      <a:cubicBezTo>
                        <a:pt x="11" y="18"/>
                        <a:pt x="10" y="22"/>
                        <a:pt x="11" y="28"/>
                      </a:cubicBezTo>
                      <a:cubicBezTo>
                        <a:pt x="11" y="28"/>
                        <a:pt x="12" y="29"/>
                        <a:pt x="12" y="28"/>
                      </a:cubicBezTo>
                      <a:cubicBezTo>
                        <a:pt x="13" y="22"/>
                        <a:pt x="14" y="16"/>
                        <a:pt x="14" y="10"/>
                      </a:cubicBezTo>
                      <a:cubicBezTo>
                        <a:pt x="14" y="9"/>
                        <a:pt x="13" y="9"/>
                        <a:pt x="13" y="10"/>
                      </a:cubicBezTo>
                      <a:cubicBezTo>
                        <a:pt x="10" y="15"/>
                        <a:pt x="9" y="21"/>
                        <a:pt x="9" y="26"/>
                      </a:cubicBezTo>
                      <a:cubicBezTo>
                        <a:pt x="9" y="27"/>
                        <a:pt x="10" y="27"/>
                        <a:pt x="10" y="26"/>
                      </a:cubicBezTo>
                      <a:cubicBezTo>
                        <a:pt x="11" y="20"/>
                        <a:pt x="12" y="13"/>
                        <a:pt x="11" y="6"/>
                      </a:cubicBezTo>
                      <a:cubicBezTo>
                        <a:pt x="11" y="6"/>
                        <a:pt x="10" y="5"/>
                        <a:pt x="10" y="6"/>
                      </a:cubicBezTo>
                      <a:cubicBezTo>
                        <a:pt x="8" y="12"/>
                        <a:pt x="7" y="17"/>
                        <a:pt x="7" y="23"/>
                      </a:cubicBezTo>
                      <a:cubicBezTo>
                        <a:pt x="7" y="24"/>
                        <a:pt x="8" y="24"/>
                        <a:pt x="9" y="23"/>
                      </a:cubicBezTo>
                      <a:cubicBezTo>
                        <a:pt x="9" y="17"/>
                        <a:pt x="11" y="10"/>
                        <a:pt x="9" y="4"/>
                      </a:cubicBezTo>
                      <a:cubicBezTo>
                        <a:pt x="9" y="3"/>
                        <a:pt x="8" y="3"/>
                        <a:pt x="8" y="4"/>
                      </a:cubicBezTo>
                      <a:cubicBezTo>
                        <a:pt x="6" y="9"/>
                        <a:pt x="5" y="14"/>
                        <a:pt x="5" y="19"/>
                      </a:cubicBezTo>
                      <a:cubicBezTo>
                        <a:pt x="5" y="20"/>
                        <a:pt x="6" y="20"/>
                        <a:pt x="6" y="19"/>
                      </a:cubicBezTo>
                      <a:cubicBezTo>
                        <a:pt x="7" y="13"/>
                        <a:pt x="8" y="7"/>
                        <a:pt x="8" y="1"/>
                      </a:cubicBezTo>
                      <a:cubicBezTo>
                        <a:pt x="8" y="0"/>
                        <a:pt x="7" y="0"/>
                        <a:pt x="7" y="1"/>
                      </a:cubicBezTo>
                      <a:cubicBezTo>
                        <a:pt x="7" y="3"/>
                        <a:pt x="7" y="6"/>
                        <a:pt x="7" y="9"/>
                      </a:cubicBezTo>
                      <a:cubicBezTo>
                        <a:pt x="7" y="10"/>
                        <a:pt x="8" y="10"/>
                        <a:pt x="8" y="9"/>
                      </a:cubicBezTo>
                      <a:cubicBezTo>
                        <a:pt x="8" y="8"/>
                        <a:pt x="8" y="8"/>
                        <a:pt x="8" y="7"/>
                      </a:cubicBezTo>
                      <a:cubicBezTo>
                        <a:pt x="8" y="6"/>
                        <a:pt x="7" y="6"/>
                        <a:pt x="7" y="7"/>
                      </a:cubicBezTo>
                      <a:cubicBezTo>
                        <a:pt x="6" y="14"/>
                        <a:pt x="5" y="20"/>
                        <a:pt x="4" y="26"/>
                      </a:cubicBezTo>
                      <a:cubicBezTo>
                        <a:pt x="3" y="27"/>
                        <a:pt x="5" y="27"/>
                        <a:pt x="5" y="26"/>
                      </a:cubicBezTo>
                      <a:cubicBezTo>
                        <a:pt x="6" y="21"/>
                        <a:pt x="7" y="15"/>
                        <a:pt x="7" y="9"/>
                      </a:cubicBezTo>
                      <a:cubicBezTo>
                        <a:pt x="7" y="8"/>
                        <a:pt x="6" y="8"/>
                        <a:pt x="6" y="9"/>
                      </a:cubicBezTo>
                      <a:cubicBezTo>
                        <a:pt x="5" y="14"/>
                        <a:pt x="4" y="20"/>
                        <a:pt x="3" y="25"/>
                      </a:cubicBezTo>
                      <a:cubicBezTo>
                        <a:pt x="2" y="26"/>
                        <a:pt x="4" y="26"/>
                        <a:pt x="4" y="25"/>
                      </a:cubicBezTo>
                      <a:cubicBezTo>
                        <a:pt x="5" y="22"/>
                        <a:pt x="6" y="18"/>
                        <a:pt x="7" y="14"/>
                      </a:cubicBezTo>
                      <a:cubicBezTo>
                        <a:pt x="7" y="13"/>
                        <a:pt x="6" y="12"/>
                        <a:pt x="5" y="13"/>
                      </a:cubicBezTo>
                      <a:cubicBezTo>
                        <a:pt x="4" y="18"/>
                        <a:pt x="2" y="22"/>
                        <a:pt x="1" y="26"/>
                      </a:cubicBezTo>
                      <a:cubicBezTo>
                        <a:pt x="1" y="27"/>
                        <a:pt x="2" y="28"/>
                        <a:pt x="2"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2" name="Freeform 85"/>
                <p:cNvSpPr/>
                <p:nvPr/>
              </p:nvSpPr>
              <p:spPr bwMode="auto">
                <a:xfrm>
                  <a:off x="933450" y="2185988"/>
                  <a:ext cx="28575" cy="34925"/>
                </a:xfrm>
                <a:custGeom>
                  <a:avLst/>
                  <a:gdLst>
                    <a:gd name="T0" fmla="*/ 23 w 26"/>
                    <a:gd name="T1" fmla="*/ 6 h 32"/>
                    <a:gd name="T2" fmla="*/ 7 w 26"/>
                    <a:gd name="T3" fmla="*/ 8 h 32"/>
                    <a:gd name="T4" fmla="*/ 13 w 26"/>
                    <a:gd name="T5" fmla="*/ 14 h 32"/>
                    <a:gd name="T6" fmla="*/ 22 w 26"/>
                    <a:gd name="T7" fmla="*/ 22 h 32"/>
                    <a:gd name="T8" fmla="*/ 11 w 26"/>
                    <a:gd name="T9" fmla="*/ 28 h 32"/>
                    <a:gd name="T10" fmla="*/ 4 w 26"/>
                    <a:gd name="T11" fmla="*/ 24 h 32"/>
                    <a:gd name="T12" fmla="*/ 6 w 26"/>
                    <a:gd name="T13" fmla="*/ 15 h 32"/>
                    <a:gd name="T14" fmla="*/ 5 w 26"/>
                    <a:gd name="T15" fmla="*/ 14 h 32"/>
                    <a:gd name="T16" fmla="*/ 6 w 26"/>
                    <a:gd name="T17" fmla="*/ 27 h 32"/>
                    <a:gd name="T18" fmla="*/ 21 w 26"/>
                    <a:gd name="T19" fmla="*/ 29 h 32"/>
                    <a:gd name="T20" fmla="*/ 20 w 26"/>
                    <a:gd name="T21" fmla="*/ 17 h 32"/>
                    <a:gd name="T22" fmla="*/ 10 w 26"/>
                    <a:gd name="T23" fmla="*/ 10 h 32"/>
                    <a:gd name="T24" fmla="*/ 13 w 26"/>
                    <a:gd name="T25" fmla="*/ 3 h 32"/>
                    <a:gd name="T26" fmla="*/ 22 w 26"/>
                    <a:gd name="T27" fmla="*/ 6 h 32"/>
                    <a:gd name="T28" fmla="*/ 23 w 26"/>
                    <a:gd name="T29"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32">
                      <a:moveTo>
                        <a:pt x="23" y="6"/>
                      </a:moveTo>
                      <a:cubicBezTo>
                        <a:pt x="20" y="0"/>
                        <a:pt x="7" y="0"/>
                        <a:pt x="7" y="8"/>
                      </a:cubicBezTo>
                      <a:cubicBezTo>
                        <a:pt x="7" y="11"/>
                        <a:pt x="11" y="13"/>
                        <a:pt x="13" y="14"/>
                      </a:cubicBezTo>
                      <a:cubicBezTo>
                        <a:pt x="16" y="16"/>
                        <a:pt x="21" y="18"/>
                        <a:pt x="22" y="22"/>
                      </a:cubicBezTo>
                      <a:cubicBezTo>
                        <a:pt x="25" y="29"/>
                        <a:pt x="16" y="30"/>
                        <a:pt x="11" y="28"/>
                      </a:cubicBezTo>
                      <a:cubicBezTo>
                        <a:pt x="9" y="28"/>
                        <a:pt x="6" y="26"/>
                        <a:pt x="4" y="24"/>
                      </a:cubicBezTo>
                      <a:cubicBezTo>
                        <a:pt x="2" y="21"/>
                        <a:pt x="4" y="17"/>
                        <a:pt x="6" y="15"/>
                      </a:cubicBezTo>
                      <a:cubicBezTo>
                        <a:pt x="6" y="14"/>
                        <a:pt x="5" y="13"/>
                        <a:pt x="5" y="14"/>
                      </a:cubicBezTo>
                      <a:cubicBezTo>
                        <a:pt x="1" y="18"/>
                        <a:pt x="0" y="24"/>
                        <a:pt x="6" y="27"/>
                      </a:cubicBezTo>
                      <a:cubicBezTo>
                        <a:pt x="10" y="30"/>
                        <a:pt x="16" y="32"/>
                        <a:pt x="21" y="29"/>
                      </a:cubicBezTo>
                      <a:cubicBezTo>
                        <a:pt x="26" y="27"/>
                        <a:pt x="24" y="20"/>
                        <a:pt x="20" y="17"/>
                      </a:cubicBezTo>
                      <a:cubicBezTo>
                        <a:pt x="17" y="14"/>
                        <a:pt x="13" y="13"/>
                        <a:pt x="10" y="10"/>
                      </a:cubicBezTo>
                      <a:cubicBezTo>
                        <a:pt x="7" y="7"/>
                        <a:pt x="10" y="4"/>
                        <a:pt x="13" y="3"/>
                      </a:cubicBezTo>
                      <a:cubicBezTo>
                        <a:pt x="16" y="2"/>
                        <a:pt x="20" y="4"/>
                        <a:pt x="22" y="6"/>
                      </a:cubicBezTo>
                      <a:cubicBezTo>
                        <a:pt x="22" y="7"/>
                        <a:pt x="24" y="7"/>
                        <a:pt x="2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3" name="Freeform 86"/>
                <p:cNvSpPr/>
                <p:nvPr/>
              </p:nvSpPr>
              <p:spPr bwMode="auto">
                <a:xfrm>
                  <a:off x="955675" y="2198688"/>
                  <a:ext cx="15875" cy="20638"/>
                </a:xfrm>
                <a:custGeom>
                  <a:avLst/>
                  <a:gdLst>
                    <a:gd name="T0" fmla="*/ 4 w 14"/>
                    <a:gd name="T1" fmla="*/ 7 h 19"/>
                    <a:gd name="T2" fmla="*/ 4 w 14"/>
                    <a:gd name="T3" fmla="*/ 2 h 19"/>
                    <a:gd name="T4" fmla="*/ 2 w 14"/>
                    <a:gd name="T5" fmla="*/ 2 h 19"/>
                    <a:gd name="T6" fmla="*/ 7 w 14"/>
                    <a:gd name="T7" fmla="*/ 19 h 19"/>
                    <a:gd name="T8" fmla="*/ 11 w 14"/>
                    <a:gd name="T9" fmla="*/ 1 h 19"/>
                    <a:gd name="T10" fmla="*/ 10 w 14"/>
                    <a:gd name="T11" fmla="*/ 1 h 19"/>
                    <a:gd name="T12" fmla="*/ 7 w 14"/>
                    <a:gd name="T13" fmla="*/ 17 h 19"/>
                    <a:gd name="T14" fmla="*/ 4 w 14"/>
                    <a:gd name="T15" fmla="*/ 2 h 19"/>
                    <a:gd name="T16" fmla="*/ 2 w 14"/>
                    <a:gd name="T17" fmla="*/ 2 h 19"/>
                    <a:gd name="T18" fmla="*/ 3 w 14"/>
                    <a:gd name="T19" fmla="*/ 7 h 19"/>
                    <a:gd name="T20" fmla="*/ 4 w 14"/>
                    <a:gd name="T21"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9">
                      <a:moveTo>
                        <a:pt x="4" y="7"/>
                      </a:moveTo>
                      <a:cubicBezTo>
                        <a:pt x="4" y="6"/>
                        <a:pt x="4" y="4"/>
                        <a:pt x="4" y="2"/>
                      </a:cubicBezTo>
                      <a:cubicBezTo>
                        <a:pt x="3" y="2"/>
                        <a:pt x="3" y="2"/>
                        <a:pt x="2" y="2"/>
                      </a:cubicBezTo>
                      <a:cubicBezTo>
                        <a:pt x="2" y="6"/>
                        <a:pt x="0" y="19"/>
                        <a:pt x="7" y="19"/>
                      </a:cubicBezTo>
                      <a:cubicBezTo>
                        <a:pt x="14" y="19"/>
                        <a:pt x="11" y="5"/>
                        <a:pt x="11" y="1"/>
                      </a:cubicBezTo>
                      <a:cubicBezTo>
                        <a:pt x="11" y="0"/>
                        <a:pt x="10" y="0"/>
                        <a:pt x="10" y="1"/>
                      </a:cubicBezTo>
                      <a:cubicBezTo>
                        <a:pt x="10" y="4"/>
                        <a:pt x="13" y="18"/>
                        <a:pt x="7" y="17"/>
                      </a:cubicBezTo>
                      <a:cubicBezTo>
                        <a:pt x="2" y="17"/>
                        <a:pt x="4" y="6"/>
                        <a:pt x="4" y="2"/>
                      </a:cubicBezTo>
                      <a:cubicBezTo>
                        <a:pt x="4" y="2"/>
                        <a:pt x="2" y="2"/>
                        <a:pt x="2" y="2"/>
                      </a:cubicBezTo>
                      <a:cubicBezTo>
                        <a:pt x="2" y="4"/>
                        <a:pt x="3" y="6"/>
                        <a:pt x="3" y="7"/>
                      </a:cubicBezTo>
                      <a:cubicBezTo>
                        <a:pt x="3" y="8"/>
                        <a:pt x="4" y="8"/>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4" name="Freeform 87"/>
                <p:cNvSpPr/>
                <p:nvPr/>
              </p:nvSpPr>
              <p:spPr bwMode="auto">
                <a:xfrm>
                  <a:off x="965200" y="2197101"/>
                  <a:ext cx="15875" cy="22225"/>
                </a:xfrm>
                <a:custGeom>
                  <a:avLst/>
                  <a:gdLst>
                    <a:gd name="T0" fmla="*/ 14 w 14"/>
                    <a:gd name="T1" fmla="*/ 8 h 20"/>
                    <a:gd name="T2" fmla="*/ 1 w 14"/>
                    <a:gd name="T3" fmla="*/ 9 h 20"/>
                    <a:gd name="T4" fmla="*/ 3 w 14"/>
                    <a:gd name="T5" fmla="*/ 18 h 20"/>
                    <a:gd name="T6" fmla="*/ 11 w 14"/>
                    <a:gd name="T7" fmla="*/ 16 h 20"/>
                    <a:gd name="T8" fmla="*/ 10 w 14"/>
                    <a:gd name="T9" fmla="*/ 15 h 20"/>
                    <a:gd name="T10" fmla="*/ 3 w 14"/>
                    <a:gd name="T11" fmla="*/ 16 h 20"/>
                    <a:gd name="T12" fmla="*/ 3 w 14"/>
                    <a:gd name="T13" fmla="*/ 8 h 20"/>
                    <a:gd name="T14" fmla="*/ 12 w 14"/>
                    <a:gd name="T15" fmla="*/ 8 h 20"/>
                    <a:gd name="T16" fmla="*/ 14 w 14"/>
                    <a:gd name="T17"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20">
                      <a:moveTo>
                        <a:pt x="14" y="8"/>
                      </a:moveTo>
                      <a:cubicBezTo>
                        <a:pt x="12" y="0"/>
                        <a:pt x="3" y="3"/>
                        <a:pt x="1" y="9"/>
                      </a:cubicBezTo>
                      <a:cubicBezTo>
                        <a:pt x="0" y="12"/>
                        <a:pt x="0" y="16"/>
                        <a:pt x="3" y="18"/>
                      </a:cubicBezTo>
                      <a:cubicBezTo>
                        <a:pt x="6" y="20"/>
                        <a:pt x="9" y="18"/>
                        <a:pt x="11" y="16"/>
                      </a:cubicBezTo>
                      <a:cubicBezTo>
                        <a:pt x="12" y="15"/>
                        <a:pt x="11" y="14"/>
                        <a:pt x="10" y="15"/>
                      </a:cubicBezTo>
                      <a:cubicBezTo>
                        <a:pt x="8" y="17"/>
                        <a:pt x="6" y="18"/>
                        <a:pt x="3" y="16"/>
                      </a:cubicBezTo>
                      <a:cubicBezTo>
                        <a:pt x="1" y="14"/>
                        <a:pt x="1" y="11"/>
                        <a:pt x="3" y="8"/>
                      </a:cubicBezTo>
                      <a:cubicBezTo>
                        <a:pt x="5" y="4"/>
                        <a:pt x="11" y="3"/>
                        <a:pt x="12" y="8"/>
                      </a:cubicBezTo>
                      <a:cubicBezTo>
                        <a:pt x="13" y="9"/>
                        <a:pt x="14" y="9"/>
                        <a:pt x="1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5" name="Freeform 88"/>
                <p:cNvSpPr/>
                <p:nvPr/>
              </p:nvSpPr>
              <p:spPr bwMode="auto">
                <a:xfrm>
                  <a:off x="977900" y="2195513"/>
                  <a:ext cx="12700" cy="25400"/>
                </a:xfrm>
                <a:custGeom>
                  <a:avLst/>
                  <a:gdLst>
                    <a:gd name="T0" fmla="*/ 12 w 13"/>
                    <a:gd name="T1" fmla="*/ 7 h 24"/>
                    <a:gd name="T2" fmla="*/ 1 w 13"/>
                    <a:gd name="T3" fmla="*/ 13 h 24"/>
                    <a:gd name="T4" fmla="*/ 12 w 13"/>
                    <a:gd name="T5" fmla="*/ 16 h 24"/>
                    <a:gd name="T6" fmla="*/ 10 w 13"/>
                    <a:gd name="T7" fmla="*/ 16 h 24"/>
                    <a:gd name="T8" fmla="*/ 2 w 13"/>
                    <a:gd name="T9" fmla="*/ 12 h 24"/>
                    <a:gd name="T10" fmla="*/ 11 w 13"/>
                    <a:gd name="T11" fmla="*/ 7 h 24"/>
                    <a:gd name="T12" fmla="*/ 12 w 13"/>
                    <a:gd name="T13" fmla="*/ 7 h 24"/>
                  </a:gdLst>
                  <a:ahLst/>
                  <a:cxnLst>
                    <a:cxn ang="0">
                      <a:pos x="T0" y="T1"/>
                    </a:cxn>
                    <a:cxn ang="0">
                      <a:pos x="T2" y="T3"/>
                    </a:cxn>
                    <a:cxn ang="0">
                      <a:pos x="T4" y="T5"/>
                    </a:cxn>
                    <a:cxn ang="0">
                      <a:pos x="T6" y="T7"/>
                    </a:cxn>
                    <a:cxn ang="0">
                      <a:pos x="T8" y="T9"/>
                    </a:cxn>
                    <a:cxn ang="0">
                      <a:pos x="T10" y="T11"/>
                    </a:cxn>
                    <a:cxn ang="0">
                      <a:pos x="T12" y="T13"/>
                    </a:cxn>
                  </a:cxnLst>
                  <a:rect l="0" t="0" r="r" b="b"/>
                  <a:pathLst>
                    <a:path w="13" h="24">
                      <a:moveTo>
                        <a:pt x="12" y="7"/>
                      </a:moveTo>
                      <a:cubicBezTo>
                        <a:pt x="9" y="0"/>
                        <a:pt x="1" y="8"/>
                        <a:pt x="1" y="13"/>
                      </a:cubicBezTo>
                      <a:cubicBezTo>
                        <a:pt x="0" y="18"/>
                        <a:pt x="10" y="24"/>
                        <a:pt x="12" y="16"/>
                      </a:cubicBezTo>
                      <a:cubicBezTo>
                        <a:pt x="12" y="16"/>
                        <a:pt x="11" y="15"/>
                        <a:pt x="10" y="16"/>
                      </a:cubicBezTo>
                      <a:cubicBezTo>
                        <a:pt x="9" y="22"/>
                        <a:pt x="2" y="17"/>
                        <a:pt x="2" y="12"/>
                      </a:cubicBezTo>
                      <a:cubicBezTo>
                        <a:pt x="3" y="9"/>
                        <a:pt x="9" y="2"/>
                        <a:pt x="11" y="7"/>
                      </a:cubicBezTo>
                      <a:cubicBezTo>
                        <a:pt x="12" y="8"/>
                        <a:pt x="13" y="7"/>
                        <a:pt x="1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6" name="Freeform 89"/>
                <p:cNvSpPr/>
                <p:nvPr/>
              </p:nvSpPr>
              <p:spPr bwMode="auto">
                <a:xfrm>
                  <a:off x="989013" y="2197101"/>
                  <a:ext cx="15875" cy="19050"/>
                </a:xfrm>
                <a:custGeom>
                  <a:avLst/>
                  <a:gdLst>
                    <a:gd name="T0" fmla="*/ 4 w 15"/>
                    <a:gd name="T1" fmla="*/ 10 h 17"/>
                    <a:gd name="T2" fmla="*/ 13 w 15"/>
                    <a:gd name="T3" fmla="*/ 7 h 17"/>
                    <a:gd name="T4" fmla="*/ 13 w 15"/>
                    <a:gd name="T5" fmla="*/ 6 h 17"/>
                    <a:gd name="T6" fmla="*/ 0 w 15"/>
                    <a:gd name="T7" fmla="*/ 12 h 17"/>
                    <a:gd name="T8" fmla="*/ 5 w 15"/>
                    <a:gd name="T9" fmla="*/ 17 h 17"/>
                    <a:gd name="T10" fmla="*/ 14 w 15"/>
                    <a:gd name="T11" fmla="*/ 11 h 17"/>
                    <a:gd name="T12" fmla="*/ 13 w 15"/>
                    <a:gd name="T13" fmla="*/ 10 h 17"/>
                    <a:gd name="T14" fmla="*/ 6 w 15"/>
                    <a:gd name="T15" fmla="*/ 15 h 17"/>
                    <a:gd name="T16" fmla="*/ 2 w 15"/>
                    <a:gd name="T17" fmla="*/ 8 h 17"/>
                    <a:gd name="T18" fmla="*/ 10 w 15"/>
                    <a:gd name="T19" fmla="*/ 6 h 17"/>
                    <a:gd name="T20" fmla="*/ 7 w 15"/>
                    <a:gd name="T21" fmla="*/ 8 h 17"/>
                    <a:gd name="T22" fmla="*/ 3 w 15"/>
                    <a:gd name="T23" fmla="*/ 9 h 17"/>
                    <a:gd name="T24" fmla="*/ 4 w 15"/>
                    <a:gd name="T25" fmla="*/ 1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7">
                      <a:moveTo>
                        <a:pt x="4" y="10"/>
                      </a:moveTo>
                      <a:cubicBezTo>
                        <a:pt x="7" y="9"/>
                        <a:pt x="11" y="10"/>
                        <a:pt x="13" y="7"/>
                      </a:cubicBezTo>
                      <a:cubicBezTo>
                        <a:pt x="13" y="7"/>
                        <a:pt x="13" y="6"/>
                        <a:pt x="13" y="6"/>
                      </a:cubicBezTo>
                      <a:cubicBezTo>
                        <a:pt x="8" y="0"/>
                        <a:pt x="0" y="5"/>
                        <a:pt x="0" y="12"/>
                      </a:cubicBezTo>
                      <a:cubicBezTo>
                        <a:pt x="0" y="14"/>
                        <a:pt x="2" y="17"/>
                        <a:pt x="5" y="17"/>
                      </a:cubicBezTo>
                      <a:cubicBezTo>
                        <a:pt x="9" y="16"/>
                        <a:pt x="12" y="14"/>
                        <a:pt x="14" y="11"/>
                      </a:cubicBezTo>
                      <a:cubicBezTo>
                        <a:pt x="15" y="10"/>
                        <a:pt x="14" y="9"/>
                        <a:pt x="13" y="10"/>
                      </a:cubicBezTo>
                      <a:cubicBezTo>
                        <a:pt x="11" y="12"/>
                        <a:pt x="9" y="14"/>
                        <a:pt x="6" y="15"/>
                      </a:cubicBezTo>
                      <a:cubicBezTo>
                        <a:pt x="1" y="16"/>
                        <a:pt x="0" y="11"/>
                        <a:pt x="2" y="8"/>
                      </a:cubicBezTo>
                      <a:cubicBezTo>
                        <a:pt x="4" y="5"/>
                        <a:pt x="8" y="4"/>
                        <a:pt x="10" y="6"/>
                      </a:cubicBezTo>
                      <a:cubicBezTo>
                        <a:pt x="13" y="7"/>
                        <a:pt x="8" y="8"/>
                        <a:pt x="7" y="8"/>
                      </a:cubicBezTo>
                      <a:cubicBezTo>
                        <a:pt x="6" y="8"/>
                        <a:pt x="4" y="8"/>
                        <a:pt x="3" y="9"/>
                      </a:cubicBezTo>
                      <a:cubicBezTo>
                        <a:pt x="2" y="9"/>
                        <a:pt x="3" y="10"/>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7" name="Freeform 90"/>
                <p:cNvSpPr/>
                <p:nvPr/>
              </p:nvSpPr>
              <p:spPr bwMode="auto">
                <a:xfrm>
                  <a:off x="1000125" y="2198688"/>
                  <a:ext cx="14288" cy="14288"/>
                </a:xfrm>
                <a:custGeom>
                  <a:avLst/>
                  <a:gdLst>
                    <a:gd name="T0" fmla="*/ 12 w 13"/>
                    <a:gd name="T1" fmla="*/ 3 h 14"/>
                    <a:gd name="T2" fmla="*/ 8 w 13"/>
                    <a:gd name="T3" fmla="*/ 1 h 14"/>
                    <a:gd name="T4" fmla="*/ 4 w 13"/>
                    <a:gd name="T5" fmla="*/ 3 h 14"/>
                    <a:gd name="T6" fmla="*/ 5 w 13"/>
                    <a:gd name="T7" fmla="*/ 6 h 14"/>
                    <a:gd name="T8" fmla="*/ 6 w 13"/>
                    <a:gd name="T9" fmla="*/ 9 h 14"/>
                    <a:gd name="T10" fmla="*/ 6 w 13"/>
                    <a:gd name="T11" fmla="*/ 11 h 14"/>
                    <a:gd name="T12" fmla="*/ 2 w 13"/>
                    <a:gd name="T13" fmla="*/ 12 h 14"/>
                    <a:gd name="T14" fmla="*/ 1 w 13"/>
                    <a:gd name="T15" fmla="*/ 13 h 14"/>
                    <a:gd name="T16" fmla="*/ 8 w 13"/>
                    <a:gd name="T17" fmla="*/ 9 h 14"/>
                    <a:gd name="T18" fmla="*/ 7 w 13"/>
                    <a:gd name="T19" fmla="*/ 8 h 14"/>
                    <a:gd name="T20" fmla="*/ 6 w 13"/>
                    <a:gd name="T21" fmla="*/ 5 h 14"/>
                    <a:gd name="T22" fmla="*/ 6 w 13"/>
                    <a:gd name="T23" fmla="*/ 2 h 14"/>
                    <a:gd name="T24" fmla="*/ 11 w 13"/>
                    <a:gd name="T25" fmla="*/ 4 h 14"/>
                    <a:gd name="T26" fmla="*/ 12 w 13"/>
                    <a:gd name="T27"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14">
                      <a:moveTo>
                        <a:pt x="12" y="3"/>
                      </a:moveTo>
                      <a:cubicBezTo>
                        <a:pt x="11" y="1"/>
                        <a:pt x="10" y="0"/>
                        <a:pt x="8" y="1"/>
                      </a:cubicBezTo>
                      <a:cubicBezTo>
                        <a:pt x="6" y="1"/>
                        <a:pt x="4" y="1"/>
                        <a:pt x="4" y="3"/>
                      </a:cubicBezTo>
                      <a:cubicBezTo>
                        <a:pt x="4" y="4"/>
                        <a:pt x="5" y="5"/>
                        <a:pt x="5" y="6"/>
                      </a:cubicBezTo>
                      <a:cubicBezTo>
                        <a:pt x="5" y="7"/>
                        <a:pt x="5" y="8"/>
                        <a:pt x="6" y="9"/>
                      </a:cubicBezTo>
                      <a:cubicBezTo>
                        <a:pt x="6" y="10"/>
                        <a:pt x="7" y="10"/>
                        <a:pt x="6" y="11"/>
                      </a:cubicBezTo>
                      <a:cubicBezTo>
                        <a:pt x="5" y="12"/>
                        <a:pt x="3" y="12"/>
                        <a:pt x="2" y="12"/>
                      </a:cubicBezTo>
                      <a:cubicBezTo>
                        <a:pt x="1" y="12"/>
                        <a:pt x="0" y="13"/>
                        <a:pt x="1" y="13"/>
                      </a:cubicBezTo>
                      <a:cubicBezTo>
                        <a:pt x="3" y="14"/>
                        <a:pt x="9" y="13"/>
                        <a:pt x="8" y="9"/>
                      </a:cubicBezTo>
                      <a:cubicBezTo>
                        <a:pt x="8" y="9"/>
                        <a:pt x="7" y="9"/>
                        <a:pt x="7" y="8"/>
                      </a:cubicBezTo>
                      <a:cubicBezTo>
                        <a:pt x="6" y="8"/>
                        <a:pt x="7" y="6"/>
                        <a:pt x="6" y="5"/>
                      </a:cubicBezTo>
                      <a:cubicBezTo>
                        <a:pt x="6" y="4"/>
                        <a:pt x="5" y="3"/>
                        <a:pt x="6" y="2"/>
                      </a:cubicBezTo>
                      <a:cubicBezTo>
                        <a:pt x="8" y="2"/>
                        <a:pt x="10" y="2"/>
                        <a:pt x="11" y="4"/>
                      </a:cubicBezTo>
                      <a:cubicBezTo>
                        <a:pt x="11" y="4"/>
                        <a:pt x="13" y="4"/>
                        <a:pt x="1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8" name="Freeform 91"/>
                <p:cNvSpPr/>
                <p:nvPr/>
              </p:nvSpPr>
              <p:spPr bwMode="auto">
                <a:xfrm>
                  <a:off x="1009650" y="2195513"/>
                  <a:ext cx="14288" cy="20638"/>
                </a:xfrm>
                <a:custGeom>
                  <a:avLst/>
                  <a:gdLst>
                    <a:gd name="T0" fmla="*/ 12 w 13"/>
                    <a:gd name="T1" fmla="*/ 1 h 19"/>
                    <a:gd name="T2" fmla="*/ 7 w 13"/>
                    <a:gd name="T3" fmla="*/ 1 h 19"/>
                    <a:gd name="T4" fmla="*/ 5 w 13"/>
                    <a:gd name="T5" fmla="*/ 5 h 19"/>
                    <a:gd name="T6" fmla="*/ 6 w 13"/>
                    <a:gd name="T7" fmla="*/ 7 h 19"/>
                    <a:gd name="T8" fmla="*/ 9 w 13"/>
                    <a:gd name="T9" fmla="*/ 11 h 19"/>
                    <a:gd name="T10" fmla="*/ 1 w 13"/>
                    <a:gd name="T11" fmla="*/ 16 h 19"/>
                    <a:gd name="T12" fmla="*/ 0 w 13"/>
                    <a:gd name="T13" fmla="*/ 17 h 19"/>
                    <a:gd name="T14" fmla="*/ 11 w 13"/>
                    <a:gd name="T15" fmla="*/ 12 h 19"/>
                    <a:gd name="T16" fmla="*/ 9 w 13"/>
                    <a:gd name="T17" fmla="*/ 8 h 19"/>
                    <a:gd name="T18" fmla="*/ 8 w 13"/>
                    <a:gd name="T19" fmla="*/ 6 h 19"/>
                    <a:gd name="T20" fmla="*/ 11 w 13"/>
                    <a:gd name="T21" fmla="*/ 2 h 19"/>
                    <a:gd name="T22" fmla="*/ 12 w 13"/>
                    <a:gd name="T23"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9">
                      <a:moveTo>
                        <a:pt x="12" y="1"/>
                      </a:moveTo>
                      <a:cubicBezTo>
                        <a:pt x="10" y="0"/>
                        <a:pt x="8" y="0"/>
                        <a:pt x="7" y="1"/>
                      </a:cubicBezTo>
                      <a:cubicBezTo>
                        <a:pt x="6" y="2"/>
                        <a:pt x="4" y="4"/>
                        <a:pt x="5" y="5"/>
                      </a:cubicBezTo>
                      <a:cubicBezTo>
                        <a:pt x="5" y="6"/>
                        <a:pt x="6" y="6"/>
                        <a:pt x="6" y="7"/>
                      </a:cubicBezTo>
                      <a:cubicBezTo>
                        <a:pt x="8" y="8"/>
                        <a:pt x="8" y="9"/>
                        <a:pt x="9" y="11"/>
                      </a:cubicBezTo>
                      <a:cubicBezTo>
                        <a:pt x="11" y="15"/>
                        <a:pt x="4" y="17"/>
                        <a:pt x="1" y="16"/>
                      </a:cubicBezTo>
                      <a:cubicBezTo>
                        <a:pt x="0" y="15"/>
                        <a:pt x="0" y="17"/>
                        <a:pt x="0" y="17"/>
                      </a:cubicBezTo>
                      <a:cubicBezTo>
                        <a:pt x="5" y="19"/>
                        <a:pt x="9" y="16"/>
                        <a:pt x="11" y="12"/>
                      </a:cubicBezTo>
                      <a:cubicBezTo>
                        <a:pt x="11" y="11"/>
                        <a:pt x="9" y="9"/>
                        <a:pt x="9" y="8"/>
                      </a:cubicBezTo>
                      <a:cubicBezTo>
                        <a:pt x="9" y="7"/>
                        <a:pt x="8" y="6"/>
                        <a:pt x="8" y="6"/>
                      </a:cubicBezTo>
                      <a:cubicBezTo>
                        <a:pt x="5" y="3"/>
                        <a:pt x="8" y="1"/>
                        <a:pt x="11" y="2"/>
                      </a:cubicBezTo>
                      <a:cubicBezTo>
                        <a:pt x="12" y="2"/>
                        <a:pt x="13" y="1"/>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9" name="Freeform 97"/>
                <p:cNvSpPr/>
                <p:nvPr/>
              </p:nvSpPr>
              <p:spPr bwMode="auto">
                <a:xfrm>
                  <a:off x="1068388" y="2146301"/>
                  <a:ext cx="36513" cy="39688"/>
                </a:xfrm>
                <a:custGeom>
                  <a:avLst/>
                  <a:gdLst>
                    <a:gd name="T0" fmla="*/ 3 w 35"/>
                    <a:gd name="T1" fmla="*/ 17 h 37"/>
                    <a:gd name="T2" fmla="*/ 6 w 35"/>
                    <a:gd name="T3" fmla="*/ 13 h 37"/>
                    <a:gd name="T4" fmla="*/ 5 w 35"/>
                    <a:gd name="T5" fmla="*/ 26 h 37"/>
                    <a:gd name="T6" fmla="*/ 5 w 35"/>
                    <a:gd name="T7" fmla="*/ 30 h 37"/>
                    <a:gd name="T8" fmla="*/ 11 w 35"/>
                    <a:gd name="T9" fmla="*/ 12 h 37"/>
                    <a:gd name="T10" fmla="*/ 10 w 35"/>
                    <a:gd name="T11" fmla="*/ 32 h 37"/>
                    <a:gd name="T12" fmla="*/ 11 w 35"/>
                    <a:gd name="T13" fmla="*/ 35 h 37"/>
                    <a:gd name="T14" fmla="*/ 17 w 35"/>
                    <a:gd name="T15" fmla="*/ 13 h 37"/>
                    <a:gd name="T16" fmla="*/ 15 w 35"/>
                    <a:gd name="T17" fmla="*/ 33 h 37"/>
                    <a:gd name="T18" fmla="*/ 19 w 35"/>
                    <a:gd name="T19" fmla="*/ 14 h 37"/>
                    <a:gd name="T20" fmla="*/ 17 w 35"/>
                    <a:gd name="T21" fmla="*/ 28 h 37"/>
                    <a:gd name="T22" fmla="*/ 15 w 35"/>
                    <a:gd name="T23" fmla="*/ 36 h 37"/>
                    <a:gd name="T24" fmla="*/ 17 w 35"/>
                    <a:gd name="T25" fmla="*/ 33 h 37"/>
                    <a:gd name="T26" fmla="*/ 19 w 35"/>
                    <a:gd name="T27" fmla="*/ 10 h 37"/>
                    <a:gd name="T28" fmla="*/ 21 w 35"/>
                    <a:gd name="T29" fmla="*/ 7 h 37"/>
                    <a:gd name="T30" fmla="*/ 21 w 35"/>
                    <a:gd name="T31" fmla="*/ 15 h 37"/>
                    <a:gd name="T32" fmla="*/ 21 w 35"/>
                    <a:gd name="T33" fmla="*/ 20 h 37"/>
                    <a:gd name="T34" fmla="*/ 25 w 35"/>
                    <a:gd name="T35" fmla="*/ 7 h 37"/>
                    <a:gd name="T36" fmla="*/ 25 w 35"/>
                    <a:gd name="T37" fmla="*/ 19 h 37"/>
                    <a:gd name="T38" fmla="*/ 25 w 35"/>
                    <a:gd name="T39" fmla="*/ 21 h 37"/>
                    <a:gd name="T40" fmla="*/ 30 w 35"/>
                    <a:gd name="T41" fmla="*/ 6 h 37"/>
                    <a:gd name="T42" fmla="*/ 31 w 35"/>
                    <a:gd name="T43" fmla="*/ 14 h 37"/>
                    <a:gd name="T44" fmla="*/ 34 w 35"/>
                    <a:gd name="T45" fmla="*/ 5 h 37"/>
                    <a:gd name="T46" fmla="*/ 31 w 35"/>
                    <a:gd name="T47" fmla="*/ 18 h 37"/>
                    <a:gd name="T48" fmla="*/ 26 w 35"/>
                    <a:gd name="T49" fmla="*/ 16 h 37"/>
                    <a:gd name="T50" fmla="*/ 28 w 35"/>
                    <a:gd name="T51" fmla="*/ 5 h 37"/>
                    <a:gd name="T52" fmla="*/ 25 w 35"/>
                    <a:gd name="T53" fmla="*/ 12 h 37"/>
                    <a:gd name="T54" fmla="*/ 21 w 35"/>
                    <a:gd name="T55" fmla="*/ 20 h 37"/>
                    <a:gd name="T56" fmla="*/ 22 w 35"/>
                    <a:gd name="T57" fmla="*/ 6 h 37"/>
                    <a:gd name="T58" fmla="*/ 21 w 35"/>
                    <a:gd name="T59" fmla="*/ 5 h 37"/>
                    <a:gd name="T60" fmla="*/ 20 w 35"/>
                    <a:gd name="T61" fmla="*/ 13 h 37"/>
                    <a:gd name="T62" fmla="*/ 16 w 35"/>
                    <a:gd name="T63" fmla="*/ 34 h 37"/>
                    <a:gd name="T64" fmla="*/ 17 w 35"/>
                    <a:gd name="T65" fmla="*/ 36 h 37"/>
                    <a:gd name="T66" fmla="*/ 16 w 35"/>
                    <a:gd name="T67" fmla="*/ 31 h 37"/>
                    <a:gd name="T68" fmla="*/ 19 w 35"/>
                    <a:gd name="T69" fmla="*/ 8 h 37"/>
                    <a:gd name="T70" fmla="*/ 18 w 35"/>
                    <a:gd name="T71" fmla="*/ 10 h 37"/>
                    <a:gd name="T72" fmla="*/ 12 w 35"/>
                    <a:gd name="T73" fmla="*/ 33 h 37"/>
                    <a:gd name="T74" fmla="*/ 14 w 35"/>
                    <a:gd name="T75" fmla="*/ 8 h 37"/>
                    <a:gd name="T76" fmla="*/ 11 w 35"/>
                    <a:gd name="T77" fmla="*/ 20 h 37"/>
                    <a:gd name="T78" fmla="*/ 8 w 35"/>
                    <a:gd name="T79" fmla="*/ 24 h 37"/>
                    <a:gd name="T80" fmla="*/ 8 w 35"/>
                    <a:gd name="T81" fmla="*/ 13 h 37"/>
                    <a:gd name="T82" fmla="*/ 7 w 35"/>
                    <a:gd name="T83" fmla="*/ 11 h 37"/>
                    <a:gd name="T84" fmla="*/ 2 w 35"/>
                    <a:gd name="T85" fmla="*/ 26 h 37"/>
                    <a:gd name="T86" fmla="*/ 0 w 35"/>
                    <a:gd name="T87" fmla="*/ 2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5" h="37">
                      <a:moveTo>
                        <a:pt x="1" y="25"/>
                      </a:moveTo>
                      <a:cubicBezTo>
                        <a:pt x="1" y="23"/>
                        <a:pt x="2" y="22"/>
                        <a:pt x="2" y="21"/>
                      </a:cubicBezTo>
                      <a:cubicBezTo>
                        <a:pt x="4" y="18"/>
                        <a:pt x="4" y="17"/>
                        <a:pt x="3" y="17"/>
                      </a:cubicBezTo>
                      <a:cubicBezTo>
                        <a:pt x="2" y="20"/>
                        <a:pt x="1" y="23"/>
                        <a:pt x="0" y="26"/>
                      </a:cubicBezTo>
                      <a:cubicBezTo>
                        <a:pt x="1" y="26"/>
                        <a:pt x="1" y="26"/>
                        <a:pt x="2" y="26"/>
                      </a:cubicBezTo>
                      <a:cubicBezTo>
                        <a:pt x="3" y="21"/>
                        <a:pt x="4" y="17"/>
                        <a:pt x="6" y="13"/>
                      </a:cubicBezTo>
                      <a:cubicBezTo>
                        <a:pt x="5" y="15"/>
                        <a:pt x="6" y="18"/>
                        <a:pt x="5" y="20"/>
                      </a:cubicBezTo>
                      <a:cubicBezTo>
                        <a:pt x="5" y="22"/>
                        <a:pt x="4" y="24"/>
                        <a:pt x="4" y="26"/>
                      </a:cubicBezTo>
                      <a:cubicBezTo>
                        <a:pt x="4" y="27"/>
                        <a:pt x="5" y="27"/>
                        <a:pt x="5" y="26"/>
                      </a:cubicBezTo>
                      <a:cubicBezTo>
                        <a:pt x="7" y="22"/>
                        <a:pt x="7" y="17"/>
                        <a:pt x="9" y="13"/>
                      </a:cubicBezTo>
                      <a:cubicBezTo>
                        <a:pt x="9" y="13"/>
                        <a:pt x="8" y="13"/>
                        <a:pt x="8" y="13"/>
                      </a:cubicBezTo>
                      <a:cubicBezTo>
                        <a:pt x="7" y="19"/>
                        <a:pt x="5" y="24"/>
                        <a:pt x="5" y="30"/>
                      </a:cubicBezTo>
                      <a:cubicBezTo>
                        <a:pt x="5" y="31"/>
                        <a:pt x="6" y="31"/>
                        <a:pt x="6" y="31"/>
                      </a:cubicBezTo>
                      <a:cubicBezTo>
                        <a:pt x="9" y="26"/>
                        <a:pt x="10" y="20"/>
                        <a:pt x="12" y="14"/>
                      </a:cubicBezTo>
                      <a:cubicBezTo>
                        <a:pt x="13" y="12"/>
                        <a:pt x="12" y="12"/>
                        <a:pt x="11" y="12"/>
                      </a:cubicBezTo>
                      <a:cubicBezTo>
                        <a:pt x="11" y="16"/>
                        <a:pt x="10" y="19"/>
                        <a:pt x="9" y="22"/>
                      </a:cubicBezTo>
                      <a:cubicBezTo>
                        <a:pt x="9" y="25"/>
                        <a:pt x="9" y="28"/>
                        <a:pt x="8" y="32"/>
                      </a:cubicBezTo>
                      <a:cubicBezTo>
                        <a:pt x="8" y="32"/>
                        <a:pt x="9" y="33"/>
                        <a:pt x="10" y="32"/>
                      </a:cubicBezTo>
                      <a:cubicBezTo>
                        <a:pt x="13" y="25"/>
                        <a:pt x="14" y="17"/>
                        <a:pt x="15" y="9"/>
                      </a:cubicBezTo>
                      <a:cubicBezTo>
                        <a:pt x="15" y="9"/>
                        <a:pt x="14" y="9"/>
                        <a:pt x="14" y="8"/>
                      </a:cubicBezTo>
                      <a:cubicBezTo>
                        <a:pt x="13" y="17"/>
                        <a:pt x="11" y="26"/>
                        <a:pt x="11" y="35"/>
                      </a:cubicBezTo>
                      <a:cubicBezTo>
                        <a:pt x="11" y="36"/>
                        <a:pt x="12" y="36"/>
                        <a:pt x="12" y="35"/>
                      </a:cubicBezTo>
                      <a:cubicBezTo>
                        <a:pt x="15" y="29"/>
                        <a:pt x="16" y="22"/>
                        <a:pt x="17" y="15"/>
                      </a:cubicBezTo>
                      <a:cubicBezTo>
                        <a:pt x="18" y="13"/>
                        <a:pt x="18" y="12"/>
                        <a:pt x="17" y="13"/>
                      </a:cubicBezTo>
                      <a:cubicBezTo>
                        <a:pt x="16" y="16"/>
                        <a:pt x="16" y="20"/>
                        <a:pt x="15" y="23"/>
                      </a:cubicBezTo>
                      <a:cubicBezTo>
                        <a:pt x="15" y="26"/>
                        <a:pt x="14" y="30"/>
                        <a:pt x="14" y="33"/>
                      </a:cubicBezTo>
                      <a:cubicBezTo>
                        <a:pt x="14" y="33"/>
                        <a:pt x="15" y="33"/>
                        <a:pt x="15" y="33"/>
                      </a:cubicBezTo>
                      <a:cubicBezTo>
                        <a:pt x="16" y="29"/>
                        <a:pt x="16" y="25"/>
                        <a:pt x="17" y="21"/>
                      </a:cubicBezTo>
                      <a:cubicBezTo>
                        <a:pt x="18" y="20"/>
                        <a:pt x="18" y="18"/>
                        <a:pt x="19" y="16"/>
                      </a:cubicBezTo>
                      <a:cubicBezTo>
                        <a:pt x="19" y="15"/>
                        <a:pt x="19" y="15"/>
                        <a:pt x="19" y="14"/>
                      </a:cubicBezTo>
                      <a:cubicBezTo>
                        <a:pt x="21" y="12"/>
                        <a:pt x="20" y="11"/>
                        <a:pt x="19" y="11"/>
                      </a:cubicBezTo>
                      <a:cubicBezTo>
                        <a:pt x="19" y="14"/>
                        <a:pt x="18" y="18"/>
                        <a:pt x="18" y="21"/>
                      </a:cubicBezTo>
                      <a:cubicBezTo>
                        <a:pt x="18" y="23"/>
                        <a:pt x="17" y="26"/>
                        <a:pt x="17" y="28"/>
                      </a:cubicBezTo>
                      <a:cubicBezTo>
                        <a:pt x="16" y="32"/>
                        <a:pt x="18" y="30"/>
                        <a:pt x="18" y="28"/>
                      </a:cubicBezTo>
                      <a:cubicBezTo>
                        <a:pt x="18" y="27"/>
                        <a:pt x="17" y="27"/>
                        <a:pt x="17" y="28"/>
                      </a:cubicBezTo>
                      <a:cubicBezTo>
                        <a:pt x="16" y="31"/>
                        <a:pt x="16" y="33"/>
                        <a:pt x="15" y="36"/>
                      </a:cubicBezTo>
                      <a:cubicBezTo>
                        <a:pt x="15" y="36"/>
                        <a:pt x="16" y="37"/>
                        <a:pt x="17" y="36"/>
                      </a:cubicBezTo>
                      <a:cubicBezTo>
                        <a:pt x="17" y="35"/>
                        <a:pt x="17" y="34"/>
                        <a:pt x="17" y="34"/>
                      </a:cubicBezTo>
                      <a:cubicBezTo>
                        <a:pt x="17" y="33"/>
                        <a:pt x="17" y="33"/>
                        <a:pt x="17" y="33"/>
                      </a:cubicBezTo>
                      <a:cubicBezTo>
                        <a:pt x="18" y="33"/>
                        <a:pt x="19" y="19"/>
                        <a:pt x="19" y="17"/>
                      </a:cubicBezTo>
                      <a:cubicBezTo>
                        <a:pt x="19" y="15"/>
                        <a:pt x="19" y="13"/>
                        <a:pt x="20" y="11"/>
                      </a:cubicBezTo>
                      <a:cubicBezTo>
                        <a:pt x="19" y="8"/>
                        <a:pt x="19" y="8"/>
                        <a:pt x="19" y="10"/>
                      </a:cubicBezTo>
                      <a:cubicBezTo>
                        <a:pt x="19" y="11"/>
                        <a:pt x="18" y="13"/>
                        <a:pt x="18" y="14"/>
                      </a:cubicBezTo>
                      <a:cubicBezTo>
                        <a:pt x="18" y="15"/>
                        <a:pt x="19" y="15"/>
                        <a:pt x="20" y="14"/>
                      </a:cubicBezTo>
                      <a:cubicBezTo>
                        <a:pt x="20" y="13"/>
                        <a:pt x="21" y="8"/>
                        <a:pt x="21" y="7"/>
                      </a:cubicBezTo>
                      <a:cubicBezTo>
                        <a:pt x="19" y="7"/>
                        <a:pt x="19" y="8"/>
                        <a:pt x="20" y="10"/>
                      </a:cubicBezTo>
                      <a:cubicBezTo>
                        <a:pt x="20" y="13"/>
                        <a:pt x="20" y="16"/>
                        <a:pt x="19" y="19"/>
                      </a:cubicBezTo>
                      <a:cubicBezTo>
                        <a:pt x="20" y="18"/>
                        <a:pt x="21" y="16"/>
                        <a:pt x="21" y="15"/>
                      </a:cubicBezTo>
                      <a:cubicBezTo>
                        <a:pt x="22" y="13"/>
                        <a:pt x="23" y="11"/>
                        <a:pt x="23" y="8"/>
                      </a:cubicBezTo>
                      <a:cubicBezTo>
                        <a:pt x="22" y="8"/>
                        <a:pt x="21" y="9"/>
                        <a:pt x="22" y="11"/>
                      </a:cubicBezTo>
                      <a:cubicBezTo>
                        <a:pt x="22" y="14"/>
                        <a:pt x="21" y="17"/>
                        <a:pt x="21" y="20"/>
                      </a:cubicBezTo>
                      <a:cubicBezTo>
                        <a:pt x="20" y="21"/>
                        <a:pt x="22" y="22"/>
                        <a:pt x="22" y="21"/>
                      </a:cubicBezTo>
                      <a:cubicBezTo>
                        <a:pt x="24" y="16"/>
                        <a:pt x="25" y="12"/>
                        <a:pt x="26" y="7"/>
                      </a:cubicBezTo>
                      <a:cubicBezTo>
                        <a:pt x="25" y="7"/>
                        <a:pt x="25" y="7"/>
                        <a:pt x="25" y="7"/>
                      </a:cubicBezTo>
                      <a:cubicBezTo>
                        <a:pt x="24" y="8"/>
                        <a:pt x="24" y="10"/>
                        <a:pt x="24" y="12"/>
                      </a:cubicBezTo>
                      <a:cubicBezTo>
                        <a:pt x="24" y="14"/>
                        <a:pt x="23" y="17"/>
                        <a:pt x="23" y="19"/>
                      </a:cubicBezTo>
                      <a:cubicBezTo>
                        <a:pt x="23" y="20"/>
                        <a:pt x="24" y="20"/>
                        <a:pt x="25" y="19"/>
                      </a:cubicBezTo>
                      <a:cubicBezTo>
                        <a:pt x="26" y="14"/>
                        <a:pt x="28" y="10"/>
                        <a:pt x="29" y="5"/>
                      </a:cubicBezTo>
                      <a:cubicBezTo>
                        <a:pt x="29" y="5"/>
                        <a:pt x="28" y="5"/>
                        <a:pt x="28" y="5"/>
                      </a:cubicBezTo>
                      <a:cubicBezTo>
                        <a:pt x="27" y="10"/>
                        <a:pt x="26" y="16"/>
                        <a:pt x="25" y="21"/>
                      </a:cubicBezTo>
                      <a:cubicBezTo>
                        <a:pt x="25" y="22"/>
                        <a:pt x="27" y="22"/>
                        <a:pt x="27" y="21"/>
                      </a:cubicBezTo>
                      <a:cubicBezTo>
                        <a:pt x="27" y="18"/>
                        <a:pt x="28" y="15"/>
                        <a:pt x="29" y="11"/>
                      </a:cubicBezTo>
                      <a:cubicBezTo>
                        <a:pt x="29" y="9"/>
                        <a:pt x="30" y="8"/>
                        <a:pt x="30" y="6"/>
                      </a:cubicBezTo>
                      <a:cubicBezTo>
                        <a:pt x="32" y="3"/>
                        <a:pt x="31" y="3"/>
                        <a:pt x="31" y="6"/>
                      </a:cubicBezTo>
                      <a:cubicBezTo>
                        <a:pt x="31" y="8"/>
                        <a:pt x="31" y="11"/>
                        <a:pt x="30" y="13"/>
                      </a:cubicBezTo>
                      <a:cubicBezTo>
                        <a:pt x="29" y="16"/>
                        <a:pt x="30" y="16"/>
                        <a:pt x="31" y="14"/>
                      </a:cubicBezTo>
                      <a:cubicBezTo>
                        <a:pt x="32" y="8"/>
                        <a:pt x="33" y="9"/>
                        <a:pt x="33" y="14"/>
                      </a:cubicBezTo>
                      <a:cubicBezTo>
                        <a:pt x="33" y="15"/>
                        <a:pt x="35" y="15"/>
                        <a:pt x="35" y="14"/>
                      </a:cubicBezTo>
                      <a:cubicBezTo>
                        <a:pt x="35" y="11"/>
                        <a:pt x="35" y="8"/>
                        <a:pt x="34" y="5"/>
                      </a:cubicBezTo>
                      <a:cubicBezTo>
                        <a:pt x="34" y="4"/>
                        <a:pt x="33" y="4"/>
                        <a:pt x="33" y="5"/>
                      </a:cubicBezTo>
                      <a:cubicBezTo>
                        <a:pt x="31" y="9"/>
                        <a:pt x="29" y="13"/>
                        <a:pt x="29" y="18"/>
                      </a:cubicBezTo>
                      <a:cubicBezTo>
                        <a:pt x="29" y="19"/>
                        <a:pt x="31" y="19"/>
                        <a:pt x="31" y="18"/>
                      </a:cubicBezTo>
                      <a:cubicBezTo>
                        <a:pt x="32" y="13"/>
                        <a:pt x="33" y="7"/>
                        <a:pt x="32" y="1"/>
                      </a:cubicBezTo>
                      <a:cubicBezTo>
                        <a:pt x="32" y="0"/>
                        <a:pt x="31" y="0"/>
                        <a:pt x="31" y="1"/>
                      </a:cubicBezTo>
                      <a:cubicBezTo>
                        <a:pt x="29" y="6"/>
                        <a:pt x="27" y="11"/>
                        <a:pt x="26" y="16"/>
                      </a:cubicBezTo>
                      <a:cubicBezTo>
                        <a:pt x="25" y="20"/>
                        <a:pt x="27" y="20"/>
                        <a:pt x="28" y="14"/>
                      </a:cubicBezTo>
                      <a:cubicBezTo>
                        <a:pt x="28" y="11"/>
                        <a:pt x="29" y="8"/>
                        <a:pt x="29" y="5"/>
                      </a:cubicBezTo>
                      <a:cubicBezTo>
                        <a:pt x="30" y="4"/>
                        <a:pt x="28" y="4"/>
                        <a:pt x="28" y="5"/>
                      </a:cubicBezTo>
                      <a:cubicBezTo>
                        <a:pt x="26" y="9"/>
                        <a:pt x="25" y="12"/>
                        <a:pt x="24" y="17"/>
                      </a:cubicBezTo>
                      <a:cubicBezTo>
                        <a:pt x="24" y="17"/>
                        <a:pt x="24" y="17"/>
                        <a:pt x="25" y="17"/>
                      </a:cubicBezTo>
                      <a:cubicBezTo>
                        <a:pt x="25" y="15"/>
                        <a:pt x="25" y="13"/>
                        <a:pt x="25" y="12"/>
                      </a:cubicBezTo>
                      <a:cubicBezTo>
                        <a:pt x="26" y="9"/>
                        <a:pt x="26" y="7"/>
                        <a:pt x="26" y="4"/>
                      </a:cubicBezTo>
                      <a:cubicBezTo>
                        <a:pt x="26" y="3"/>
                        <a:pt x="25" y="3"/>
                        <a:pt x="25" y="4"/>
                      </a:cubicBezTo>
                      <a:cubicBezTo>
                        <a:pt x="24" y="10"/>
                        <a:pt x="22" y="15"/>
                        <a:pt x="21" y="20"/>
                      </a:cubicBezTo>
                      <a:cubicBezTo>
                        <a:pt x="21" y="21"/>
                        <a:pt x="22" y="21"/>
                        <a:pt x="22" y="21"/>
                      </a:cubicBezTo>
                      <a:cubicBezTo>
                        <a:pt x="23" y="16"/>
                        <a:pt x="24" y="11"/>
                        <a:pt x="24" y="6"/>
                      </a:cubicBezTo>
                      <a:cubicBezTo>
                        <a:pt x="24" y="5"/>
                        <a:pt x="23" y="5"/>
                        <a:pt x="22" y="6"/>
                      </a:cubicBezTo>
                      <a:cubicBezTo>
                        <a:pt x="21" y="11"/>
                        <a:pt x="19" y="16"/>
                        <a:pt x="18" y="21"/>
                      </a:cubicBezTo>
                      <a:cubicBezTo>
                        <a:pt x="18" y="22"/>
                        <a:pt x="20" y="22"/>
                        <a:pt x="20" y="21"/>
                      </a:cubicBezTo>
                      <a:cubicBezTo>
                        <a:pt x="21" y="16"/>
                        <a:pt x="21" y="11"/>
                        <a:pt x="21" y="5"/>
                      </a:cubicBezTo>
                      <a:cubicBezTo>
                        <a:pt x="21" y="4"/>
                        <a:pt x="20" y="4"/>
                        <a:pt x="20" y="5"/>
                      </a:cubicBezTo>
                      <a:cubicBezTo>
                        <a:pt x="19" y="6"/>
                        <a:pt x="19" y="8"/>
                        <a:pt x="19" y="9"/>
                      </a:cubicBezTo>
                      <a:cubicBezTo>
                        <a:pt x="18" y="12"/>
                        <a:pt x="20" y="11"/>
                        <a:pt x="20" y="13"/>
                      </a:cubicBezTo>
                      <a:cubicBezTo>
                        <a:pt x="20" y="12"/>
                        <a:pt x="20" y="10"/>
                        <a:pt x="20" y="8"/>
                      </a:cubicBezTo>
                      <a:cubicBezTo>
                        <a:pt x="20" y="7"/>
                        <a:pt x="19" y="7"/>
                        <a:pt x="19" y="8"/>
                      </a:cubicBezTo>
                      <a:cubicBezTo>
                        <a:pt x="17" y="16"/>
                        <a:pt x="17" y="25"/>
                        <a:pt x="16" y="34"/>
                      </a:cubicBezTo>
                      <a:cubicBezTo>
                        <a:pt x="16" y="34"/>
                        <a:pt x="16" y="34"/>
                        <a:pt x="16" y="34"/>
                      </a:cubicBezTo>
                      <a:cubicBezTo>
                        <a:pt x="16" y="34"/>
                        <a:pt x="15" y="35"/>
                        <a:pt x="15" y="36"/>
                      </a:cubicBezTo>
                      <a:cubicBezTo>
                        <a:pt x="16" y="36"/>
                        <a:pt x="16" y="36"/>
                        <a:pt x="17" y="36"/>
                      </a:cubicBezTo>
                      <a:cubicBezTo>
                        <a:pt x="17" y="33"/>
                        <a:pt x="18" y="31"/>
                        <a:pt x="18" y="28"/>
                      </a:cubicBezTo>
                      <a:cubicBezTo>
                        <a:pt x="17" y="28"/>
                        <a:pt x="17" y="28"/>
                        <a:pt x="17" y="28"/>
                      </a:cubicBezTo>
                      <a:cubicBezTo>
                        <a:pt x="17" y="29"/>
                        <a:pt x="16" y="30"/>
                        <a:pt x="16" y="31"/>
                      </a:cubicBezTo>
                      <a:cubicBezTo>
                        <a:pt x="16" y="31"/>
                        <a:pt x="18" y="32"/>
                        <a:pt x="18" y="31"/>
                      </a:cubicBezTo>
                      <a:cubicBezTo>
                        <a:pt x="19" y="23"/>
                        <a:pt x="20" y="16"/>
                        <a:pt x="20" y="9"/>
                      </a:cubicBezTo>
                      <a:cubicBezTo>
                        <a:pt x="20" y="8"/>
                        <a:pt x="19" y="8"/>
                        <a:pt x="19" y="8"/>
                      </a:cubicBezTo>
                      <a:cubicBezTo>
                        <a:pt x="17" y="17"/>
                        <a:pt x="14" y="25"/>
                        <a:pt x="14" y="33"/>
                      </a:cubicBezTo>
                      <a:cubicBezTo>
                        <a:pt x="14" y="34"/>
                        <a:pt x="15" y="34"/>
                        <a:pt x="15" y="33"/>
                      </a:cubicBezTo>
                      <a:cubicBezTo>
                        <a:pt x="16" y="26"/>
                        <a:pt x="18" y="18"/>
                        <a:pt x="18" y="10"/>
                      </a:cubicBezTo>
                      <a:cubicBezTo>
                        <a:pt x="18" y="9"/>
                        <a:pt x="17" y="9"/>
                        <a:pt x="17" y="10"/>
                      </a:cubicBezTo>
                      <a:cubicBezTo>
                        <a:pt x="15" y="17"/>
                        <a:pt x="14" y="24"/>
                        <a:pt x="12" y="31"/>
                      </a:cubicBezTo>
                      <a:cubicBezTo>
                        <a:pt x="11" y="33"/>
                        <a:pt x="11" y="33"/>
                        <a:pt x="12" y="33"/>
                      </a:cubicBezTo>
                      <a:cubicBezTo>
                        <a:pt x="12" y="30"/>
                        <a:pt x="13" y="27"/>
                        <a:pt x="13" y="25"/>
                      </a:cubicBezTo>
                      <a:cubicBezTo>
                        <a:pt x="14" y="19"/>
                        <a:pt x="14" y="14"/>
                        <a:pt x="15" y="9"/>
                      </a:cubicBezTo>
                      <a:cubicBezTo>
                        <a:pt x="15" y="8"/>
                        <a:pt x="14" y="8"/>
                        <a:pt x="14" y="8"/>
                      </a:cubicBezTo>
                      <a:cubicBezTo>
                        <a:pt x="13" y="15"/>
                        <a:pt x="12" y="21"/>
                        <a:pt x="10" y="28"/>
                      </a:cubicBezTo>
                      <a:cubicBezTo>
                        <a:pt x="10" y="31"/>
                        <a:pt x="10" y="30"/>
                        <a:pt x="10" y="25"/>
                      </a:cubicBezTo>
                      <a:cubicBezTo>
                        <a:pt x="11" y="23"/>
                        <a:pt x="11" y="21"/>
                        <a:pt x="11" y="20"/>
                      </a:cubicBezTo>
                      <a:cubicBezTo>
                        <a:pt x="12" y="17"/>
                        <a:pt x="12" y="13"/>
                        <a:pt x="13" y="10"/>
                      </a:cubicBezTo>
                      <a:cubicBezTo>
                        <a:pt x="13" y="9"/>
                        <a:pt x="11" y="9"/>
                        <a:pt x="11" y="10"/>
                      </a:cubicBezTo>
                      <a:cubicBezTo>
                        <a:pt x="10" y="15"/>
                        <a:pt x="9" y="20"/>
                        <a:pt x="8" y="24"/>
                      </a:cubicBezTo>
                      <a:cubicBezTo>
                        <a:pt x="5" y="33"/>
                        <a:pt x="7" y="24"/>
                        <a:pt x="7" y="22"/>
                      </a:cubicBezTo>
                      <a:cubicBezTo>
                        <a:pt x="8" y="19"/>
                        <a:pt x="8" y="16"/>
                        <a:pt x="9" y="13"/>
                      </a:cubicBezTo>
                      <a:cubicBezTo>
                        <a:pt x="9" y="12"/>
                        <a:pt x="8" y="12"/>
                        <a:pt x="8" y="13"/>
                      </a:cubicBezTo>
                      <a:cubicBezTo>
                        <a:pt x="6" y="17"/>
                        <a:pt x="5" y="22"/>
                        <a:pt x="4" y="26"/>
                      </a:cubicBezTo>
                      <a:cubicBezTo>
                        <a:pt x="4" y="26"/>
                        <a:pt x="5" y="26"/>
                        <a:pt x="5" y="26"/>
                      </a:cubicBezTo>
                      <a:cubicBezTo>
                        <a:pt x="6" y="21"/>
                        <a:pt x="8" y="16"/>
                        <a:pt x="7" y="11"/>
                      </a:cubicBezTo>
                      <a:cubicBezTo>
                        <a:pt x="7" y="10"/>
                        <a:pt x="6" y="10"/>
                        <a:pt x="6" y="11"/>
                      </a:cubicBezTo>
                      <a:cubicBezTo>
                        <a:pt x="3" y="15"/>
                        <a:pt x="1" y="20"/>
                        <a:pt x="0" y="26"/>
                      </a:cubicBezTo>
                      <a:cubicBezTo>
                        <a:pt x="0" y="26"/>
                        <a:pt x="2" y="27"/>
                        <a:pt x="2" y="26"/>
                      </a:cubicBezTo>
                      <a:cubicBezTo>
                        <a:pt x="3" y="22"/>
                        <a:pt x="3" y="19"/>
                        <a:pt x="5" y="15"/>
                      </a:cubicBezTo>
                      <a:cubicBezTo>
                        <a:pt x="5" y="14"/>
                        <a:pt x="4" y="14"/>
                        <a:pt x="3" y="14"/>
                      </a:cubicBezTo>
                      <a:cubicBezTo>
                        <a:pt x="1" y="18"/>
                        <a:pt x="0" y="21"/>
                        <a:pt x="0" y="25"/>
                      </a:cubicBezTo>
                      <a:cubicBezTo>
                        <a:pt x="0" y="26"/>
                        <a:pt x="1" y="26"/>
                        <a:pt x="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0" name="Freeform 98"/>
                <p:cNvSpPr/>
                <p:nvPr/>
              </p:nvSpPr>
              <p:spPr bwMode="auto">
                <a:xfrm>
                  <a:off x="1085850" y="2182813"/>
                  <a:ext cx="6350" cy="3175"/>
                </a:xfrm>
                <a:custGeom>
                  <a:avLst/>
                  <a:gdLst>
                    <a:gd name="T0" fmla="*/ 1 w 6"/>
                    <a:gd name="T1" fmla="*/ 1 h 4"/>
                    <a:gd name="T2" fmla="*/ 1 w 6"/>
                    <a:gd name="T3" fmla="*/ 4 h 4"/>
                    <a:gd name="T4" fmla="*/ 2 w 6"/>
                    <a:gd name="T5" fmla="*/ 4 h 4"/>
                    <a:gd name="T6" fmla="*/ 4 w 6"/>
                    <a:gd name="T7" fmla="*/ 2 h 4"/>
                    <a:gd name="T8" fmla="*/ 5 w 6"/>
                    <a:gd name="T9" fmla="*/ 1 h 4"/>
                    <a:gd name="T10" fmla="*/ 5 w 6"/>
                    <a:gd name="T11" fmla="*/ 0 h 4"/>
                    <a:gd name="T12" fmla="*/ 2 w 6"/>
                    <a:gd name="T13" fmla="*/ 1 h 4"/>
                    <a:gd name="T14" fmla="*/ 1 w 6"/>
                    <a:gd name="T15" fmla="*/ 3 h 4"/>
                    <a:gd name="T16" fmla="*/ 2 w 6"/>
                    <a:gd name="T17" fmla="*/ 3 h 4"/>
                    <a:gd name="T18" fmla="*/ 2 w 6"/>
                    <a:gd name="T19" fmla="*/ 1 h 4"/>
                    <a:gd name="T20" fmla="*/ 1 w 6"/>
                    <a:gd name="T21"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4">
                      <a:moveTo>
                        <a:pt x="1" y="1"/>
                      </a:moveTo>
                      <a:cubicBezTo>
                        <a:pt x="0" y="2"/>
                        <a:pt x="0" y="3"/>
                        <a:pt x="1" y="4"/>
                      </a:cubicBezTo>
                      <a:cubicBezTo>
                        <a:pt x="2" y="4"/>
                        <a:pt x="2" y="4"/>
                        <a:pt x="2" y="4"/>
                      </a:cubicBezTo>
                      <a:cubicBezTo>
                        <a:pt x="3" y="3"/>
                        <a:pt x="3" y="2"/>
                        <a:pt x="4" y="2"/>
                      </a:cubicBezTo>
                      <a:cubicBezTo>
                        <a:pt x="4" y="2"/>
                        <a:pt x="5" y="2"/>
                        <a:pt x="5" y="1"/>
                      </a:cubicBezTo>
                      <a:cubicBezTo>
                        <a:pt x="6" y="1"/>
                        <a:pt x="5" y="0"/>
                        <a:pt x="5" y="0"/>
                      </a:cubicBezTo>
                      <a:cubicBezTo>
                        <a:pt x="4" y="1"/>
                        <a:pt x="3" y="0"/>
                        <a:pt x="2" y="1"/>
                      </a:cubicBezTo>
                      <a:cubicBezTo>
                        <a:pt x="1" y="1"/>
                        <a:pt x="1" y="2"/>
                        <a:pt x="1" y="3"/>
                      </a:cubicBezTo>
                      <a:cubicBezTo>
                        <a:pt x="1" y="3"/>
                        <a:pt x="2" y="3"/>
                        <a:pt x="2" y="3"/>
                      </a:cubicBezTo>
                      <a:cubicBezTo>
                        <a:pt x="2" y="3"/>
                        <a:pt x="2" y="2"/>
                        <a:pt x="2" y="1"/>
                      </a:cubicBezTo>
                      <a:cubicBezTo>
                        <a:pt x="2"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1" name="Freeform 100"/>
                <p:cNvSpPr/>
                <p:nvPr/>
              </p:nvSpPr>
              <p:spPr bwMode="auto">
                <a:xfrm>
                  <a:off x="1066800" y="2141538"/>
                  <a:ext cx="46038" cy="42863"/>
                </a:xfrm>
                <a:custGeom>
                  <a:avLst/>
                  <a:gdLst>
                    <a:gd name="T0" fmla="*/ 20 w 44"/>
                    <a:gd name="T1" fmla="*/ 29 h 40"/>
                    <a:gd name="T2" fmla="*/ 26 w 44"/>
                    <a:gd name="T3" fmla="*/ 25 h 40"/>
                    <a:gd name="T4" fmla="*/ 22 w 44"/>
                    <a:gd name="T5" fmla="*/ 28 h 40"/>
                    <a:gd name="T6" fmla="*/ 26 w 44"/>
                    <a:gd name="T7" fmla="*/ 16 h 40"/>
                    <a:gd name="T8" fmla="*/ 19 w 44"/>
                    <a:gd name="T9" fmla="*/ 17 h 40"/>
                    <a:gd name="T10" fmla="*/ 17 w 44"/>
                    <a:gd name="T11" fmla="*/ 27 h 40"/>
                    <a:gd name="T12" fmla="*/ 14 w 44"/>
                    <a:gd name="T13" fmla="*/ 35 h 40"/>
                    <a:gd name="T14" fmla="*/ 13 w 44"/>
                    <a:gd name="T15" fmla="*/ 21 h 40"/>
                    <a:gd name="T16" fmla="*/ 8 w 44"/>
                    <a:gd name="T17" fmla="*/ 23 h 40"/>
                    <a:gd name="T18" fmla="*/ 6 w 44"/>
                    <a:gd name="T19" fmla="*/ 22 h 40"/>
                    <a:gd name="T20" fmla="*/ 4 w 44"/>
                    <a:gd name="T21" fmla="*/ 25 h 40"/>
                    <a:gd name="T22" fmla="*/ 1 w 44"/>
                    <a:gd name="T23" fmla="*/ 23 h 40"/>
                    <a:gd name="T24" fmla="*/ 14 w 44"/>
                    <a:gd name="T25" fmla="*/ 13 h 40"/>
                    <a:gd name="T26" fmla="*/ 17 w 44"/>
                    <a:gd name="T27" fmla="*/ 11 h 40"/>
                    <a:gd name="T28" fmla="*/ 10 w 44"/>
                    <a:gd name="T29" fmla="*/ 17 h 40"/>
                    <a:gd name="T30" fmla="*/ 34 w 44"/>
                    <a:gd name="T31" fmla="*/ 18 h 40"/>
                    <a:gd name="T32" fmla="*/ 15 w 44"/>
                    <a:gd name="T33" fmla="*/ 34 h 40"/>
                    <a:gd name="T34" fmla="*/ 9 w 44"/>
                    <a:gd name="T35" fmla="*/ 35 h 40"/>
                    <a:gd name="T36" fmla="*/ 9 w 44"/>
                    <a:gd name="T37" fmla="*/ 28 h 40"/>
                    <a:gd name="T38" fmla="*/ 8 w 44"/>
                    <a:gd name="T39" fmla="*/ 24 h 40"/>
                    <a:gd name="T40" fmla="*/ 10 w 44"/>
                    <a:gd name="T41" fmla="*/ 17 h 40"/>
                    <a:gd name="T42" fmla="*/ 13 w 44"/>
                    <a:gd name="T43" fmla="*/ 24 h 40"/>
                    <a:gd name="T44" fmla="*/ 17 w 44"/>
                    <a:gd name="T45" fmla="*/ 25 h 40"/>
                    <a:gd name="T46" fmla="*/ 20 w 44"/>
                    <a:gd name="T47" fmla="*/ 18 h 40"/>
                    <a:gd name="T48" fmla="*/ 24 w 44"/>
                    <a:gd name="T49" fmla="*/ 23 h 40"/>
                    <a:gd name="T50" fmla="*/ 27 w 44"/>
                    <a:gd name="T51" fmla="*/ 20 h 40"/>
                    <a:gd name="T52" fmla="*/ 33 w 44"/>
                    <a:gd name="T53" fmla="*/ 17 h 40"/>
                    <a:gd name="T54" fmla="*/ 32 w 44"/>
                    <a:gd name="T55" fmla="*/ 13 h 40"/>
                    <a:gd name="T56" fmla="*/ 30 w 44"/>
                    <a:gd name="T57" fmla="*/ 11 h 40"/>
                    <a:gd name="T58" fmla="*/ 29 w 44"/>
                    <a:gd name="T59" fmla="*/ 18 h 40"/>
                    <a:gd name="T60" fmla="*/ 24 w 44"/>
                    <a:gd name="T61" fmla="*/ 23 h 40"/>
                    <a:gd name="T62" fmla="*/ 24 w 44"/>
                    <a:gd name="T63" fmla="*/ 12 h 40"/>
                    <a:gd name="T64" fmla="*/ 23 w 44"/>
                    <a:gd name="T65" fmla="*/ 14 h 40"/>
                    <a:gd name="T66" fmla="*/ 21 w 44"/>
                    <a:gd name="T67" fmla="*/ 25 h 40"/>
                    <a:gd name="T68" fmla="*/ 17 w 44"/>
                    <a:gd name="T69" fmla="*/ 25 h 40"/>
                    <a:gd name="T70" fmla="*/ 17 w 44"/>
                    <a:gd name="T71" fmla="*/ 14 h 40"/>
                    <a:gd name="T72" fmla="*/ 13 w 44"/>
                    <a:gd name="T73" fmla="*/ 15 h 40"/>
                    <a:gd name="T74" fmla="*/ 8 w 44"/>
                    <a:gd name="T75" fmla="*/ 22 h 40"/>
                    <a:gd name="T76" fmla="*/ 7 w 44"/>
                    <a:gd name="T77" fmla="*/ 27 h 40"/>
                    <a:gd name="T78" fmla="*/ 6 w 44"/>
                    <a:gd name="T79" fmla="*/ 30 h 40"/>
                    <a:gd name="T80" fmla="*/ 10 w 44"/>
                    <a:gd name="T81" fmla="*/ 34 h 40"/>
                    <a:gd name="T82" fmla="*/ 13 w 44"/>
                    <a:gd name="T83" fmla="*/ 39 h 40"/>
                    <a:gd name="T84" fmla="*/ 15 w 44"/>
                    <a:gd name="T85" fmla="*/ 38 h 40"/>
                    <a:gd name="T86" fmla="*/ 17 w 44"/>
                    <a:gd name="T87" fmla="*/ 35 h 40"/>
                    <a:gd name="T88" fmla="*/ 9 w 44"/>
                    <a:gd name="T89" fmla="*/ 16 h 40"/>
                    <a:gd name="T90" fmla="*/ 16 w 44"/>
                    <a:gd name="T91" fmla="*/ 10 h 40"/>
                    <a:gd name="T92" fmla="*/ 17 w 44"/>
                    <a:gd name="T93" fmla="*/ 12 h 40"/>
                    <a:gd name="T94" fmla="*/ 2 w 44"/>
                    <a:gd name="T95" fmla="*/ 24 h 40"/>
                    <a:gd name="T96" fmla="*/ 5 w 44"/>
                    <a:gd name="T97" fmla="*/ 23 h 40"/>
                    <a:gd name="T98" fmla="*/ 5 w 44"/>
                    <a:gd name="T99" fmla="*/ 27 h 40"/>
                    <a:gd name="T100" fmla="*/ 8 w 44"/>
                    <a:gd name="T101" fmla="*/ 34 h 40"/>
                    <a:gd name="T102" fmla="*/ 9 w 44"/>
                    <a:gd name="T103" fmla="*/ 27 h 40"/>
                    <a:gd name="T104" fmla="*/ 14 w 44"/>
                    <a:gd name="T105" fmla="*/ 24 h 40"/>
                    <a:gd name="T106" fmla="*/ 16 w 44"/>
                    <a:gd name="T107" fmla="*/ 23 h 40"/>
                    <a:gd name="T108" fmla="*/ 17 w 44"/>
                    <a:gd name="T109" fmla="*/ 32 h 40"/>
                    <a:gd name="T110" fmla="*/ 21 w 44"/>
                    <a:gd name="T111" fmla="*/ 24 h 40"/>
                    <a:gd name="T112" fmla="*/ 25 w 44"/>
                    <a:gd name="T113" fmla="*/ 15 h 40"/>
                    <a:gd name="T114" fmla="*/ 26 w 44"/>
                    <a:gd name="T115" fmla="*/ 21 h 40"/>
                    <a:gd name="T116" fmla="*/ 26 w 44"/>
                    <a:gd name="T117" fmla="*/ 25 h 40"/>
                    <a:gd name="T118" fmla="*/ 22 w 44"/>
                    <a:gd name="T119" fmla="*/ 29 h 40"/>
                    <a:gd name="T120" fmla="*/ 19 w 44"/>
                    <a:gd name="T121" fmla="*/ 29 h 40"/>
                    <a:gd name="T122" fmla="*/ 20 w 44"/>
                    <a:gd name="T123"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4" h="40">
                      <a:moveTo>
                        <a:pt x="20" y="22"/>
                      </a:moveTo>
                      <a:cubicBezTo>
                        <a:pt x="20" y="24"/>
                        <a:pt x="20" y="27"/>
                        <a:pt x="19" y="29"/>
                      </a:cubicBezTo>
                      <a:cubicBezTo>
                        <a:pt x="19" y="30"/>
                        <a:pt x="20" y="30"/>
                        <a:pt x="20" y="29"/>
                      </a:cubicBezTo>
                      <a:cubicBezTo>
                        <a:pt x="23" y="23"/>
                        <a:pt x="21" y="28"/>
                        <a:pt x="20" y="30"/>
                      </a:cubicBezTo>
                      <a:cubicBezTo>
                        <a:pt x="20" y="31"/>
                        <a:pt x="21" y="31"/>
                        <a:pt x="21" y="30"/>
                      </a:cubicBezTo>
                      <a:cubicBezTo>
                        <a:pt x="23" y="28"/>
                        <a:pt x="24" y="27"/>
                        <a:pt x="26" y="25"/>
                      </a:cubicBezTo>
                      <a:cubicBezTo>
                        <a:pt x="27" y="24"/>
                        <a:pt x="26" y="23"/>
                        <a:pt x="25" y="24"/>
                      </a:cubicBezTo>
                      <a:cubicBezTo>
                        <a:pt x="24" y="25"/>
                        <a:pt x="23" y="26"/>
                        <a:pt x="21" y="27"/>
                      </a:cubicBezTo>
                      <a:cubicBezTo>
                        <a:pt x="22" y="28"/>
                        <a:pt x="22" y="28"/>
                        <a:pt x="22" y="28"/>
                      </a:cubicBezTo>
                      <a:cubicBezTo>
                        <a:pt x="25" y="25"/>
                        <a:pt x="28" y="22"/>
                        <a:pt x="30" y="18"/>
                      </a:cubicBezTo>
                      <a:cubicBezTo>
                        <a:pt x="30" y="18"/>
                        <a:pt x="29" y="18"/>
                        <a:pt x="29" y="18"/>
                      </a:cubicBezTo>
                      <a:cubicBezTo>
                        <a:pt x="26" y="18"/>
                        <a:pt x="24" y="20"/>
                        <a:pt x="26" y="16"/>
                      </a:cubicBezTo>
                      <a:cubicBezTo>
                        <a:pt x="26" y="15"/>
                        <a:pt x="25" y="15"/>
                        <a:pt x="25" y="15"/>
                      </a:cubicBezTo>
                      <a:cubicBezTo>
                        <a:pt x="24" y="16"/>
                        <a:pt x="24" y="18"/>
                        <a:pt x="23" y="19"/>
                      </a:cubicBezTo>
                      <a:cubicBezTo>
                        <a:pt x="21" y="23"/>
                        <a:pt x="20" y="20"/>
                        <a:pt x="19" y="17"/>
                      </a:cubicBezTo>
                      <a:cubicBezTo>
                        <a:pt x="19" y="17"/>
                        <a:pt x="18" y="17"/>
                        <a:pt x="18" y="17"/>
                      </a:cubicBezTo>
                      <a:cubicBezTo>
                        <a:pt x="17" y="21"/>
                        <a:pt x="17" y="25"/>
                        <a:pt x="16" y="29"/>
                      </a:cubicBezTo>
                      <a:cubicBezTo>
                        <a:pt x="17" y="30"/>
                        <a:pt x="17" y="29"/>
                        <a:pt x="17" y="27"/>
                      </a:cubicBezTo>
                      <a:cubicBezTo>
                        <a:pt x="17" y="25"/>
                        <a:pt x="17" y="23"/>
                        <a:pt x="17" y="21"/>
                      </a:cubicBezTo>
                      <a:cubicBezTo>
                        <a:pt x="17" y="20"/>
                        <a:pt x="15" y="20"/>
                        <a:pt x="15" y="21"/>
                      </a:cubicBezTo>
                      <a:cubicBezTo>
                        <a:pt x="14" y="25"/>
                        <a:pt x="14" y="30"/>
                        <a:pt x="14" y="35"/>
                      </a:cubicBezTo>
                      <a:cubicBezTo>
                        <a:pt x="14" y="36"/>
                        <a:pt x="15" y="36"/>
                        <a:pt x="15" y="35"/>
                      </a:cubicBezTo>
                      <a:cubicBezTo>
                        <a:pt x="16" y="30"/>
                        <a:pt x="15" y="26"/>
                        <a:pt x="14" y="21"/>
                      </a:cubicBezTo>
                      <a:cubicBezTo>
                        <a:pt x="14" y="20"/>
                        <a:pt x="13" y="20"/>
                        <a:pt x="13" y="21"/>
                      </a:cubicBezTo>
                      <a:cubicBezTo>
                        <a:pt x="12" y="24"/>
                        <a:pt x="11" y="29"/>
                        <a:pt x="12" y="32"/>
                      </a:cubicBezTo>
                      <a:cubicBezTo>
                        <a:pt x="11" y="29"/>
                        <a:pt x="11" y="25"/>
                        <a:pt x="10" y="22"/>
                      </a:cubicBezTo>
                      <a:cubicBezTo>
                        <a:pt x="10" y="22"/>
                        <a:pt x="8" y="22"/>
                        <a:pt x="8" y="23"/>
                      </a:cubicBezTo>
                      <a:cubicBezTo>
                        <a:pt x="8" y="25"/>
                        <a:pt x="8" y="27"/>
                        <a:pt x="8" y="29"/>
                      </a:cubicBezTo>
                      <a:cubicBezTo>
                        <a:pt x="8" y="32"/>
                        <a:pt x="9" y="33"/>
                        <a:pt x="8" y="30"/>
                      </a:cubicBezTo>
                      <a:cubicBezTo>
                        <a:pt x="8" y="27"/>
                        <a:pt x="6" y="25"/>
                        <a:pt x="6" y="22"/>
                      </a:cubicBezTo>
                      <a:cubicBezTo>
                        <a:pt x="6" y="21"/>
                        <a:pt x="5" y="21"/>
                        <a:pt x="4" y="21"/>
                      </a:cubicBezTo>
                      <a:cubicBezTo>
                        <a:pt x="4" y="23"/>
                        <a:pt x="4" y="24"/>
                        <a:pt x="4" y="25"/>
                      </a:cubicBezTo>
                      <a:cubicBezTo>
                        <a:pt x="5" y="25"/>
                        <a:pt x="5" y="25"/>
                        <a:pt x="4" y="25"/>
                      </a:cubicBezTo>
                      <a:cubicBezTo>
                        <a:pt x="5" y="30"/>
                        <a:pt x="4" y="22"/>
                        <a:pt x="4" y="21"/>
                      </a:cubicBezTo>
                      <a:cubicBezTo>
                        <a:pt x="4" y="21"/>
                        <a:pt x="3" y="21"/>
                        <a:pt x="3" y="21"/>
                      </a:cubicBezTo>
                      <a:cubicBezTo>
                        <a:pt x="2" y="21"/>
                        <a:pt x="1" y="22"/>
                        <a:pt x="1" y="23"/>
                      </a:cubicBezTo>
                      <a:cubicBezTo>
                        <a:pt x="0" y="23"/>
                        <a:pt x="1" y="24"/>
                        <a:pt x="2" y="24"/>
                      </a:cubicBezTo>
                      <a:cubicBezTo>
                        <a:pt x="5" y="20"/>
                        <a:pt x="9" y="18"/>
                        <a:pt x="13" y="15"/>
                      </a:cubicBezTo>
                      <a:cubicBezTo>
                        <a:pt x="15" y="15"/>
                        <a:pt x="15" y="14"/>
                        <a:pt x="14" y="13"/>
                      </a:cubicBezTo>
                      <a:cubicBezTo>
                        <a:pt x="12" y="15"/>
                        <a:pt x="10" y="16"/>
                        <a:pt x="8" y="18"/>
                      </a:cubicBezTo>
                      <a:cubicBezTo>
                        <a:pt x="8" y="18"/>
                        <a:pt x="9" y="19"/>
                        <a:pt x="9" y="19"/>
                      </a:cubicBezTo>
                      <a:cubicBezTo>
                        <a:pt x="11" y="16"/>
                        <a:pt x="14" y="13"/>
                        <a:pt x="17" y="11"/>
                      </a:cubicBezTo>
                      <a:cubicBezTo>
                        <a:pt x="16" y="10"/>
                        <a:pt x="16" y="10"/>
                        <a:pt x="16" y="10"/>
                      </a:cubicBezTo>
                      <a:cubicBezTo>
                        <a:pt x="14" y="12"/>
                        <a:pt x="12" y="14"/>
                        <a:pt x="9" y="16"/>
                      </a:cubicBezTo>
                      <a:cubicBezTo>
                        <a:pt x="10" y="16"/>
                        <a:pt x="10" y="17"/>
                        <a:pt x="10" y="17"/>
                      </a:cubicBezTo>
                      <a:cubicBezTo>
                        <a:pt x="14" y="15"/>
                        <a:pt x="18" y="12"/>
                        <a:pt x="22" y="10"/>
                      </a:cubicBezTo>
                      <a:cubicBezTo>
                        <a:pt x="24" y="9"/>
                        <a:pt x="27" y="8"/>
                        <a:pt x="30" y="8"/>
                      </a:cubicBezTo>
                      <a:cubicBezTo>
                        <a:pt x="37" y="7"/>
                        <a:pt x="37" y="14"/>
                        <a:pt x="34" y="18"/>
                      </a:cubicBezTo>
                      <a:cubicBezTo>
                        <a:pt x="32" y="22"/>
                        <a:pt x="25" y="24"/>
                        <a:pt x="21" y="27"/>
                      </a:cubicBezTo>
                      <a:cubicBezTo>
                        <a:pt x="20" y="27"/>
                        <a:pt x="16" y="33"/>
                        <a:pt x="16" y="33"/>
                      </a:cubicBezTo>
                      <a:cubicBezTo>
                        <a:pt x="16" y="33"/>
                        <a:pt x="16" y="33"/>
                        <a:pt x="15" y="34"/>
                      </a:cubicBezTo>
                      <a:cubicBezTo>
                        <a:pt x="15" y="34"/>
                        <a:pt x="15" y="38"/>
                        <a:pt x="14" y="36"/>
                      </a:cubicBezTo>
                      <a:cubicBezTo>
                        <a:pt x="14" y="36"/>
                        <a:pt x="13" y="37"/>
                        <a:pt x="13" y="37"/>
                      </a:cubicBezTo>
                      <a:cubicBezTo>
                        <a:pt x="13" y="39"/>
                        <a:pt x="9" y="34"/>
                        <a:pt x="9" y="35"/>
                      </a:cubicBezTo>
                      <a:cubicBezTo>
                        <a:pt x="5" y="32"/>
                        <a:pt x="10" y="36"/>
                        <a:pt x="11" y="37"/>
                      </a:cubicBezTo>
                      <a:cubicBezTo>
                        <a:pt x="12" y="37"/>
                        <a:pt x="12" y="36"/>
                        <a:pt x="12" y="36"/>
                      </a:cubicBezTo>
                      <a:cubicBezTo>
                        <a:pt x="10" y="33"/>
                        <a:pt x="7" y="32"/>
                        <a:pt x="9" y="28"/>
                      </a:cubicBezTo>
                      <a:cubicBezTo>
                        <a:pt x="11" y="26"/>
                        <a:pt x="11" y="22"/>
                        <a:pt x="11" y="19"/>
                      </a:cubicBezTo>
                      <a:cubicBezTo>
                        <a:pt x="11" y="19"/>
                        <a:pt x="9" y="18"/>
                        <a:pt x="9" y="19"/>
                      </a:cubicBezTo>
                      <a:cubicBezTo>
                        <a:pt x="9" y="21"/>
                        <a:pt x="8" y="22"/>
                        <a:pt x="8" y="24"/>
                      </a:cubicBezTo>
                      <a:cubicBezTo>
                        <a:pt x="8" y="21"/>
                        <a:pt x="11" y="18"/>
                        <a:pt x="12" y="16"/>
                      </a:cubicBezTo>
                      <a:cubicBezTo>
                        <a:pt x="12" y="16"/>
                        <a:pt x="11" y="15"/>
                        <a:pt x="11" y="15"/>
                      </a:cubicBezTo>
                      <a:cubicBezTo>
                        <a:pt x="10" y="16"/>
                        <a:pt x="10" y="17"/>
                        <a:pt x="10" y="17"/>
                      </a:cubicBezTo>
                      <a:cubicBezTo>
                        <a:pt x="8" y="20"/>
                        <a:pt x="8" y="20"/>
                        <a:pt x="10" y="19"/>
                      </a:cubicBezTo>
                      <a:cubicBezTo>
                        <a:pt x="11" y="19"/>
                        <a:pt x="12" y="20"/>
                        <a:pt x="13" y="20"/>
                      </a:cubicBezTo>
                      <a:cubicBezTo>
                        <a:pt x="13" y="21"/>
                        <a:pt x="13" y="23"/>
                        <a:pt x="13" y="24"/>
                      </a:cubicBezTo>
                      <a:cubicBezTo>
                        <a:pt x="13" y="25"/>
                        <a:pt x="14" y="25"/>
                        <a:pt x="14" y="25"/>
                      </a:cubicBezTo>
                      <a:cubicBezTo>
                        <a:pt x="15" y="23"/>
                        <a:pt x="15" y="22"/>
                        <a:pt x="16" y="20"/>
                      </a:cubicBezTo>
                      <a:cubicBezTo>
                        <a:pt x="18" y="15"/>
                        <a:pt x="17" y="23"/>
                        <a:pt x="17" y="25"/>
                      </a:cubicBezTo>
                      <a:cubicBezTo>
                        <a:pt x="17" y="25"/>
                        <a:pt x="17" y="25"/>
                        <a:pt x="18" y="25"/>
                      </a:cubicBezTo>
                      <a:cubicBezTo>
                        <a:pt x="18" y="22"/>
                        <a:pt x="19" y="19"/>
                        <a:pt x="20" y="16"/>
                      </a:cubicBezTo>
                      <a:cubicBezTo>
                        <a:pt x="19" y="15"/>
                        <a:pt x="19" y="16"/>
                        <a:pt x="20" y="18"/>
                      </a:cubicBezTo>
                      <a:cubicBezTo>
                        <a:pt x="19" y="20"/>
                        <a:pt x="20" y="21"/>
                        <a:pt x="22" y="20"/>
                      </a:cubicBezTo>
                      <a:cubicBezTo>
                        <a:pt x="23" y="11"/>
                        <a:pt x="20" y="30"/>
                        <a:pt x="23" y="18"/>
                      </a:cubicBezTo>
                      <a:cubicBezTo>
                        <a:pt x="25" y="9"/>
                        <a:pt x="24" y="20"/>
                        <a:pt x="24" y="23"/>
                      </a:cubicBezTo>
                      <a:cubicBezTo>
                        <a:pt x="24" y="23"/>
                        <a:pt x="25" y="23"/>
                        <a:pt x="25" y="23"/>
                      </a:cubicBezTo>
                      <a:cubicBezTo>
                        <a:pt x="26" y="20"/>
                        <a:pt x="26" y="17"/>
                        <a:pt x="26" y="14"/>
                      </a:cubicBezTo>
                      <a:cubicBezTo>
                        <a:pt x="27" y="8"/>
                        <a:pt x="27" y="19"/>
                        <a:pt x="27" y="20"/>
                      </a:cubicBezTo>
                      <a:cubicBezTo>
                        <a:pt x="27" y="21"/>
                        <a:pt x="29" y="21"/>
                        <a:pt x="29" y="20"/>
                      </a:cubicBezTo>
                      <a:cubicBezTo>
                        <a:pt x="29" y="18"/>
                        <a:pt x="31" y="8"/>
                        <a:pt x="31" y="17"/>
                      </a:cubicBezTo>
                      <a:cubicBezTo>
                        <a:pt x="31" y="18"/>
                        <a:pt x="33" y="18"/>
                        <a:pt x="33" y="17"/>
                      </a:cubicBezTo>
                      <a:cubicBezTo>
                        <a:pt x="33" y="15"/>
                        <a:pt x="33" y="14"/>
                        <a:pt x="35" y="13"/>
                      </a:cubicBezTo>
                      <a:cubicBezTo>
                        <a:pt x="36" y="12"/>
                        <a:pt x="35" y="11"/>
                        <a:pt x="34" y="11"/>
                      </a:cubicBezTo>
                      <a:cubicBezTo>
                        <a:pt x="33" y="12"/>
                        <a:pt x="33" y="12"/>
                        <a:pt x="32" y="13"/>
                      </a:cubicBezTo>
                      <a:cubicBezTo>
                        <a:pt x="30" y="16"/>
                        <a:pt x="33" y="14"/>
                        <a:pt x="33" y="15"/>
                      </a:cubicBezTo>
                      <a:cubicBezTo>
                        <a:pt x="33" y="14"/>
                        <a:pt x="32" y="12"/>
                        <a:pt x="31" y="11"/>
                      </a:cubicBezTo>
                      <a:cubicBezTo>
                        <a:pt x="31" y="11"/>
                        <a:pt x="30" y="11"/>
                        <a:pt x="30" y="11"/>
                      </a:cubicBezTo>
                      <a:cubicBezTo>
                        <a:pt x="30" y="12"/>
                        <a:pt x="29" y="13"/>
                        <a:pt x="29" y="13"/>
                      </a:cubicBezTo>
                      <a:cubicBezTo>
                        <a:pt x="29" y="14"/>
                        <a:pt x="29" y="15"/>
                        <a:pt x="28" y="15"/>
                      </a:cubicBezTo>
                      <a:cubicBezTo>
                        <a:pt x="27" y="17"/>
                        <a:pt x="27" y="18"/>
                        <a:pt x="29" y="18"/>
                      </a:cubicBezTo>
                      <a:cubicBezTo>
                        <a:pt x="29" y="14"/>
                        <a:pt x="29" y="11"/>
                        <a:pt x="28" y="8"/>
                      </a:cubicBezTo>
                      <a:cubicBezTo>
                        <a:pt x="28" y="7"/>
                        <a:pt x="27" y="7"/>
                        <a:pt x="27" y="8"/>
                      </a:cubicBezTo>
                      <a:cubicBezTo>
                        <a:pt x="24" y="12"/>
                        <a:pt x="24" y="18"/>
                        <a:pt x="24" y="23"/>
                      </a:cubicBezTo>
                      <a:cubicBezTo>
                        <a:pt x="24" y="24"/>
                        <a:pt x="25" y="24"/>
                        <a:pt x="25" y="23"/>
                      </a:cubicBezTo>
                      <a:cubicBezTo>
                        <a:pt x="26" y="19"/>
                        <a:pt x="26" y="16"/>
                        <a:pt x="26" y="12"/>
                      </a:cubicBezTo>
                      <a:cubicBezTo>
                        <a:pt x="25" y="11"/>
                        <a:pt x="25" y="11"/>
                        <a:pt x="24" y="12"/>
                      </a:cubicBezTo>
                      <a:cubicBezTo>
                        <a:pt x="22" y="15"/>
                        <a:pt x="21" y="19"/>
                        <a:pt x="21" y="24"/>
                      </a:cubicBezTo>
                      <a:cubicBezTo>
                        <a:pt x="21" y="24"/>
                        <a:pt x="22" y="25"/>
                        <a:pt x="23" y="24"/>
                      </a:cubicBezTo>
                      <a:cubicBezTo>
                        <a:pt x="23" y="20"/>
                        <a:pt x="23" y="18"/>
                        <a:pt x="23" y="14"/>
                      </a:cubicBezTo>
                      <a:cubicBezTo>
                        <a:pt x="23" y="14"/>
                        <a:pt x="21" y="14"/>
                        <a:pt x="21" y="14"/>
                      </a:cubicBezTo>
                      <a:cubicBezTo>
                        <a:pt x="20" y="18"/>
                        <a:pt x="20" y="21"/>
                        <a:pt x="19" y="25"/>
                      </a:cubicBezTo>
                      <a:cubicBezTo>
                        <a:pt x="19" y="26"/>
                        <a:pt x="21" y="26"/>
                        <a:pt x="21" y="25"/>
                      </a:cubicBezTo>
                      <a:cubicBezTo>
                        <a:pt x="22" y="21"/>
                        <a:pt x="22" y="17"/>
                        <a:pt x="21" y="13"/>
                      </a:cubicBezTo>
                      <a:cubicBezTo>
                        <a:pt x="21" y="12"/>
                        <a:pt x="20" y="12"/>
                        <a:pt x="20" y="13"/>
                      </a:cubicBezTo>
                      <a:cubicBezTo>
                        <a:pt x="19" y="17"/>
                        <a:pt x="17" y="21"/>
                        <a:pt x="17" y="25"/>
                      </a:cubicBezTo>
                      <a:cubicBezTo>
                        <a:pt x="16" y="26"/>
                        <a:pt x="18" y="26"/>
                        <a:pt x="18" y="25"/>
                      </a:cubicBezTo>
                      <a:cubicBezTo>
                        <a:pt x="19" y="21"/>
                        <a:pt x="19" y="18"/>
                        <a:pt x="19" y="14"/>
                      </a:cubicBezTo>
                      <a:cubicBezTo>
                        <a:pt x="18" y="13"/>
                        <a:pt x="17" y="13"/>
                        <a:pt x="17" y="14"/>
                      </a:cubicBezTo>
                      <a:cubicBezTo>
                        <a:pt x="16" y="16"/>
                        <a:pt x="15" y="18"/>
                        <a:pt x="14" y="20"/>
                      </a:cubicBezTo>
                      <a:cubicBezTo>
                        <a:pt x="14" y="23"/>
                        <a:pt x="14" y="23"/>
                        <a:pt x="14" y="20"/>
                      </a:cubicBezTo>
                      <a:cubicBezTo>
                        <a:pt x="14" y="18"/>
                        <a:pt x="14" y="17"/>
                        <a:pt x="13" y="15"/>
                      </a:cubicBezTo>
                      <a:cubicBezTo>
                        <a:pt x="13" y="15"/>
                        <a:pt x="13" y="14"/>
                        <a:pt x="12" y="15"/>
                      </a:cubicBezTo>
                      <a:cubicBezTo>
                        <a:pt x="10" y="17"/>
                        <a:pt x="8" y="19"/>
                        <a:pt x="7" y="22"/>
                      </a:cubicBezTo>
                      <a:cubicBezTo>
                        <a:pt x="7" y="23"/>
                        <a:pt x="8" y="23"/>
                        <a:pt x="8" y="22"/>
                      </a:cubicBezTo>
                      <a:cubicBezTo>
                        <a:pt x="10" y="20"/>
                        <a:pt x="11" y="18"/>
                        <a:pt x="12" y="16"/>
                      </a:cubicBezTo>
                      <a:cubicBezTo>
                        <a:pt x="12" y="15"/>
                        <a:pt x="11" y="14"/>
                        <a:pt x="11" y="15"/>
                      </a:cubicBezTo>
                      <a:cubicBezTo>
                        <a:pt x="9" y="19"/>
                        <a:pt x="7" y="22"/>
                        <a:pt x="7" y="27"/>
                      </a:cubicBezTo>
                      <a:cubicBezTo>
                        <a:pt x="7" y="27"/>
                        <a:pt x="8" y="28"/>
                        <a:pt x="9" y="27"/>
                      </a:cubicBezTo>
                      <a:cubicBezTo>
                        <a:pt x="9" y="25"/>
                        <a:pt x="9" y="23"/>
                        <a:pt x="9" y="21"/>
                      </a:cubicBezTo>
                      <a:cubicBezTo>
                        <a:pt x="9" y="24"/>
                        <a:pt x="9" y="28"/>
                        <a:pt x="6" y="30"/>
                      </a:cubicBezTo>
                      <a:cubicBezTo>
                        <a:pt x="6" y="30"/>
                        <a:pt x="6" y="31"/>
                        <a:pt x="6" y="31"/>
                      </a:cubicBezTo>
                      <a:cubicBezTo>
                        <a:pt x="7" y="32"/>
                        <a:pt x="8" y="33"/>
                        <a:pt x="9" y="34"/>
                      </a:cubicBezTo>
                      <a:cubicBezTo>
                        <a:pt x="9" y="34"/>
                        <a:pt x="10" y="34"/>
                        <a:pt x="10" y="34"/>
                      </a:cubicBezTo>
                      <a:cubicBezTo>
                        <a:pt x="9" y="34"/>
                        <a:pt x="8" y="33"/>
                        <a:pt x="7" y="32"/>
                      </a:cubicBezTo>
                      <a:cubicBezTo>
                        <a:pt x="6" y="31"/>
                        <a:pt x="5" y="33"/>
                        <a:pt x="6" y="33"/>
                      </a:cubicBezTo>
                      <a:cubicBezTo>
                        <a:pt x="8" y="36"/>
                        <a:pt x="10" y="38"/>
                        <a:pt x="13" y="39"/>
                      </a:cubicBezTo>
                      <a:cubicBezTo>
                        <a:pt x="13" y="40"/>
                        <a:pt x="14" y="39"/>
                        <a:pt x="14" y="39"/>
                      </a:cubicBezTo>
                      <a:cubicBezTo>
                        <a:pt x="14" y="39"/>
                        <a:pt x="14" y="39"/>
                        <a:pt x="14" y="39"/>
                      </a:cubicBezTo>
                      <a:cubicBezTo>
                        <a:pt x="15" y="39"/>
                        <a:pt x="15" y="38"/>
                        <a:pt x="15" y="38"/>
                      </a:cubicBezTo>
                      <a:cubicBezTo>
                        <a:pt x="14" y="37"/>
                        <a:pt x="13" y="38"/>
                        <a:pt x="15" y="39"/>
                      </a:cubicBezTo>
                      <a:cubicBezTo>
                        <a:pt x="15" y="40"/>
                        <a:pt x="16" y="39"/>
                        <a:pt x="16" y="39"/>
                      </a:cubicBezTo>
                      <a:cubicBezTo>
                        <a:pt x="16" y="37"/>
                        <a:pt x="16" y="36"/>
                        <a:pt x="17" y="35"/>
                      </a:cubicBezTo>
                      <a:cubicBezTo>
                        <a:pt x="18" y="35"/>
                        <a:pt x="18" y="35"/>
                        <a:pt x="18" y="34"/>
                      </a:cubicBezTo>
                      <a:cubicBezTo>
                        <a:pt x="19" y="24"/>
                        <a:pt x="44" y="23"/>
                        <a:pt x="37" y="10"/>
                      </a:cubicBezTo>
                      <a:cubicBezTo>
                        <a:pt x="32" y="0"/>
                        <a:pt x="15" y="12"/>
                        <a:pt x="9" y="16"/>
                      </a:cubicBezTo>
                      <a:cubicBezTo>
                        <a:pt x="9" y="17"/>
                        <a:pt x="9" y="18"/>
                        <a:pt x="10" y="17"/>
                      </a:cubicBezTo>
                      <a:cubicBezTo>
                        <a:pt x="13" y="15"/>
                        <a:pt x="15" y="13"/>
                        <a:pt x="17" y="11"/>
                      </a:cubicBezTo>
                      <a:cubicBezTo>
                        <a:pt x="17" y="10"/>
                        <a:pt x="16" y="9"/>
                        <a:pt x="16" y="10"/>
                      </a:cubicBezTo>
                      <a:cubicBezTo>
                        <a:pt x="13" y="12"/>
                        <a:pt x="10" y="15"/>
                        <a:pt x="8" y="18"/>
                      </a:cubicBezTo>
                      <a:cubicBezTo>
                        <a:pt x="7" y="19"/>
                        <a:pt x="8" y="20"/>
                        <a:pt x="9" y="19"/>
                      </a:cubicBezTo>
                      <a:cubicBezTo>
                        <a:pt x="12" y="17"/>
                        <a:pt x="14" y="15"/>
                        <a:pt x="17" y="12"/>
                      </a:cubicBezTo>
                      <a:cubicBezTo>
                        <a:pt x="18" y="12"/>
                        <a:pt x="17" y="11"/>
                        <a:pt x="16" y="11"/>
                      </a:cubicBezTo>
                      <a:cubicBezTo>
                        <a:pt x="11" y="15"/>
                        <a:pt x="5" y="18"/>
                        <a:pt x="1" y="23"/>
                      </a:cubicBezTo>
                      <a:cubicBezTo>
                        <a:pt x="1" y="23"/>
                        <a:pt x="1" y="23"/>
                        <a:pt x="2" y="24"/>
                      </a:cubicBezTo>
                      <a:cubicBezTo>
                        <a:pt x="3" y="22"/>
                        <a:pt x="4" y="27"/>
                        <a:pt x="5" y="29"/>
                      </a:cubicBezTo>
                      <a:cubicBezTo>
                        <a:pt x="5" y="30"/>
                        <a:pt x="6" y="29"/>
                        <a:pt x="6" y="29"/>
                      </a:cubicBezTo>
                      <a:cubicBezTo>
                        <a:pt x="5" y="27"/>
                        <a:pt x="5" y="25"/>
                        <a:pt x="5" y="23"/>
                      </a:cubicBezTo>
                      <a:cubicBezTo>
                        <a:pt x="4" y="22"/>
                        <a:pt x="3" y="22"/>
                        <a:pt x="3" y="23"/>
                      </a:cubicBezTo>
                      <a:cubicBezTo>
                        <a:pt x="3" y="24"/>
                        <a:pt x="3" y="25"/>
                        <a:pt x="3" y="27"/>
                      </a:cubicBezTo>
                      <a:cubicBezTo>
                        <a:pt x="3" y="27"/>
                        <a:pt x="4" y="28"/>
                        <a:pt x="5" y="27"/>
                      </a:cubicBezTo>
                      <a:cubicBezTo>
                        <a:pt x="5" y="26"/>
                        <a:pt x="5" y="25"/>
                        <a:pt x="6" y="24"/>
                      </a:cubicBezTo>
                      <a:cubicBezTo>
                        <a:pt x="5" y="24"/>
                        <a:pt x="4" y="22"/>
                        <a:pt x="5" y="26"/>
                      </a:cubicBezTo>
                      <a:cubicBezTo>
                        <a:pt x="5" y="28"/>
                        <a:pt x="7" y="31"/>
                        <a:pt x="8" y="34"/>
                      </a:cubicBezTo>
                      <a:cubicBezTo>
                        <a:pt x="8" y="35"/>
                        <a:pt x="10" y="34"/>
                        <a:pt x="10" y="34"/>
                      </a:cubicBezTo>
                      <a:cubicBezTo>
                        <a:pt x="10" y="31"/>
                        <a:pt x="10" y="28"/>
                        <a:pt x="10" y="25"/>
                      </a:cubicBezTo>
                      <a:cubicBezTo>
                        <a:pt x="8" y="25"/>
                        <a:pt x="8" y="26"/>
                        <a:pt x="9" y="27"/>
                      </a:cubicBezTo>
                      <a:cubicBezTo>
                        <a:pt x="10" y="30"/>
                        <a:pt x="10" y="32"/>
                        <a:pt x="11" y="34"/>
                      </a:cubicBezTo>
                      <a:cubicBezTo>
                        <a:pt x="11" y="35"/>
                        <a:pt x="12" y="35"/>
                        <a:pt x="12" y="34"/>
                      </a:cubicBezTo>
                      <a:cubicBezTo>
                        <a:pt x="13" y="31"/>
                        <a:pt x="14" y="27"/>
                        <a:pt x="14" y="24"/>
                      </a:cubicBezTo>
                      <a:cubicBezTo>
                        <a:pt x="14" y="26"/>
                        <a:pt x="14" y="32"/>
                        <a:pt x="14" y="35"/>
                      </a:cubicBezTo>
                      <a:cubicBezTo>
                        <a:pt x="15" y="35"/>
                        <a:pt x="15" y="35"/>
                        <a:pt x="15" y="35"/>
                      </a:cubicBezTo>
                      <a:cubicBezTo>
                        <a:pt x="15" y="31"/>
                        <a:pt x="16" y="27"/>
                        <a:pt x="16" y="23"/>
                      </a:cubicBezTo>
                      <a:cubicBezTo>
                        <a:pt x="15" y="22"/>
                        <a:pt x="15" y="23"/>
                        <a:pt x="15" y="25"/>
                      </a:cubicBezTo>
                      <a:cubicBezTo>
                        <a:pt x="15" y="27"/>
                        <a:pt x="15" y="29"/>
                        <a:pt x="15" y="32"/>
                      </a:cubicBezTo>
                      <a:cubicBezTo>
                        <a:pt x="15" y="32"/>
                        <a:pt x="16" y="33"/>
                        <a:pt x="17" y="32"/>
                      </a:cubicBezTo>
                      <a:cubicBezTo>
                        <a:pt x="18" y="28"/>
                        <a:pt x="18" y="24"/>
                        <a:pt x="19" y="20"/>
                      </a:cubicBezTo>
                      <a:cubicBezTo>
                        <a:pt x="19" y="19"/>
                        <a:pt x="17" y="19"/>
                        <a:pt x="19" y="21"/>
                      </a:cubicBezTo>
                      <a:cubicBezTo>
                        <a:pt x="20" y="23"/>
                        <a:pt x="19" y="23"/>
                        <a:pt x="21" y="24"/>
                      </a:cubicBezTo>
                      <a:cubicBezTo>
                        <a:pt x="21" y="25"/>
                        <a:pt x="22" y="24"/>
                        <a:pt x="22" y="24"/>
                      </a:cubicBezTo>
                      <a:cubicBezTo>
                        <a:pt x="23" y="21"/>
                        <a:pt x="25" y="19"/>
                        <a:pt x="26" y="16"/>
                      </a:cubicBezTo>
                      <a:cubicBezTo>
                        <a:pt x="26" y="15"/>
                        <a:pt x="25" y="14"/>
                        <a:pt x="25" y="15"/>
                      </a:cubicBezTo>
                      <a:cubicBezTo>
                        <a:pt x="24" y="16"/>
                        <a:pt x="24" y="18"/>
                        <a:pt x="23" y="19"/>
                      </a:cubicBezTo>
                      <a:cubicBezTo>
                        <a:pt x="23" y="20"/>
                        <a:pt x="23" y="20"/>
                        <a:pt x="24" y="20"/>
                      </a:cubicBezTo>
                      <a:cubicBezTo>
                        <a:pt x="26" y="20"/>
                        <a:pt x="29" y="18"/>
                        <a:pt x="26" y="21"/>
                      </a:cubicBezTo>
                      <a:cubicBezTo>
                        <a:pt x="25" y="24"/>
                        <a:pt x="23" y="25"/>
                        <a:pt x="21" y="27"/>
                      </a:cubicBezTo>
                      <a:cubicBezTo>
                        <a:pt x="21" y="28"/>
                        <a:pt x="22" y="29"/>
                        <a:pt x="22" y="28"/>
                      </a:cubicBezTo>
                      <a:cubicBezTo>
                        <a:pt x="24" y="27"/>
                        <a:pt x="25" y="26"/>
                        <a:pt x="26" y="25"/>
                      </a:cubicBezTo>
                      <a:cubicBezTo>
                        <a:pt x="26" y="25"/>
                        <a:pt x="25" y="24"/>
                        <a:pt x="25" y="24"/>
                      </a:cubicBezTo>
                      <a:cubicBezTo>
                        <a:pt x="24" y="25"/>
                        <a:pt x="22" y="26"/>
                        <a:pt x="21" y="28"/>
                      </a:cubicBezTo>
                      <a:cubicBezTo>
                        <a:pt x="22" y="28"/>
                        <a:pt x="22" y="28"/>
                        <a:pt x="22" y="29"/>
                      </a:cubicBezTo>
                      <a:cubicBezTo>
                        <a:pt x="22" y="27"/>
                        <a:pt x="23" y="26"/>
                        <a:pt x="23" y="25"/>
                      </a:cubicBezTo>
                      <a:cubicBezTo>
                        <a:pt x="23" y="24"/>
                        <a:pt x="22" y="24"/>
                        <a:pt x="22" y="24"/>
                      </a:cubicBezTo>
                      <a:cubicBezTo>
                        <a:pt x="21" y="26"/>
                        <a:pt x="20" y="27"/>
                        <a:pt x="19" y="29"/>
                      </a:cubicBezTo>
                      <a:cubicBezTo>
                        <a:pt x="20" y="29"/>
                        <a:pt x="20" y="29"/>
                        <a:pt x="20" y="29"/>
                      </a:cubicBezTo>
                      <a:cubicBezTo>
                        <a:pt x="21" y="27"/>
                        <a:pt x="22" y="25"/>
                        <a:pt x="21" y="22"/>
                      </a:cubicBezTo>
                      <a:cubicBezTo>
                        <a:pt x="21" y="21"/>
                        <a:pt x="20" y="21"/>
                        <a:pt x="20"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2" name="Freeform 151"/>
                <p:cNvSpPr/>
                <p:nvPr/>
              </p:nvSpPr>
              <p:spPr bwMode="auto">
                <a:xfrm>
                  <a:off x="889000" y="2473326"/>
                  <a:ext cx="82550" cy="85725"/>
                </a:xfrm>
                <a:custGeom>
                  <a:avLst/>
                  <a:gdLst>
                    <a:gd name="T0" fmla="*/ 52 w 79"/>
                    <a:gd name="T1" fmla="*/ 6 h 81"/>
                    <a:gd name="T2" fmla="*/ 6 w 79"/>
                    <a:gd name="T3" fmla="*/ 36 h 81"/>
                    <a:gd name="T4" fmla="*/ 34 w 79"/>
                    <a:gd name="T5" fmla="*/ 78 h 81"/>
                    <a:gd name="T6" fmla="*/ 77 w 79"/>
                    <a:gd name="T7" fmla="*/ 45 h 81"/>
                    <a:gd name="T8" fmla="*/ 44 w 79"/>
                    <a:gd name="T9" fmla="*/ 4 h 81"/>
                    <a:gd name="T10" fmla="*/ 44 w 79"/>
                    <a:gd name="T11" fmla="*/ 6 h 81"/>
                    <a:gd name="T12" fmla="*/ 76 w 79"/>
                    <a:gd name="T13" fmla="*/ 42 h 81"/>
                    <a:gd name="T14" fmla="*/ 36 w 79"/>
                    <a:gd name="T15" fmla="*/ 77 h 81"/>
                    <a:gd name="T16" fmla="*/ 7 w 79"/>
                    <a:gd name="T17" fmla="*/ 36 h 81"/>
                    <a:gd name="T18" fmla="*/ 52 w 79"/>
                    <a:gd name="T19" fmla="*/ 7 h 81"/>
                    <a:gd name="T20" fmla="*/ 52 w 79"/>
                    <a:gd name="T21" fmla="*/ 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 h="81">
                      <a:moveTo>
                        <a:pt x="52" y="6"/>
                      </a:moveTo>
                      <a:cubicBezTo>
                        <a:pt x="30" y="0"/>
                        <a:pt x="12" y="16"/>
                        <a:pt x="6" y="36"/>
                      </a:cubicBezTo>
                      <a:cubicBezTo>
                        <a:pt x="0" y="54"/>
                        <a:pt x="14" y="76"/>
                        <a:pt x="34" y="78"/>
                      </a:cubicBezTo>
                      <a:cubicBezTo>
                        <a:pt x="55" y="81"/>
                        <a:pt x="75" y="66"/>
                        <a:pt x="77" y="45"/>
                      </a:cubicBezTo>
                      <a:cubicBezTo>
                        <a:pt x="79" y="26"/>
                        <a:pt x="64" y="6"/>
                        <a:pt x="44" y="4"/>
                      </a:cubicBezTo>
                      <a:cubicBezTo>
                        <a:pt x="43" y="4"/>
                        <a:pt x="43" y="5"/>
                        <a:pt x="44" y="6"/>
                      </a:cubicBezTo>
                      <a:cubicBezTo>
                        <a:pt x="62" y="7"/>
                        <a:pt x="76" y="26"/>
                        <a:pt x="76" y="42"/>
                      </a:cubicBezTo>
                      <a:cubicBezTo>
                        <a:pt x="75" y="63"/>
                        <a:pt x="57" y="78"/>
                        <a:pt x="36" y="77"/>
                      </a:cubicBezTo>
                      <a:cubicBezTo>
                        <a:pt x="16" y="76"/>
                        <a:pt x="3" y="54"/>
                        <a:pt x="7" y="36"/>
                      </a:cubicBezTo>
                      <a:cubicBezTo>
                        <a:pt x="11" y="17"/>
                        <a:pt x="32" y="2"/>
                        <a:pt x="52" y="7"/>
                      </a:cubicBezTo>
                      <a:cubicBezTo>
                        <a:pt x="53" y="8"/>
                        <a:pt x="53" y="6"/>
                        <a:pt x="5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3" name="Freeform 152"/>
                <p:cNvSpPr/>
                <p:nvPr/>
              </p:nvSpPr>
              <p:spPr bwMode="auto">
                <a:xfrm>
                  <a:off x="901700" y="2476501"/>
                  <a:ext cx="31750" cy="23813"/>
                </a:xfrm>
                <a:custGeom>
                  <a:avLst/>
                  <a:gdLst>
                    <a:gd name="T0" fmla="*/ 1 w 31"/>
                    <a:gd name="T1" fmla="*/ 18 h 23"/>
                    <a:gd name="T2" fmla="*/ 31 w 31"/>
                    <a:gd name="T3" fmla="*/ 1 h 23"/>
                    <a:gd name="T4" fmla="*/ 29 w 31"/>
                    <a:gd name="T5" fmla="*/ 1 h 23"/>
                    <a:gd name="T6" fmla="*/ 1 w 31"/>
                    <a:gd name="T7" fmla="*/ 17 h 23"/>
                    <a:gd name="T8" fmla="*/ 1 w 31"/>
                    <a:gd name="T9" fmla="*/ 18 h 23"/>
                  </a:gdLst>
                  <a:ahLst/>
                  <a:cxnLst>
                    <a:cxn ang="0">
                      <a:pos x="T0" y="T1"/>
                    </a:cxn>
                    <a:cxn ang="0">
                      <a:pos x="T2" y="T3"/>
                    </a:cxn>
                    <a:cxn ang="0">
                      <a:pos x="T4" y="T5"/>
                    </a:cxn>
                    <a:cxn ang="0">
                      <a:pos x="T6" y="T7"/>
                    </a:cxn>
                    <a:cxn ang="0">
                      <a:pos x="T8" y="T9"/>
                    </a:cxn>
                  </a:cxnLst>
                  <a:rect l="0" t="0" r="r" b="b"/>
                  <a:pathLst>
                    <a:path w="31" h="23">
                      <a:moveTo>
                        <a:pt x="1" y="18"/>
                      </a:moveTo>
                      <a:cubicBezTo>
                        <a:pt x="13" y="23"/>
                        <a:pt x="26" y="11"/>
                        <a:pt x="31" y="1"/>
                      </a:cubicBezTo>
                      <a:cubicBezTo>
                        <a:pt x="31" y="1"/>
                        <a:pt x="29" y="0"/>
                        <a:pt x="29" y="1"/>
                      </a:cubicBezTo>
                      <a:cubicBezTo>
                        <a:pt x="25" y="10"/>
                        <a:pt x="12" y="22"/>
                        <a:pt x="1" y="17"/>
                      </a:cubicBezTo>
                      <a:cubicBezTo>
                        <a:pt x="1" y="16"/>
                        <a:pt x="0" y="18"/>
                        <a:pt x="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4" name="Freeform 153"/>
                <p:cNvSpPr/>
                <p:nvPr/>
              </p:nvSpPr>
              <p:spPr bwMode="auto">
                <a:xfrm>
                  <a:off x="904875" y="2481263"/>
                  <a:ext cx="63500" cy="73025"/>
                </a:xfrm>
                <a:custGeom>
                  <a:avLst/>
                  <a:gdLst>
                    <a:gd name="T0" fmla="*/ 33 w 61"/>
                    <a:gd name="T1" fmla="*/ 1 h 68"/>
                    <a:gd name="T2" fmla="*/ 33 w 61"/>
                    <a:gd name="T3" fmla="*/ 16 h 68"/>
                    <a:gd name="T4" fmla="*/ 29 w 61"/>
                    <a:gd name="T5" fmla="*/ 34 h 68"/>
                    <a:gd name="T6" fmla="*/ 35 w 61"/>
                    <a:gd name="T7" fmla="*/ 47 h 68"/>
                    <a:gd name="T8" fmla="*/ 48 w 61"/>
                    <a:gd name="T9" fmla="*/ 44 h 68"/>
                    <a:gd name="T10" fmla="*/ 50 w 61"/>
                    <a:gd name="T11" fmla="*/ 41 h 68"/>
                    <a:gd name="T12" fmla="*/ 53 w 61"/>
                    <a:gd name="T13" fmla="*/ 38 h 68"/>
                    <a:gd name="T14" fmla="*/ 54 w 61"/>
                    <a:gd name="T15" fmla="*/ 41 h 68"/>
                    <a:gd name="T16" fmla="*/ 55 w 61"/>
                    <a:gd name="T17" fmla="*/ 41 h 68"/>
                    <a:gd name="T18" fmla="*/ 59 w 61"/>
                    <a:gd name="T19" fmla="*/ 42 h 68"/>
                    <a:gd name="T20" fmla="*/ 57 w 61"/>
                    <a:gd name="T21" fmla="*/ 46 h 68"/>
                    <a:gd name="T22" fmla="*/ 57 w 61"/>
                    <a:gd name="T23" fmla="*/ 48 h 68"/>
                    <a:gd name="T24" fmla="*/ 46 w 61"/>
                    <a:gd name="T25" fmla="*/ 48 h 68"/>
                    <a:gd name="T26" fmla="*/ 45 w 61"/>
                    <a:gd name="T27" fmla="*/ 47 h 68"/>
                    <a:gd name="T28" fmla="*/ 39 w 61"/>
                    <a:gd name="T29" fmla="*/ 46 h 68"/>
                    <a:gd name="T30" fmla="*/ 25 w 61"/>
                    <a:gd name="T31" fmla="*/ 37 h 68"/>
                    <a:gd name="T32" fmla="*/ 18 w 61"/>
                    <a:gd name="T33" fmla="*/ 33 h 68"/>
                    <a:gd name="T34" fmla="*/ 15 w 61"/>
                    <a:gd name="T35" fmla="*/ 38 h 68"/>
                    <a:gd name="T36" fmla="*/ 8 w 61"/>
                    <a:gd name="T37" fmla="*/ 37 h 68"/>
                    <a:gd name="T38" fmla="*/ 1 w 61"/>
                    <a:gd name="T39" fmla="*/ 48 h 68"/>
                    <a:gd name="T40" fmla="*/ 12 w 61"/>
                    <a:gd name="T41" fmla="*/ 68 h 68"/>
                    <a:gd name="T42" fmla="*/ 12 w 61"/>
                    <a:gd name="T43" fmla="*/ 67 h 68"/>
                    <a:gd name="T44" fmla="*/ 2 w 61"/>
                    <a:gd name="T45" fmla="*/ 50 h 68"/>
                    <a:gd name="T46" fmla="*/ 9 w 61"/>
                    <a:gd name="T47" fmla="*/ 39 h 68"/>
                    <a:gd name="T48" fmla="*/ 15 w 61"/>
                    <a:gd name="T49" fmla="*/ 45 h 68"/>
                    <a:gd name="T50" fmla="*/ 16 w 61"/>
                    <a:gd name="T51" fmla="*/ 45 h 68"/>
                    <a:gd name="T52" fmla="*/ 24 w 61"/>
                    <a:gd name="T53" fmla="*/ 38 h 68"/>
                    <a:gd name="T54" fmla="*/ 31 w 61"/>
                    <a:gd name="T55" fmla="*/ 45 h 68"/>
                    <a:gd name="T56" fmla="*/ 39 w 61"/>
                    <a:gd name="T57" fmla="*/ 48 h 68"/>
                    <a:gd name="T58" fmla="*/ 44 w 61"/>
                    <a:gd name="T59" fmla="*/ 54 h 68"/>
                    <a:gd name="T60" fmla="*/ 51 w 61"/>
                    <a:gd name="T61" fmla="*/ 57 h 68"/>
                    <a:gd name="T62" fmla="*/ 61 w 61"/>
                    <a:gd name="T63" fmla="*/ 40 h 68"/>
                    <a:gd name="T64" fmla="*/ 61 w 61"/>
                    <a:gd name="T65" fmla="*/ 39 h 68"/>
                    <a:gd name="T66" fmla="*/ 54 w 61"/>
                    <a:gd name="T67" fmla="*/ 37 h 68"/>
                    <a:gd name="T68" fmla="*/ 50 w 61"/>
                    <a:gd name="T69" fmla="*/ 33 h 68"/>
                    <a:gd name="T70" fmla="*/ 49 w 61"/>
                    <a:gd name="T71" fmla="*/ 33 h 68"/>
                    <a:gd name="T72" fmla="*/ 48 w 61"/>
                    <a:gd name="T73" fmla="*/ 39 h 68"/>
                    <a:gd name="T74" fmla="*/ 30 w 61"/>
                    <a:gd name="T75" fmla="*/ 35 h 68"/>
                    <a:gd name="T76" fmla="*/ 35 w 61"/>
                    <a:gd name="T77" fmla="*/ 22 h 68"/>
                    <a:gd name="T78" fmla="*/ 34 w 61"/>
                    <a:gd name="T79" fmla="*/ 1 h 68"/>
                    <a:gd name="T80" fmla="*/ 33 w 61"/>
                    <a:gd name="T81"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1" h="68">
                      <a:moveTo>
                        <a:pt x="33" y="1"/>
                      </a:moveTo>
                      <a:cubicBezTo>
                        <a:pt x="32" y="6"/>
                        <a:pt x="33" y="11"/>
                        <a:pt x="33" y="16"/>
                      </a:cubicBezTo>
                      <a:cubicBezTo>
                        <a:pt x="34" y="23"/>
                        <a:pt x="31" y="28"/>
                        <a:pt x="29" y="34"/>
                      </a:cubicBezTo>
                      <a:cubicBezTo>
                        <a:pt x="27" y="40"/>
                        <a:pt x="30" y="45"/>
                        <a:pt x="35" y="47"/>
                      </a:cubicBezTo>
                      <a:cubicBezTo>
                        <a:pt x="38" y="48"/>
                        <a:pt x="46" y="46"/>
                        <a:pt x="48" y="44"/>
                      </a:cubicBezTo>
                      <a:cubicBezTo>
                        <a:pt x="50" y="43"/>
                        <a:pt x="50" y="42"/>
                        <a:pt x="50" y="41"/>
                      </a:cubicBezTo>
                      <a:cubicBezTo>
                        <a:pt x="48" y="36"/>
                        <a:pt x="51" y="33"/>
                        <a:pt x="53" y="38"/>
                      </a:cubicBezTo>
                      <a:cubicBezTo>
                        <a:pt x="54" y="41"/>
                        <a:pt x="52" y="37"/>
                        <a:pt x="54" y="41"/>
                      </a:cubicBezTo>
                      <a:cubicBezTo>
                        <a:pt x="54" y="41"/>
                        <a:pt x="55" y="41"/>
                        <a:pt x="55" y="41"/>
                      </a:cubicBezTo>
                      <a:cubicBezTo>
                        <a:pt x="57" y="41"/>
                        <a:pt x="60" y="40"/>
                        <a:pt x="59" y="42"/>
                      </a:cubicBezTo>
                      <a:cubicBezTo>
                        <a:pt x="58" y="43"/>
                        <a:pt x="58" y="44"/>
                        <a:pt x="57" y="46"/>
                      </a:cubicBezTo>
                      <a:cubicBezTo>
                        <a:pt x="57" y="47"/>
                        <a:pt x="57" y="47"/>
                        <a:pt x="57" y="48"/>
                      </a:cubicBezTo>
                      <a:cubicBezTo>
                        <a:pt x="55" y="55"/>
                        <a:pt x="51" y="55"/>
                        <a:pt x="46" y="48"/>
                      </a:cubicBezTo>
                      <a:cubicBezTo>
                        <a:pt x="46" y="47"/>
                        <a:pt x="46" y="47"/>
                        <a:pt x="45" y="47"/>
                      </a:cubicBezTo>
                      <a:cubicBezTo>
                        <a:pt x="41" y="46"/>
                        <a:pt x="43" y="46"/>
                        <a:pt x="39" y="46"/>
                      </a:cubicBezTo>
                      <a:cubicBezTo>
                        <a:pt x="33" y="47"/>
                        <a:pt x="28" y="41"/>
                        <a:pt x="25" y="37"/>
                      </a:cubicBezTo>
                      <a:cubicBezTo>
                        <a:pt x="22" y="34"/>
                        <a:pt x="21" y="32"/>
                        <a:pt x="18" y="33"/>
                      </a:cubicBezTo>
                      <a:cubicBezTo>
                        <a:pt x="16" y="34"/>
                        <a:pt x="15" y="37"/>
                        <a:pt x="15" y="38"/>
                      </a:cubicBezTo>
                      <a:cubicBezTo>
                        <a:pt x="16" y="46"/>
                        <a:pt x="12" y="38"/>
                        <a:pt x="8" y="37"/>
                      </a:cubicBezTo>
                      <a:cubicBezTo>
                        <a:pt x="1" y="36"/>
                        <a:pt x="0" y="43"/>
                        <a:pt x="1" y="48"/>
                      </a:cubicBezTo>
                      <a:cubicBezTo>
                        <a:pt x="1" y="56"/>
                        <a:pt x="4" y="65"/>
                        <a:pt x="12" y="68"/>
                      </a:cubicBezTo>
                      <a:cubicBezTo>
                        <a:pt x="13" y="68"/>
                        <a:pt x="13" y="67"/>
                        <a:pt x="12" y="67"/>
                      </a:cubicBezTo>
                      <a:cubicBezTo>
                        <a:pt x="5" y="64"/>
                        <a:pt x="3" y="57"/>
                        <a:pt x="2" y="50"/>
                      </a:cubicBezTo>
                      <a:cubicBezTo>
                        <a:pt x="2" y="47"/>
                        <a:pt x="1" y="36"/>
                        <a:pt x="9" y="39"/>
                      </a:cubicBezTo>
                      <a:cubicBezTo>
                        <a:pt x="11" y="41"/>
                        <a:pt x="13" y="43"/>
                        <a:pt x="15" y="45"/>
                      </a:cubicBezTo>
                      <a:cubicBezTo>
                        <a:pt x="16" y="46"/>
                        <a:pt x="16" y="45"/>
                        <a:pt x="16" y="45"/>
                      </a:cubicBezTo>
                      <a:cubicBezTo>
                        <a:pt x="17" y="42"/>
                        <a:pt x="19" y="32"/>
                        <a:pt x="24" y="38"/>
                      </a:cubicBezTo>
                      <a:cubicBezTo>
                        <a:pt x="26" y="40"/>
                        <a:pt x="28" y="43"/>
                        <a:pt x="31" y="45"/>
                      </a:cubicBezTo>
                      <a:cubicBezTo>
                        <a:pt x="34" y="47"/>
                        <a:pt x="36" y="47"/>
                        <a:pt x="39" y="48"/>
                      </a:cubicBezTo>
                      <a:cubicBezTo>
                        <a:pt x="47" y="48"/>
                        <a:pt x="42" y="50"/>
                        <a:pt x="44" y="54"/>
                      </a:cubicBezTo>
                      <a:cubicBezTo>
                        <a:pt x="45" y="56"/>
                        <a:pt x="48" y="58"/>
                        <a:pt x="51" y="57"/>
                      </a:cubicBezTo>
                      <a:cubicBezTo>
                        <a:pt x="58" y="53"/>
                        <a:pt x="58" y="47"/>
                        <a:pt x="61" y="40"/>
                      </a:cubicBezTo>
                      <a:cubicBezTo>
                        <a:pt x="61" y="40"/>
                        <a:pt x="61" y="39"/>
                        <a:pt x="61" y="39"/>
                      </a:cubicBezTo>
                      <a:cubicBezTo>
                        <a:pt x="58" y="39"/>
                        <a:pt x="55" y="41"/>
                        <a:pt x="54" y="37"/>
                      </a:cubicBezTo>
                      <a:cubicBezTo>
                        <a:pt x="54" y="35"/>
                        <a:pt x="52" y="34"/>
                        <a:pt x="50" y="33"/>
                      </a:cubicBezTo>
                      <a:cubicBezTo>
                        <a:pt x="50" y="33"/>
                        <a:pt x="50" y="33"/>
                        <a:pt x="49" y="33"/>
                      </a:cubicBezTo>
                      <a:cubicBezTo>
                        <a:pt x="48" y="35"/>
                        <a:pt x="48" y="37"/>
                        <a:pt x="48" y="39"/>
                      </a:cubicBezTo>
                      <a:cubicBezTo>
                        <a:pt x="47" y="48"/>
                        <a:pt x="28" y="49"/>
                        <a:pt x="30" y="35"/>
                      </a:cubicBezTo>
                      <a:cubicBezTo>
                        <a:pt x="31" y="30"/>
                        <a:pt x="35" y="26"/>
                        <a:pt x="35" y="22"/>
                      </a:cubicBezTo>
                      <a:cubicBezTo>
                        <a:pt x="35" y="15"/>
                        <a:pt x="34" y="8"/>
                        <a:pt x="34" y="1"/>
                      </a:cubicBezTo>
                      <a:cubicBezTo>
                        <a:pt x="34" y="0"/>
                        <a:pt x="33"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5" name="Freeform 154"/>
                <p:cNvSpPr/>
                <p:nvPr/>
              </p:nvSpPr>
              <p:spPr bwMode="auto">
                <a:xfrm>
                  <a:off x="942975" y="2517776"/>
                  <a:ext cx="9525" cy="9525"/>
                </a:xfrm>
                <a:custGeom>
                  <a:avLst/>
                  <a:gdLst>
                    <a:gd name="T0" fmla="*/ 2 w 9"/>
                    <a:gd name="T1" fmla="*/ 5 h 9"/>
                    <a:gd name="T2" fmla="*/ 5 w 9"/>
                    <a:gd name="T3" fmla="*/ 2 h 9"/>
                    <a:gd name="T4" fmla="*/ 3 w 9"/>
                    <a:gd name="T5" fmla="*/ 5 h 9"/>
                    <a:gd name="T6" fmla="*/ 0 w 9"/>
                    <a:gd name="T7" fmla="*/ 8 h 9"/>
                    <a:gd name="T8" fmla="*/ 1 w 9"/>
                    <a:gd name="T9" fmla="*/ 9 h 9"/>
                    <a:gd name="T10" fmla="*/ 5 w 9"/>
                    <a:gd name="T11" fmla="*/ 1 h 9"/>
                    <a:gd name="T12" fmla="*/ 1 w 9"/>
                    <a:gd name="T13" fmla="*/ 1 h 9"/>
                    <a:gd name="T14" fmla="*/ 1 w 9"/>
                    <a:gd name="T15" fmla="*/ 6 h 9"/>
                    <a:gd name="T16" fmla="*/ 2 w 9"/>
                    <a:gd name="T17"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2" y="5"/>
                      </a:moveTo>
                      <a:cubicBezTo>
                        <a:pt x="1" y="3"/>
                        <a:pt x="3" y="0"/>
                        <a:pt x="5" y="2"/>
                      </a:cubicBezTo>
                      <a:cubicBezTo>
                        <a:pt x="5" y="3"/>
                        <a:pt x="4" y="5"/>
                        <a:pt x="3" y="5"/>
                      </a:cubicBezTo>
                      <a:cubicBezTo>
                        <a:pt x="2" y="6"/>
                        <a:pt x="1" y="7"/>
                        <a:pt x="0" y="8"/>
                      </a:cubicBezTo>
                      <a:cubicBezTo>
                        <a:pt x="0" y="8"/>
                        <a:pt x="0" y="9"/>
                        <a:pt x="1" y="9"/>
                      </a:cubicBezTo>
                      <a:cubicBezTo>
                        <a:pt x="3" y="8"/>
                        <a:pt x="9" y="3"/>
                        <a:pt x="5" y="1"/>
                      </a:cubicBezTo>
                      <a:cubicBezTo>
                        <a:pt x="4" y="0"/>
                        <a:pt x="2" y="0"/>
                        <a:pt x="1" y="1"/>
                      </a:cubicBezTo>
                      <a:cubicBezTo>
                        <a:pt x="0" y="2"/>
                        <a:pt x="0" y="5"/>
                        <a:pt x="1" y="6"/>
                      </a:cubicBezTo>
                      <a:cubicBezTo>
                        <a:pt x="1" y="6"/>
                        <a:pt x="2"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6" name="Freeform 155"/>
                <p:cNvSpPr/>
                <p:nvPr/>
              </p:nvSpPr>
              <p:spPr bwMode="auto">
                <a:xfrm>
                  <a:off x="958850" y="2513013"/>
                  <a:ext cx="9525" cy="6350"/>
                </a:xfrm>
                <a:custGeom>
                  <a:avLst/>
                  <a:gdLst>
                    <a:gd name="T0" fmla="*/ 3 w 8"/>
                    <a:gd name="T1" fmla="*/ 4 h 6"/>
                    <a:gd name="T2" fmla="*/ 5 w 8"/>
                    <a:gd name="T3" fmla="*/ 2 h 6"/>
                    <a:gd name="T4" fmla="*/ 6 w 8"/>
                    <a:gd name="T5" fmla="*/ 4 h 6"/>
                    <a:gd name="T6" fmla="*/ 1 w 8"/>
                    <a:gd name="T7" fmla="*/ 4 h 6"/>
                    <a:gd name="T8" fmla="*/ 1 w 8"/>
                    <a:gd name="T9" fmla="*/ 5 h 6"/>
                    <a:gd name="T10" fmla="*/ 8 w 8"/>
                    <a:gd name="T11" fmla="*/ 3 h 6"/>
                    <a:gd name="T12" fmla="*/ 4 w 8"/>
                    <a:gd name="T13" fmla="*/ 1 h 6"/>
                    <a:gd name="T14" fmla="*/ 2 w 8"/>
                    <a:gd name="T15" fmla="*/ 5 h 6"/>
                    <a:gd name="T16" fmla="*/ 3 w 8"/>
                    <a:gd name="T17"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6">
                      <a:moveTo>
                        <a:pt x="3" y="4"/>
                      </a:moveTo>
                      <a:cubicBezTo>
                        <a:pt x="3" y="3"/>
                        <a:pt x="3" y="2"/>
                        <a:pt x="5" y="2"/>
                      </a:cubicBezTo>
                      <a:cubicBezTo>
                        <a:pt x="5" y="2"/>
                        <a:pt x="7" y="3"/>
                        <a:pt x="6" y="4"/>
                      </a:cubicBezTo>
                      <a:cubicBezTo>
                        <a:pt x="5" y="5"/>
                        <a:pt x="3" y="5"/>
                        <a:pt x="1" y="4"/>
                      </a:cubicBezTo>
                      <a:cubicBezTo>
                        <a:pt x="1" y="4"/>
                        <a:pt x="0" y="5"/>
                        <a:pt x="1" y="5"/>
                      </a:cubicBezTo>
                      <a:cubicBezTo>
                        <a:pt x="2" y="6"/>
                        <a:pt x="8" y="6"/>
                        <a:pt x="8" y="3"/>
                      </a:cubicBezTo>
                      <a:cubicBezTo>
                        <a:pt x="8" y="2"/>
                        <a:pt x="6" y="0"/>
                        <a:pt x="4" y="1"/>
                      </a:cubicBezTo>
                      <a:cubicBezTo>
                        <a:pt x="2" y="1"/>
                        <a:pt x="1" y="3"/>
                        <a:pt x="2" y="5"/>
                      </a:cubicBezTo>
                      <a:cubicBezTo>
                        <a:pt x="2" y="6"/>
                        <a:pt x="3" y="5"/>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7" name="Freeform 156"/>
                <p:cNvSpPr/>
                <p:nvPr/>
              </p:nvSpPr>
              <p:spPr bwMode="auto">
                <a:xfrm>
                  <a:off x="895350" y="2506663"/>
                  <a:ext cx="9525" cy="28575"/>
                </a:xfrm>
                <a:custGeom>
                  <a:avLst/>
                  <a:gdLst>
                    <a:gd name="T0" fmla="*/ 6 w 9"/>
                    <a:gd name="T1" fmla="*/ 26 h 27"/>
                    <a:gd name="T2" fmla="*/ 9 w 9"/>
                    <a:gd name="T3" fmla="*/ 1 h 27"/>
                    <a:gd name="T4" fmla="*/ 8 w 9"/>
                    <a:gd name="T5" fmla="*/ 0 h 27"/>
                    <a:gd name="T6" fmla="*/ 3 w 9"/>
                    <a:gd name="T7" fmla="*/ 22 h 27"/>
                    <a:gd name="T8" fmla="*/ 5 w 9"/>
                    <a:gd name="T9" fmla="*/ 22 h 27"/>
                    <a:gd name="T10" fmla="*/ 6 w 9"/>
                    <a:gd name="T11" fmla="*/ 4 h 27"/>
                    <a:gd name="T12" fmla="*/ 4 w 9"/>
                    <a:gd name="T13" fmla="*/ 4 h 27"/>
                    <a:gd name="T14" fmla="*/ 2 w 9"/>
                    <a:gd name="T15" fmla="*/ 21 h 27"/>
                    <a:gd name="T16" fmla="*/ 4 w 9"/>
                    <a:gd name="T17" fmla="*/ 21 h 27"/>
                    <a:gd name="T18" fmla="*/ 3 w 9"/>
                    <a:gd name="T19" fmla="*/ 3 h 27"/>
                    <a:gd name="T20" fmla="*/ 2 w 9"/>
                    <a:gd name="T21" fmla="*/ 3 h 27"/>
                    <a:gd name="T22" fmla="*/ 1 w 9"/>
                    <a:gd name="T23" fmla="*/ 17 h 27"/>
                    <a:gd name="T24" fmla="*/ 2 w 9"/>
                    <a:gd name="T25" fmla="*/ 17 h 27"/>
                    <a:gd name="T26" fmla="*/ 2 w 9"/>
                    <a:gd name="T27" fmla="*/ 4 h 27"/>
                    <a:gd name="T28" fmla="*/ 1 w 9"/>
                    <a:gd name="T29" fmla="*/ 4 h 27"/>
                    <a:gd name="T30" fmla="*/ 1 w 9"/>
                    <a:gd name="T31" fmla="*/ 17 h 27"/>
                    <a:gd name="T32" fmla="*/ 2 w 9"/>
                    <a:gd name="T33" fmla="*/ 17 h 27"/>
                    <a:gd name="T34" fmla="*/ 3 w 9"/>
                    <a:gd name="T35" fmla="*/ 3 h 27"/>
                    <a:gd name="T36" fmla="*/ 2 w 9"/>
                    <a:gd name="T37" fmla="*/ 3 h 27"/>
                    <a:gd name="T38" fmla="*/ 2 w 9"/>
                    <a:gd name="T39" fmla="*/ 21 h 27"/>
                    <a:gd name="T40" fmla="*/ 4 w 9"/>
                    <a:gd name="T41" fmla="*/ 21 h 27"/>
                    <a:gd name="T42" fmla="*/ 6 w 9"/>
                    <a:gd name="T43" fmla="*/ 4 h 27"/>
                    <a:gd name="T44" fmla="*/ 4 w 9"/>
                    <a:gd name="T45" fmla="*/ 4 h 27"/>
                    <a:gd name="T46" fmla="*/ 3 w 9"/>
                    <a:gd name="T47" fmla="*/ 22 h 27"/>
                    <a:gd name="T48" fmla="*/ 5 w 9"/>
                    <a:gd name="T49" fmla="*/ 22 h 27"/>
                    <a:gd name="T50" fmla="*/ 9 w 9"/>
                    <a:gd name="T51" fmla="*/ 1 h 27"/>
                    <a:gd name="T52" fmla="*/ 8 w 9"/>
                    <a:gd name="T53" fmla="*/ 0 h 27"/>
                    <a:gd name="T54" fmla="*/ 5 w 9"/>
                    <a:gd name="T55" fmla="*/ 26 h 27"/>
                    <a:gd name="T56" fmla="*/ 6 w 9"/>
                    <a:gd name="T57" fmla="*/ 2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 h="27">
                      <a:moveTo>
                        <a:pt x="6" y="26"/>
                      </a:moveTo>
                      <a:cubicBezTo>
                        <a:pt x="3" y="17"/>
                        <a:pt x="6" y="9"/>
                        <a:pt x="9" y="1"/>
                      </a:cubicBezTo>
                      <a:cubicBezTo>
                        <a:pt x="9" y="1"/>
                        <a:pt x="9" y="0"/>
                        <a:pt x="8" y="0"/>
                      </a:cubicBezTo>
                      <a:cubicBezTo>
                        <a:pt x="1" y="5"/>
                        <a:pt x="2" y="15"/>
                        <a:pt x="3" y="22"/>
                      </a:cubicBezTo>
                      <a:cubicBezTo>
                        <a:pt x="3" y="23"/>
                        <a:pt x="5" y="23"/>
                        <a:pt x="5" y="22"/>
                      </a:cubicBezTo>
                      <a:cubicBezTo>
                        <a:pt x="4" y="16"/>
                        <a:pt x="4" y="10"/>
                        <a:pt x="6" y="4"/>
                      </a:cubicBezTo>
                      <a:cubicBezTo>
                        <a:pt x="5" y="4"/>
                        <a:pt x="5" y="4"/>
                        <a:pt x="4" y="4"/>
                      </a:cubicBezTo>
                      <a:cubicBezTo>
                        <a:pt x="3" y="10"/>
                        <a:pt x="1" y="15"/>
                        <a:pt x="2" y="21"/>
                      </a:cubicBezTo>
                      <a:cubicBezTo>
                        <a:pt x="2" y="22"/>
                        <a:pt x="4" y="22"/>
                        <a:pt x="4" y="21"/>
                      </a:cubicBezTo>
                      <a:cubicBezTo>
                        <a:pt x="4" y="15"/>
                        <a:pt x="4" y="9"/>
                        <a:pt x="3" y="3"/>
                      </a:cubicBezTo>
                      <a:cubicBezTo>
                        <a:pt x="3" y="2"/>
                        <a:pt x="2" y="2"/>
                        <a:pt x="2" y="3"/>
                      </a:cubicBezTo>
                      <a:cubicBezTo>
                        <a:pt x="1" y="7"/>
                        <a:pt x="0" y="12"/>
                        <a:pt x="1" y="17"/>
                      </a:cubicBezTo>
                      <a:cubicBezTo>
                        <a:pt x="1" y="18"/>
                        <a:pt x="2" y="18"/>
                        <a:pt x="2" y="17"/>
                      </a:cubicBezTo>
                      <a:cubicBezTo>
                        <a:pt x="2" y="13"/>
                        <a:pt x="2" y="8"/>
                        <a:pt x="2" y="4"/>
                      </a:cubicBezTo>
                      <a:cubicBezTo>
                        <a:pt x="2" y="3"/>
                        <a:pt x="1" y="3"/>
                        <a:pt x="1" y="4"/>
                      </a:cubicBezTo>
                      <a:cubicBezTo>
                        <a:pt x="1" y="8"/>
                        <a:pt x="1" y="13"/>
                        <a:pt x="1" y="17"/>
                      </a:cubicBezTo>
                      <a:cubicBezTo>
                        <a:pt x="1" y="17"/>
                        <a:pt x="1" y="17"/>
                        <a:pt x="2" y="17"/>
                      </a:cubicBezTo>
                      <a:cubicBezTo>
                        <a:pt x="2" y="12"/>
                        <a:pt x="2" y="8"/>
                        <a:pt x="3" y="3"/>
                      </a:cubicBezTo>
                      <a:cubicBezTo>
                        <a:pt x="3" y="3"/>
                        <a:pt x="2" y="3"/>
                        <a:pt x="2" y="3"/>
                      </a:cubicBezTo>
                      <a:cubicBezTo>
                        <a:pt x="3" y="9"/>
                        <a:pt x="3" y="15"/>
                        <a:pt x="2" y="21"/>
                      </a:cubicBezTo>
                      <a:cubicBezTo>
                        <a:pt x="3" y="21"/>
                        <a:pt x="3" y="21"/>
                        <a:pt x="4" y="21"/>
                      </a:cubicBezTo>
                      <a:cubicBezTo>
                        <a:pt x="3" y="15"/>
                        <a:pt x="4" y="10"/>
                        <a:pt x="6" y="4"/>
                      </a:cubicBezTo>
                      <a:cubicBezTo>
                        <a:pt x="6" y="4"/>
                        <a:pt x="4" y="3"/>
                        <a:pt x="4" y="4"/>
                      </a:cubicBezTo>
                      <a:cubicBezTo>
                        <a:pt x="2" y="10"/>
                        <a:pt x="2" y="16"/>
                        <a:pt x="3" y="22"/>
                      </a:cubicBezTo>
                      <a:cubicBezTo>
                        <a:pt x="4" y="22"/>
                        <a:pt x="4" y="22"/>
                        <a:pt x="5" y="22"/>
                      </a:cubicBezTo>
                      <a:cubicBezTo>
                        <a:pt x="3" y="15"/>
                        <a:pt x="3" y="6"/>
                        <a:pt x="9" y="1"/>
                      </a:cubicBezTo>
                      <a:cubicBezTo>
                        <a:pt x="9" y="1"/>
                        <a:pt x="8" y="1"/>
                        <a:pt x="8" y="0"/>
                      </a:cubicBezTo>
                      <a:cubicBezTo>
                        <a:pt x="4" y="9"/>
                        <a:pt x="1" y="17"/>
                        <a:pt x="5" y="26"/>
                      </a:cubicBezTo>
                      <a:cubicBezTo>
                        <a:pt x="5" y="27"/>
                        <a:pt x="7"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8" name="Freeform 157"/>
                <p:cNvSpPr/>
                <p:nvPr/>
              </p:nvSpPr>
              <p:spPr bwMode="auto">
                <a:xfrm>
                  <a:off x="895350" y="2493963"/>
                  <a:ext cx="11113" cy="19050"/>
                </a:xfrm>
                <a:custGeom>
                  <a:avLst/>
                  <a:gdLst>
                    <a:gd name="T0" fmla="*/ 6 w 11"/>
                    <a:gd name="T1" fmla="*/ 3 h 17"/>
                    <a:gd name="T2" fmla="*/ 7 w 11"/>
                    <a:gd name="T3" fmla="*/ 2 h 17"/>
                    <a:gd name="T4" fmla="*/ 6 w 11"/>
                    <a:gd name="T5" fmla="*/ 1 h 17"/>
                    <a:gd name="T6" fmla="*/ 1 w 11"/>
                    <a:gd name="T7" fmla="*/ 14 h 17"/>
                    <a:gd name="T8" fmla="*/ 2 w 11"/>
                    <a:gd name="T9" fmla="*/ 15 h 17"/>
                    <a:gd name="T10" fmla="*/ 9 w 11"/>
                    <a:gd name="T11" fmla="*/ 4 h 17"/>
                    <a:gd name="T12" fmla="*/ 8 w 11"/>
                    <a:gd name="T13" fmla="*/ 4 h 17"/>
                    <a:gd name="T14" fmla="*/ 5 w 11"/>
                    <a:gd name="T15" fmla="*/ 12 h 17"/>
                    <a:gd name="T16" fmla="*/ 6 w 11"/>
                    <a:gd name="T17" fmla="*/ 12 h 17"/>
                    <a:gd name="T18" fmla="*/ 9 w 11"/>
                    <a:gd name="T19" fmla="*/ 5 h 17"/>
                    <a:gd name="T20" fmla="*/ 8 w 11"/>
                    <a:gd name="T21" fmla="*/ 5 h 17"/>
                    <a:gd name="T22" fmla="*/ 6 w 11"/>
                    <a:gd name="T23" fmla="*/ 15 h 17"/>
                    <a:gd name="T24" fmla="*/ 7 w 11"/>
                    <a:gd name="T25" fmla="*/ 16 h 17"/>
                    <a:gd name="T26" fmla="*/ 11 w 11"/>
                    <a:gd name="T27" fmla="*/ 7 h 17"/>
                    <a:gd name="T28" fmla="*/ 10 w 11"/>
                    <a:gd name="T29" fmla="*/ 6 h 17"/>
                    <a:gd name="T30" fmla="*/ 6 w 11"/>
                    <a:gd name="T31" fmla="*/ 15 h 17"/>
                    <a:gd name="T32" fmla="*/ 7 w 11"/>
                    <a:gd name="T33" fmla="*/ 16 h 17"/>
                    <a:gd name="T34" fmla="*/ 10 w 11"/>
                    <a:gd name="T35" fmla="*/ 5 h 17"/>
                    <a:gd name="T36" fmla="*/ 8 w 11"/>
                    <a:gd name="T37" fmla="*/ 4 h 17"/>
                    <a:gd name="T38" fmla="*/ 5 w 11"/>
                    <a:gd name="T39" fmla="*/ 12 h 17"/>
                    <a:gd name="T40" fmla="*/ 6 w 11"/>
                    <a:gd name="T41" fmla="*/ 12 h 17"/>
                    <a:gd name="T42" fmla="*/ 9 w 11"/>
                    <a:gd name="T43" fmla="*/ 4 h 17"/>
                    <a:gd name="T44" fmla="*/ 8 w 11"/>
                    <a:gd name="T45" fmla="*/ 3 h 17"/>
                    <a:gd name="T46" fmla="*/ 1 w 11"/>
                    <a:gd name="T47" fmla="*/ 14 h 17"/>
                    <a:gd name="T48" fmla="*/ 2 w 11"/>
                    <a:gd name="T49" fmla="*/ 15 h 17"/>
                    <a:gd name="T50" fmla="*/ 8 w 11"/>
                    <a:gd name="T51" fmla="*/ 1 h 17"/>
                    <a:gd name="T52" fmla="*/ 7 w 11"/>
                    <a:gd name="T53" fmla="*/ 0 h 17"/>
                    <a:gd name="T54" fmla="*/ 5 w 11"/>
                    <a:gd name="T55" fmla="*/ 3 h 17"/>
                    <a:gd name="T56" fmla="*/ 6 w 11"/>
                    <a:gd name="T57"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 h="17">
                      <a:moveTo>
                        <a:pt x="6" y="3"/>
                      </a:moveTo>
                      <a:cubicBezTo>
                        <a:pt x="7" y="3"/>
                        <a:pt x="7" y="2"/>
                        <a:pt x="7" y="2"/>
                      </a:cubicBezTo>
                      <a:cubicBezTo>
                        <a:pt x="7" y="1"/>
                        <a:pt x="7" y="1"/>
                        <a:pt x="6" y="1"/>
                      </a:cubicBezTo>
                      <a:cubicBezTo>
                        <a:pt x="5" y="5"/>
                        <a:pt x="2" y="10"/>
                        <a:pt x="1" y="14"/>
                      </a:cubicBezTo>
                      <a:cubicBezTo>
                        <a:pt x="0" y="15"/>
                        <a:pt x="2" y="16"/>
                        <a:pt x="2" y="15"/>
                      </a:cubicBezTo>
                      <a:cubicBezTo>
                        <a:pt x="4" y="11"/>
                        <a:pt x="5" y="7"/>
                        <a:pt x="9" y="4"/>
                      </a:cubicBezTo>
                      <a:cubicBezTo>
                        <a:pt x="8" y="4"/>
                        <a:pt x="8" y="4"/>
                        <a:pt x="8" y="4"/>
                      </a:cubicBezTo>
                      <a:cubicBezTo>
                        <a:pt x="7" y="7"/>
                        <a:pt x="7" y="9"/>
                        <a:pt x="5" y="12"/>
                      </a:cubicBezTo>
                      <a:cubicBezTo>
                        <a:pt x="6" y="12"/>
                        <a:pt x="6" y="12"/>
                        <a:pt x="6" y="12"/>
                      </a:cubicBezTo>
                      <a:cubicBezTo>
                        <a:pt x="7" y="10"/>
                        <a:pt x="8" y="7"/>
                        <a:pt x="9" y="5"/>
                      </a:cubicBezTo>
                      <a:cubicBezTo>
                        <a:pt x="9" y="5"/>
                        <a:pt x="9" y="5"/>
                        <a:pt x="8" y="5"/>
                      </a:cubicBezTo>
                      <a:cubicBezTo>
                        <a:pt x="8" y="8"/>
                        <a:pt x="7" y="12"/>
                        <a:pt x="6" y="15"/>
                      </a:cubicBezTo>
                      <a:cubicBezTo>
                        <a:pt x="6" y="16"/>
                        <a:pt x="7" y="16"/>
                        <a:pt x="7" y="16"/>
                      </a:cubicBezTo>
                      <a:cubicBezTo>
                        <a:pt x="8" y="13"/>
                        <a:pt x="9" y="10"/>
                        <a:pt x="11" y="7"/>
                      </a:cubicBezTo>
                      <a:cubicBezTo>
                        <a:pt x="11" y="6"/>
                        <a:pt x="10" y="5"/>
                        <a:pt x="10" y="6"/>
                      </a:cubicBezTo>
                      <a:cubicBezTo>
                        <a:pt x="8" y="9"/>
                        <a:pt x="7" y="12"/>
                        <a:pt x="6" y="15"/>
                      </a:cubicBezTo>
                      <a:cubicBezTo>
                        <a:pt x="6" y="16"/>
                        <a:pt x="7" y="17"/>
                        <a:pt x="7" y="16"/>
                      </a:cubicBezTo>
                      <a:cubicBezTo>
                        <a:pt x="9" y="12"/>
                        <a:pt x="10" y="9"/>
                        <a:pt x="10" y="5"/>
                      </a:cubicBezTo>
                      <a:cubicBezTo>
                        <a:pt x="9" y="4"/>
                        <a:pt x="9" y="4"/>
                        <a:pt x="8" y="4"/>
                      </a:cubicBezTo>
                      <a:cubicBezTo>
                        <a:pt x="6" y="7"/>
                        <a:pt x="6" y="9"/>
                        <a:pt x="5" y="12"/>
                      </a:cubicBezTo>
                      <a:cubicBezTo>
                        <a:pt x="5" y="13"/>
                        <a:pt x="6" y="13"/>
                        <a:pt x="6" y="12"/>
                      </a:cubicBezTo>
                      <a:cubicBezTo>
                        <a:pt x="8" y="10"/>
                        <a:pt x="9" y="7"/>
                        <a:pt x="9" y="4"/>
                      </a:cubicBezTo>
                      <a:cubicBezTo>
                        <a:pt x="9" y="3"/>
                        <a:pt x="8" y="3"/>
                        <a:pt x="8" y="3"/>
                      </a:cubicBezTo>
                      <a:cubicBezTo>
                        <a:pt x="4" y="6"/>
                        <a:pt x="3" y="10"/>
                        <a:pt x="1" y="14"/>
                      </a:cubicBezTo>
                      <a:cubicBezTo>
                        <a:pt x="1" y="14"/>
                        <a:pt x="2" y="15"/>
                        <a:pt x="2" y="15"/>
                      </a:cubicBezTo>
                      <a:cubicBezTo>
                        <a:pt x="4" y="10"/>
                        <a:pt x="6" y="6"/>
                        <a:pt x="8" y="1"/>
                      </a:cubicBezTo>
                      <a:cubicBezTo>
                        <a:pt x="8" y="1"/>
                        <a:pt x="7" y="0"/>
                        <a:pt x="7" y="0"/>
                      </a:cubicBezTo>
                      <a:cubicBezTo>
                        <a:pt x="5" y="1"/>
                        <a:pt x="5" y="2"/>
                        <a:pt x="5" y="3"/>
                      </a:cubicBezTo>
                      <a:cubicBezTo>
                        <a:pt x="5" y="4"/>
                        <a:pt x="6" y="4"/>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9" name="Freeform 158"/>
                <p:cNvSpPr/>
                <p:nvPr/>
              </p:nvSpPr>
              <p:spPr bwMode="auto">
                <a:xfrm>
                  <a:off x="903288" y="2497138"/>
                  <a:ext cx="4763" cy="14288"/>
                </a:xfrm>
                <a:custGeom>
                  <a:avLst/>
                  <a:gdLst>
                    <a:gd name="T0" fmla="*/ 3 w 5"/>
                    <a:gd name="T1" fmla="*/ 1 h 13"/>
                    <a:gd name="T2" fmla="*/ 0 w 5"/>
                    <a:gd name="T3" fmla="*/ 11 h 13"/>
                    <a:gd name="T4" fmla="*/ 2 w 5"/>
                    <a:gd name="T5" fmla="*/ 12 h 13"/>
                    <a:gd name="T6" fmla="*/ 2 w 5"/>
                    <a:gd name="T7" fmla="*/ 8 h 13"/>
                    <a:gd name="T8" fmla="*/ 1 w 5"/>
                    <a:gd name="T9" fmla="*/ 7 h 13"/>
                    <a:gd name="T10" fmla="*/ 0 w 5"/>
                    <a:gd name="T11" fmla="*/ 12 h 13"/>
                    <a:gd name="T12" fmla="*/ 2 w 5"/>
                    <a:gd name="T13" fmla="*/ 12 h 13"/>
                    <a:gd name="T14" fmla="*/ 5 w 5"/>
                    <a:gd name="T15" fmla="*/ 1 h 13"/>
                    <a:gd name="T16" fmla="*/ 3 w 5"/>
                    <a:gd name="T17"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3">
                      <a:moveTo>
                        <a:pt x="3" y="1"/>
                      </a:moveTo>
                      <a:cubicBezTo>
                        <a:pt x="4" y="4"/>
                        <a:pt x="2" y="8"/>
                        <a:pt x="0" y="11"/>
                      </a:cubicBezTo>
                      <a:cubicBezTo>
                        <a:pt x="1" y="12"/>
                        <a:pt x="1" y="12"/>
                        <a:pt x="2" y="12"/>
                      </a:cubicBezTo>
                      <a:cubicBezTo>
                        <a:pt x="2" y="10"/>
                        <a:pt x="2" y="9"/>
                        <a:pt x="2" y="8"/>
                      </a:cubicBezTo>
                      <a:cubicBezTo>
                        <a:pt x="2" y="7"/>
                        <a:pt x="1" y="6"/>
                        <a:pt x="1" y="7"/>
                      </a:cubicBezTo>
                      <a:cubicBezTo>
                        <a:pt x="1" y="9"/>
                        <a:pt x="0" y="10"/>
                        <a:pt x="0" y="12"/>
                      </a:cubicBezTo>
                      <a:cubicBezTo>
                        <a:pt x="0" y="12"/>
                        <a:pt x="1" y="13"/>
                        <a:pt x="2" y="12"/>
                      </a:cubicBezTo>
                      <a:cubicBezTo>
                        <a:pt x="3" y="8"/>
                        <a:pt x="5" y="5"/>
                        <a:pt x="5" y="1"/>
                      </a:cubicBezTo>
                      <a:cubicBezTo>
                        <a:pt x="5" y="0"/>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0" name="Freeform 159"/>
                <p:cNvSpPr/>
                <p:nvPr/>
              </p:nvSpPr>
              <p:spPr bwMode="auto">
                <a:xfrm>
                  <a:off x="904875" y="2497138"/>
                  <a:ext cx="3175" cy="15875"/>
                </a:xfrm>
                <a:custGeom>
                  <a:avLst/>
                  <a:gdLst>
                    <a:gd name="T0" fmla="*/ 2 w 4"/>
                    <a:gd name="T1" fmla="*/ 1 h 15"/>
                    <a:gd name="T2" fmla="*/ 1 w 4"/>
                    <a:gd name="T3" fmla="*/ 14 h 15"/>
                    <a:gd name="T4" fmla="*/ 2 w 4"/>
                    <a:gd name="T5" fmla="*/ 14 h 15"/>
                    <a:gd name="T6" fmla="*/ 3 w 4"/>
                    <a:gd name="T7" fmla="*/ 10 h 15"/>
                    <a:gd name="T8" fmla="*/ 2 w 4"/>
                    <a:gd name="T9" fmla="*/ 9 h 15"/>
                    <a:gd name="T10" fmla="*/ 1 w 4"/>
                    <a:gd name="T11" fmla="*/ 14 h 15"/>
                    <a:gd name="T12" fmla="*/ 2 w 4"/>
                    <a:gd name="T13" fmla="*/ 14 h 15"/>
                    <a:gd name="T14" fmla="*/ 4 w 4"/>
                    <a:gd name="T15" fmla="*/ 1 h 15"/>
                    <a:gd name="T16" fmla="*/ 2 w 4"/>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5">
                      <a:moveTo>
                        <a:pt x="2" y="1"/>
                      </a:moveTo>
                      <a:cubicBezTo>
                        <a:pt x="2" y="5"/>
                        <a:pt x="2" y="10"/>
                        <a:pt x="1" y="14"/>
                      </a:cubicBezTo>
                      <a:cubicBezTo>
                        <a:pt x="1" y="14"/>
                        <a:pt x="2" y="14"/>
                        <a:pt x="2" y="14"/>
                      </a:cubicBezTo>
                      <a:cubicBezTo>
                        <a:pt x="2" y="13"/>
                        <a:pt x="3" y="11"/>
                        <a:pt x="3" y="10"/>
                      </a:cubicBezTo>
                      <a:cubicBezTo>
                        <a:pt x="3" y="9"/>
                        <a:pt x="2" y="9"/>
                        <a:pt x="2" y="9"/>
                      </a:cubicBezTo>
                      <a:cubicBezTo>
                        <a:pt x="1" y="11"/>
                        <a:pt x="1" y="12"/>
                        <a:pt x="1" y="14"/>
                      </a:cubicBezTo>
                      <a:cubicBezTo>
                        <a:pt x="0" y="15"/>
                        <a:pt x="2" y="15"/>
                        <a:pt x="2" y="14"/>
                      </a:cubicBezTo>
                      <a:cubicBezTo>
                        <a:pt x="3" y="10"/>
                        <a:pt x="4" y="5"/>
                        <a:pt x="4" y="1"/>
                      </a:cubicBezTo>
                      <a:cubicBezTo>
                        <a:pt x="4"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1" name="Freeform 160"/>
                <p:cNvSpPr/>
                <p:nvPr/>
              </p:nvSpPr>
              <p:spPr bwMode="auto">
                <a:xfrm>
                  <a:off x="906463" y="2497138"/>
                  <a:ext cx="4763" cy="14288"/>
                </a:xfrm>
                <a:custGeom>
                  <a:avLst/>
                  <a:gdLst>
                    <a:gd name="T0" fmla="*/ 1 w 5"/>
                    <a:gd name="T1" fmla="*/ 1 h 14"/>
                    <a:gd name="T2" fmla="*/ 2 w 5"/>
                    <a:gd name="T3" fmla="*/ 13 h 14"/>
                    <a:gd name="T4" fmla="*/ 3 w 5"/>
                    <a:gd name="T5" fmla="*/ 14 h 14"/>
                    <a:gd name="T6" fmla="*/ 5 w 5"/>
                    <a:gd name="T7" fmla="*/ 5 h 14"/>
                    <a:gd name="T8" fmla="*/ 4 w 5"/>
                    <a:gd name="T9" fmla="*/ 5 h 14"/>
                    <a:gd name="T10" fmla="*/ 2 w 5"/>
                    <a:gd name="T11" fmla="*/ 13 h 14"/>
                    <a:gd name="T12" fmla="*/ 3 w 5"/>
                    <a:gd name="T13" fmla="*/ 13 h 14"/>
                    <a:gd name="T14" fmla="*/ 2 w 5"/>
                    <a:gd name="T15" fmla="*/ 0 h 14"/>
                    <a:gd name="T16" fmla="*/ 1 w 5"/>
                    <a:gd name="T17"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4">
                      <a:moveTo>
                        <a:pt x="1" y="1"/>
                      </a:moveTo>
                      <a:cubicBezTo>
                        <a:pt x="3" y="5"/>
                        <a:pt x="2" y="9"/>
                        <a:pt x="2" y="13"/>
                      </a:cubicBezTo>
                      <a:cubicBezTo>
                        <a:pt x="2" y="14"/>
                        <a:pt x="3" y="14"/>
                        <a:pt x="3" y="14"/>
                      </a:cubicBezTo>
                      <a:cubicBezTo>
                        <a:pt x="4" y="11"/>
                        <a:pt x="4" y="8"/>
                        <a:pt x="5" y="5"/>
                      </a:cubicBezTo>
                      <a:cubicBezTo>
                        <a:pt x="5" y="5"/>
                        <a:pt x="4" y="4"/>
                        <a:pt x="4" y="5"/>
                      </a:cubicBezTo>
                      <a:cubicBezTo>
                        <a:pt x="3" y="8"/>
                        <a:pt x="2" y="10"/>
                        <a:pt x="2" y="13"/>
                      </a:cubicBezTo>
                      <a:cubicBezTo>
                        <a:pt x="2" y="13"/>
                        <a:pt x="3" y="13"/>
                        <a:pt x="3" y="13"/>
                      </a:cubicBezTo>
                      <a:cubicBezTo>
                        <a:pt x="4" y="9"/>
                        <a:pt x="5" y="4"/>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2" name="Freeform 161"/>
                <p:cNvSpPr/>
                <p:nvPr/>
              </p:nvSpPr>
              <p:spPr bwMode="auto">
                <a:xfrm>
                  <a:off x="911225" y="2478088"/>
                  <a:ext cx="28575" cy="49213"/>
                </a:xfrm>
                <a:custGeom>
                  <a:avLst/>
                  <a:gdLst>
                    <a:gd name="T0" fmla="*/ 3 w 28"/>
                    <a:gd name="T1" fmla="*/ 28 h 46"/>
                    <a:gd name="T2" fmla="*/ 6 w 28"/>
                    <a:gd name="T3" fmla="*/ 20 h 46"/>
                    <a:gd name="T4" fmla="*/ 10 w 28"/>
                    <a:gd name="T5" fmla="*/ 20 h 46"/>
                    <a:gd name="T6" fmla="*/ 11 w 28"/>
                    <a:gd name="T7" fmla="*/ 23 h 46"/>
                    <a:gd name="T8" fmla="*/ 15 w 28"/>
                    <a:gd name="T9" fmla="*/ 13 h 46"/>
                    <a:gd name="T10" fmla="*/ 17 w 28"/>
                    <a:gd name="T11" fmla="*/ 13 h 46"/>
                    <a:gd name="T12" fmla="*/ 18 w 28"/>
                    <a:gd name="T13" fmla="*/ 9 h 46"/>
                    <a:gd name="T14" fmla="*/ 18 w 28"/>
                    <a:gd name="T15" fmla="*/ 14 h 46"/>
                    <a:gd name="T16" fmla="*/ 19 w 28"/>
                    <a:gd name="T17" fmla="*/ 10 h 46"/>
                    <a:gd name="T18" fmla="*/ 20 w 28"/>
                    <a:gd name="T19" fmla="*/ 6 h 46"/>
                    <a:gd name="T20" fmla="*/ 22 w 28"/>
                    <a:gd name="T21" fmla="*/ 8 h 46"/>
                    <a:gd name="T22" fmla="*/ 22 w 28"/>
                    <a:gd name="T23" fmla="*/ 18 h 46"/>
                    <a:gd name="T24" fmla="*/ 23 w 28"/>
                    <a:gd name="T25" fmla="*/ 12 h 46"/>
                    <a:gd name="T26" fmla="*/ 24 w 28"/>
                    <a:gd name="T27" fmla="*/ 10 h 46"/>
                    <a:gd name="T28" fmla="*/ 25 w 28"/>
                    <a:gd name="T29" fmla="*/ 22 h 46"/>
                    <a:gd name="T30" fmla="*/ 24 w 28"/>
                    <a:gd name="T31" fmla="*/ 25 h 46"/>
                    <a:gd name="T32" fmla="*/ 20 w 28"/>
                    <a:gd name="T33" fmla="*/ 36 h 46"/>
                    <a:gd name="T34" fmla="*/ 23 w 28"/>
                    <a:gd name="T35" fmla="*/ 27 h 46"/>
                    <a:gd name="T36" fmla="*/ 23 w 28"/>
                    <a:gd name="T37" fmla="*/ 28 h 46"/>
                    <a:gd name="T38" fmla="*/ 20 w 28"/>
                    <a:gd name="T39" fmla="*/ 38 h 46"/>
                    <a:gd name="T40" fmla="*/ 20 w 28"/>
                    <a:gd name="T41" fmla="*/ 34 h 46"/>
                    <a:gd name="T42" fmla="*/ 16 w 28"/>
                    <a:gd name="T43" fmla="*/ 25 h 46"/>
                    <a:gd name="T44" fmla="*/ 15 w 28"/>
                    <a:gd name="T45" fmla="*/ 35 h 46"/>
                    <a:gd name="T46" fmla="*/ 11 w 28"/>
                    <a:gd name="T47" fmla="*/ 27 h 46"/>
                    <a:gd name="T48" fmla="*/ 11 w 28"/>
                    <a:gd name="T49" fmla="*/ 29 h 46"/>
                    <a:gd name="T50" fmla="*/ 10 w 28"/>
                    <a:gd name="T51" fmla="*/ 30 h 46"/>
                    <a:gd name="T52" fmla="*/ 11 w 28"/>
                    <a:gd name="T53" fmla="*/ 30 h 46"/>
                    <a:gd name="T54" fmla="*/ 15 w 28"/>
                    <a:gd name="T55" fmla="*/ 31 h 46"/>
                    <a:gd name="T56" fmla="*/ 17 w 28"/>
                    <a:gd name="T57" fmla="*/ 28 h 46"/>
                    <a:gd name="T58" fmla="*/ 18 w 28"/>
                    <a:gd name="T59" fmla="*/ 23 h 46"/>
                    <a:gd name="T60" fmla="*/ 18 w 28"/>
                    <a:gd name="T61" fmla="*/ 32 h 46"/>
                    <a:gd name="T62" fmla="*/ 19 w 28"/>
                    <a:gd name="T63" fmla="*/ 38 h 46"/>
                    <a:gd name="T64" fmla="*/ 21 w 28"/>
                    <a:gd name="T65" fmla="*/ 34 h 46"/>
                    <a:gd name="T66" fmla="*/ 19 w 28"/>
                    <a:gd name="T67" fmla="*/ 41 h 46"/>
                    <a:gd name="T68" fmla="*/ 21 w 28"/>
                    <a:gd name="T69" fmla="*/ 43 h 46"/>
                    <a:gd name="T70" fmla="*/ 22 w 28"/>
                    <a:gd name="T71" fmla="*/ 36 h 46"/>
                    <a:gd name="T72" fmla="*/ 22 w 28"/>
                    <a:gd name="T73" fmla="*/ 36 h 46"/>
                    <a:gd name="T74" fmla="*/ 23 w 28"/>
                    <a:gd name="T75" fmla="*/ 32 h 46"/>
                    <a:gd name="T76" fmla="*/ 25 w 28"/>
                    <a:gd name="T77" fmla="*/ 25 h 46"/>
                    <a:gd name="T78" fmla="*/ 25 w 28"/>
                    <a:gd name="T79" fmla="*/ 12 h 46"/>
                    <a:gd name="T80" fmla="*/ 22 w 28"/>
                    <a:gd name="T81" fmla="*/ 27 h 46"/>
                    <a:gd name="T82" fmla="*/ 22 w 28"/>
                    <a:gd name="T83" fmla="*/ 27 h 46"/>
                    <a:gd name="T84" fmla="*/ 20 w 28"/>
                    <a:gd name="T85" fmla="*/ 28 h 46"/>
                    <a:gd name="T86" fmla="*/ 20 w 28"/>
                    <a:gd name="T87" fmla="*/ 26 h 46"/>
                    <a:gd name="T88" fmla="*/ 19 w 28"/>
                    <a:gd name="T89" fmla="*/ 26 h 46"/>
                    <a:gd name="T90" fmla="*/ 18 w 28"/>
                    <a:gd name="T91" fmla="*/ 25 h 46"/>
                    <a:gd name="T92" fmla="*/ 18 w 28"/>
                    <a:gd name="T93" fmla="*/ 25 h 46"/>
                    <a:gd name="T94" fmla="*/ 15 w 28"/>
                    <a:gd name="T95" fmla="*/ 26 h 46"/>
                    <a:gd name="T96" fmla="*/ 14 w 28"/>
                    <a:gd name="T97" fmla="*/ 26 h 46"/>
                    <a:gd name="T98" fmla="*/ 14 w 28"/>
                    <a:gd name="T99" fmla="*/ 25 h 46"/>
                    <a:gd name="T100" fmla="*/ 13 w 28"/>
                    <a:gd name="T101" fmla="*/ 26 h 46"/>
                    <a:gd name="T102" fmla="*/ 12 w 28"/>
                    <a:gd name="T103" fmla="*/ 27 h 46"/>
                    <a:gd name="T104" fmla="*/ 11 w 28"/>
                    <a:gd name="T105" fmla="*/ 25 h 46"/>
                    <a:gd name="T106" fmla="*/ 9 w 28"/>
                    <a:gd name="T107" fmla="*/ 26 h 46"/>
                    <a:gd name="T108" fmla="*/ 8 w 28"/>
                    <a:gd name="T109" fmla="*/ 27 h 46"/>
                    <a:gd name="T110" fmla="*/ 7 w 28"/>
                    <a:gd name="T111" fmla="*/ 29 h 46"/>
                    <a:gd name="T112" fmla="*/ 5 w 28"/>
                    <a:gd name="T113" fmla="*/ 28 h 46"/>
                    <a:gd name="T114" fmla="*/ 3 w 28"/>
                    <a:gd name="T115" fmla="*/ 28 h 46"/>
                    <a:gd name="T116" fmla="*/ 1 w 28"/>
                    <a:gd name="T117" fmla="*/ 29 h 46"/>
                    <a:gd name="T118" fmla="*/ 1 w 28"/>
                    <a:gd name="T119" fmla="*/ 30 h 46"/>
                    <a:gd name="T120" fmla="*/ 0 w 28"/>
                    <a:gd name="T121" fmla="*/ 3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 h="46">
                      <a:moveTo>
                        <a:pt x="3" y="15"/>
                      </a:moveTo>
                      <a:cubicBezTo>
                        <a:pt x="3" y="19"/>
                        <a:pt x="0" y="35"/>
                        <a:pt x="2" y="23"/>
                      </a:cubicBezTo>
                      <a:cubicBezTo>
                        <a:pt x="2" y="24"/>
                        <a:pt x="2" y="24"/>
                        <a:pt x="2" y="25"/>
                      </a:cubicBezTo>
                      <a:cubicBezTo>
                        <a:pt x="1" y="27"/>
                        <a:pt x="1" y="28"/>
                        <a:pt x="3" y="28"/>
                      </a:cubicBezTo>
                      <a:cubicBezTo>
                        <a:pt x="3" y="27"/>
                        <a:pt x="4" y="18"/>
                        <a:pt x="3" y="24"/>
                      </a:cubicBezTo>
                      <a:cubicBezTo>
                        <a:pt x="1" y="34"/>
                        <a:pt x="4" y="13"/>
                        <a:pt x="4" y="21"/>
                      </a:cubicBezTo>
                      <a:cubicBezTo>
                        <a:pt x="4" y="24"/>
                        <a:pt x="4" y="31"/>
                        <a:pt x="5" y="22"/>
                      </a:cubicBezTo>
                      <a:cubicBezTo>
                        <a:pt x="5" y="21"/>
                        <a:pt x="6" y="14"/>
                        <a:pt x="6" y="20"/>
                      </a:cubicBezTo>
                      <a:cubicBezTo>
                        <a:pt x="6" y="32"/>
                        <a:pt x="7" y="21"/>
                        <a:pt x="8" y="17"/>
                      </a:cubicBezTo>
                      <a:cubicBezTo>
                        <a:pt x="7" y="19"/>
                        <a:pt x="7" y="21"/>
                        <a:pt x="7" y="23"/>
                      </a:cubicBezTo>
                      <a:cubicBezTo>
                        <a:pt x="7" y="25"/>
                        <a:pt x="8" y="28"/>
                        <a:pt x="8" y="24"/>
                      </a:cubicBezTo>
                      <a:cubicBezTo>
                        <a:pt x="8" y="25"/>
                        <a:pt x="10" y="12"/>
                        <a:pt x="10" y="20"/>
                      </a:cubicBezTo>
                      <a:cubicBezTo>
                        <a:pt x="10" y="25"/>
                        <a:pt x="8" y="27"/>
                        <a:pt x="10" y="19"/>
                      </a:cubicBezTo>
                      <a:cubicBezTo>
                        <a:pt x="13" y="8"/>
                        <a:pt x="9" y="35"/>
                        <a:pt x="11" y="19"/>
                      </a:cubicBezTo>
                      <a:cubicBezTo>
                        <a:pt x="11" y="18"/>
                        <a:pt x="12" y="17"/>
                        <a:pt x="12" y="15"/>
                      </a:cubicBezTo>
                      <a:cubicBezTo>
                        <a:pt x="12" y="18"/>
                        <a:pt x="12" y="20"/>
                        <a:pt x="11" y="23"/>
                      </a:cubicBezTo>
                      <a:cubicBezTo>
                        <a:pt x="12" y="23"/>
                        <a:pt x="12" y="23"/>
                        <a:pt x="13" y="23"/>
                      </a:cubicBezTo>
                      <a:cubicBezTo>
                        <a:pt x="13" y="20"/>
                        <a:pt x="13" y="18"/>
                        <a:pt x="14" y="15"/>
                      </a:cubicBezTo>
                      <a:cubicBezTo>
                        <a:pt x="14" y="14"/>
                        <a:pt x="12" y="24"/>
                        <a:pt x="13" y="22"/>
                      </a:cubicBezTo>
                      <a:cubicBezTo>
                        <a:pt x="12" y="30"/>
                        <a:pt x="15" y="14"/>
                        <a:pt x="15" y="13"/>
                      </a:cubicBezTo>
                      <a:cubicBezTo>
                        <a:pt x="15" y="16"/>
                        <a:pt x="14" y="20"/>
                        <a:pt x="14" y="23"/>
                      </a:cubicBezTo>
                      <a:cubicBezTo>
                        <a:pt x="14" y="22"/>
                        <a:pt x="15" y="16"/>
                        <a:pt x="15" y="14"/>
                      </a:cubicBezTo>
                      <a:cubicBezTo>
                        <a:pt x="17" y="6"/>
                        <a:pt x="15" y="17"/>
                        <a:pt x="15" y="19"/>
                      </a:cubicBezTo>
                      <a:cubicBezTo>
                        <a:pt x="14" y="28"/>
                        <a:pt x="17" y="11"/>
                        <a:pt x="17" y="13"/>
                      </a:cubicBezTo>
                      <a:cubicBezTo>
                        <a:pt x="16" y="15"/>
                        <a:pt x="15" y="21"/>
                        <a:pt x="15" y="23"/>
                      </a:cubicBezTo>
                      <a:cubicBezTo>
                        <a:pt x="14" y="28"/>
                        <a:pt x="17" y="14"/>
                        <a:pt x="16" y="17"/>
                      </a:cubicBezTo>
                      <a:cubicBezTo>
                        <a:pt x="17" y="15"/>
                        <a:pt x="17" y="12"/>
                        <a:pt x="18" y="10"/>
                      </a:cubicBezTo>
                      <a:cubicBezTo>
                        <a:pt x="19" y="4"/>
                        <a:pt x="18" y="9"/>
                        <a:pt x="18" y="9"/>
                      </a:cubicBezTo>
                      <a:cubicBezTo>
                        <a:pt x="18" y="12"/>
                        <a:pt x="17" y="16"/>
                        <a:pt x="16" y="19"/>
                      </a:cubicBezTo>
                      <a:cubicBezTo>
                        <a:pt x="16" y="20"/>
                        <a:pt x="16" y="22"/>
                        <a:pt x="16" y="23"/>
                      </a:cubicBezTo>
                      <a:cubicBezTo>
                        <a:pt x="16" y="23"/>
                        <a:pt x="16" y="23"/>
                        <a:pt x="17" y="23"/>
                      </a:cubicBezTo>
                      <a:cubicBezTo>
                        <a:pt x="17" y="20"/>
                        <a:pt x="18" y="17"/>
                        <a:pt x="18" y="14"/>
                      </a:cubicBezTo>
                      <a:cubicBezTo>
                        <a:pt x="18" y="13"/>
                        <a:pt x="18" y="4"/>
                        <a:pt x="19" y="9"/>
                      </a:cubicBezTo>
                      <a:cubicBezTo>
                        <a:pt x="19" y="12"/>
                        <a:pt x="19" y="15"/>
                        <a:pt x="19" y="17"/>
                      </a:cubicBezTo>
                      <a:cubicBezTo>
                        <a:pt x="18" y="26"/>
                        <a:pt x="19" y="23"/>
                        <a:pt x="19" y="19"/>
                      </a:cubicBezTo>
                      <a:cubicBezTo>
                        <a:pt x="19" y="16"/>
                        <a:pt x="19" y="13"/>
                        <a:pt x="19" y="10"/>
                      </a:cubicBezTo>
                      <a:cubicBezTo>
                        <a:pt x="20" y="6"/>
                        <a:pt x="19" y="15"/>
                        <a:pt x="19" y="14"/>
                      </a:cubicBezTo>
                      <a:cubicBezTo>
                        <a:pt x="19" y="15"/>
                        <a:pt x="19" y="16"/>
                        <a:pt x="19" y="17"/>
                      </a:cubicBezTo>
                      <a:cubicBezTo>
                        <a:pt x="17" y="21"/>
                        <a:pt x="17" y="23"/>
                        <a:pt x="20" y="22"/>
                      </a:cubicBezTo>
                      <a:cubicBezTo>
                        <a:pt x="20" y="16"/>
                        <a:pt x="20" y="11"/>
                        <a:pt x="20" y="6"/>
                      </a:cubicBezTo>
                      <a:cubicBezTo>
                        <a:pt x="20" y="11"/>
                        <a:pt x="20" y="18"/>
                        <a:pt x="20" y="23"/>
                      </a:cubicBezTo>
                      <a:cubicBezTo>
                        <a:pt x="20" y="17"/>
                        <a:pt x="22" y="10"/>
                        <a:pt x="21" y="5"/>
                      </a:cubicBezTo>
                      <a:cubicBezTo>
                        <a:pt x="22" y="11"/>
                        <a:pt x="21" y="17"/>
                        <a:pt x="20" y="23"/>
                      </a:cubicBezTo>
                      <a:cubicBezTo>
                        <a:pt x="21" y="19"/>
                        <a:pt x="21" y="13"/>
                        <a:pt x="22" y="8"/>
                      </a:cubicBezTo>
                      <a:cubicBezTo>
                        <a:pt x="21" y="14"/>
                        <a:pt x="22" y="20"/>
                        <a:pt x="21" y="26"/>
                      </a:cubicBezTo>
                      <a:cubicBezTo>
                        <a:pt x="22" y="22"/>
                        <a:pt x="22" y="14"/>
                        <a:pt x="22" y="9"/>
                      </a:cubicBezTo>
                      <a:cubicBezTo>
                        <a:pt x="23" y="5"/>
                        <a:pt x="23" y="6"/>
                        <a:pt x="23" y="9"/>
                      </a:cubicBezTo>
                      <a:cubicBezTo>
                        <a:pt x="23" y="12"/>
                        <a:pt x="23" y="15"/>
                        <a:pt x="22" y="18"/>
                      </a:cubicBezTo>
                      <a:cubicBezTo>
                        <a:pt x="22" y="19"/>
                        <a:pt x="22" y="20"/>
                        <a:pt x="22" y="21"/>
                      </a:cubicBezTo>
                      <a:cubicBezTo>
                        <a:pt x="21" y="24"/>
                        <a:pt x="22" y="24"/>
                        <a:pt x="23" y="24"/>
                      </a:cubicBezTo>
                      <a:cubicBezTo>
                        <a:pt x="23" y="21"/>
                        <a:pt x="23" y="18"/>
                        <a:pt x="23" y="15"/>
                      </a:cubicBezTo>
                      <a:cubicBezTo>
                        <a:pt x="23" y="14"/>
                        <a:pt x="23" y="4"/>
                        <a:pt x="23" y="12"/>
                      </a:cubicBezTo>
                      <a:cubicBezTo>
                        <a:pt x="24" y="16"/>
                        <a:pt x="23" y="20"/>
                        <a:pt x="23" y="24"/>
                      </a:cubicBezTo>
                      <a:cubicBezTo>
                        <a:pt x="23" y="24"/>
                        <a:pt x="23" y="24"/>
                        <a:pt x="23" y="24"/>
                      </a:cubicBezTo>
                      <a:cubicBezTo>
                        <a:pt x="23" y="22"/>
                        <a:pt x="23" y="20"/>
                        <a:pt x="23" y="18"/>
                      </a:cubicBezTo>
                      <a:cubicBezTo>
                        <a:pt x="23" y="15"/>
                        <a:pt x="24" y="12"/>
                        <a:pt x="24" y="10"/>
                      </a:cubicBezTo>
                      <a:cubicBezTo>
                        <a:pt x="24" y="6"/>
                        <a:pt x="24" y="1"/>
                        <a:pt x="25" y="6"/>
                      </a:cubicBezTo>
                      <a:cubicBezTo>
                        <a:pt x="25" y="6"/>
                        <a:pt x="27" y="14"/>
                        <a:pt x="26" y="8"/>
                      </a:cubicBezTo>
                      <a:cubicBezTo>
                        <a:pt x="26" y="7"/>
                        <a:pt x="25" y="7"/>
                        <a:pt x="25" y="8"/>
                      </a:cubicBezTo>
                      <a:cubicBezTo>
                        <a:pt x="25" y="12"/>
                        <a:pt x="25" y="17"/>
                        <a:pt x="25" y="22"/>
                      </a:cubicBezTo>
                      <a:cubicBezTo>
                        <a:pt x="27" y="22"/>
                        <a:pt x="27" y="21"/>
                        <a:pt x="26" y="19"/>
                      </a:cubicBezTo>
                      <a:cubicBezTo>
                        <a:pt x="26" y="18"/>
                        <a:pt x="26" y="8"/>
                        <a:pt x="26" y="15"/>
                      </a:cubicBezTo>
                      <a:cubicBezTo>
                        <a:pt x="26" y="18"/>
                        <a:pt x="25" y="21"/>
                        <a:pt x="24" y="24"/>
                      </a:cubicBezTo>
                      <a:cubicBezTo>
                        <a:pt x="24" y="25"/>
                        <a:pt x="22" y="34"/>
                        <a:pt x="24" y="25"/>
                      </a:cubicBezTo>
                      <a:cubicBezTo>
                        <a:pt x="23" y="31"/>
                        <a:pt x="23" y="39"/>
                        <a:pt x="24" y="27"/>
                      </a:cubicBezTo>
                      <a:cubicBezTo>
                        <a:pt x="23" y="30"/>
                        <a:pt x="23" y="32"/>
                        <a:pt x="22" y="34"/>
                      </a:cubicBezTo>
                      <a:cubicBezTo>
                        <a:pt x="22" y="33"/>
                        <a:pt x="22" y="28"/>
                        <a:pt x="22" y="33"/>
                      </a:cubicBezTo>
                      <a:cubicBezTo>
                        <a:pt x="22" y="36"/>
                        <a:pt x="22" y="46"/>
                        <a:pt x="20" y="36"/>
                      </a:cubicBezTo>
                      <a:cubicBezTo>
                        <a:pt x="20" y="31"/>
                        <a:pt x="19" y="36"/>
                        <a:pt x="19" y="38"/>
                      </a:cubicBezTo>
                      <a:cubicBezTo>
                        <a:pt x="20" y="40"/>
                        <a:pt x="21" y="40"/>
                        <a:pt x="20" y="37"/>
                      </a:cubicBezTo>
                      <a:cubicBezTo>
                        <a:pt x="20" y="34"/>
                        <a:pt x="21" y="32"/>
                        <a:pt x="21" y="29"/>
                      </a:cubicBezTo>
                      <a:cubicBezTo>
                        <a:pt x="22" y="28"/>
                        <a:pt x="22" y="28"/>
                        <a:pt x="23" y="27"/>
                      </a:cubicBezTo>
                      <a:cubicBezTo>
                        <a:pt x="21" y="31"/>
                        <a:pt x="21" y="32"/>
                        <a:pt x="23" y="32"/>
                      </a:cubicBezTo>
                      <a:cubicBezTo>
                        <a:pt x="24" y="29"/>
                        <a:pt x="25" y="26"/>
                        <a:pt x="25" y="23"/>
                      </a:cubicBezTo>
                      <a:cubicBezTo>
                        <a:pt x="26" y="22"/>
                        <a:pt x="24" y="22"/>
                        <a:pt x="24" y="23"/>
                      </a:cubicBezTo>
                      <a:cubicBezTo>
                        <a:pt x="24" y="25"/>
                        <a:pt x="23" y="26"/>
                        <a:pt x="23" y="28"/>
                      </a:cubicBezTo>
                      <a:cubicBezTo>
                        <a:pt x="23" y="28"/>
                        <a:pt x="20" y="35"/>
                        <a:pt x="20" y="33"/>
                      </a:cubicBezTo>
                      <a:cubicBezTo>
                        <a:pt x="20" y="32"/>
                        <a:pt x="18" y="27"/>
                        <a:pt x="18" y="32"/>
                      </a:cubicBezTo>
                      <a:cubicBezTo>
                        <a:pt x="18" y="34"/>
                        <a:pt x="18" y="36"/>
                        <a:pt x="18" y="38"/>
                      </a:cubicBezTo>
                      <a:cubicBezTo>
                        <a:pt x="18" y="39"/>
                        <a:pt x="20" y="39"/>
                        <a:pt x="20" y="38"/>
                      </a:cubicBezTo>
                      <a:cubicBezTo>
                        <a:pt x="20" y="34"/>
                        <a:pt x="20" y="30"/>
                        <a:pt x="20" y="25"/>
                      </a:cubicBezTo>
                      <a:cubicBezTo>
                        <a:pt x="20" y="25"/>
                        <a:pt x="18" y="25"/>
                        <a:pt x="18" y="25"/>
                      </a:cubicBezTo>
                      <a:cubicBezTo>
                        <a:pt x="18" y="28"/>
                        <a:pt x="18" y="31"/>
                        <a:pt x="18" y="34"/>
                      </a:cubicBezTo>
                      <a:cubicBezTo>
                        <a:pt x="19" y="34"/>
                        <a:pt x="19" y="34"/>
                        <a:pt x="20" y="34"/>
                      </a:cubicBezTo>
                      <a:cubicBezTo>
                        <a:pt x="19" y="33"/>
                        <a:pt x="19" y="31"/>
                        <a:pt x="19" y="29"/>
                      </a:cubicBezTo>
                      <a:cubicBezTo>
                        <a:pt x="19" y="22"/>
                        <a:pt x="18" y="32"/>
                        <a:pt x="18" y="33"/>
                      </a:cubicBezTo>
                      <a:cubicBezTo>
                        <a:pt x="18" y="30"/>
                        <a:pt x="18" y="27"/>
                        <a:pt x="18" y="25"/>
                      </a:cubicBezTo>
                      <a:cubicBezTo>
                        <a:pt x="17" y="24"/>
                        <a:pt x="16" y="24"/>
                        <a:pt x="16" y="25"/>
                      </a:cubicBezTo>
                      <a:cubicBezTo>
                        <a:pt x="15" y="32"/>
                        <a:pt x="16" y="32"/>
                        <a:pt x="15" y="25"/>
                      </a:cubicBezTo>
                      <a:cubicBezTo>
                        <a:pt x="15" y="24"/>
                        <a:pt x="14" y="24"/>
                        <a:pt x="14" y="25"/>
                      </a:cubicBezTo>
                      <a:cubicBezTo>
                        <a:pt x="14" y="28"/>
                        <a:pt x="14" y="31"/>
                        <a:pt x="14" y="35"/>
                      </a:cubicBezTo>
                      <a:cubicBezTo>
                        <a:pt x="14" y="36"/>
                        <a:pt x="15" y="36"/>
                        <a:pt x="15" y="35"/>
                      </a:cubicBezTo>
                      <a:cubicBezTo>
                        <a:pt x="15" y="32"/>
                        <a:pt x="15" y="30"/>
                        <a:pt x="14" y="28"/>
                      </a:cubicBezTo>
                      <a:cubicBezTo>
                        <a:pt x="14" y="27"/>
                        <a:pt x="13" y="28"/>
                        <a:pt x="13" y="28"/>
                      </a:cubicBezTo>
                      <a:cubicBezTo>
                        <a:pt x="13" y="30"/>
                        <a:pt x="13" y="31"/>
                        <a:pt x="13" y="33"/>
                      </a:cubicBezTo>
                      <a:cubicBezTo>
                        <a:pt x="13" y="31"/>
                        <a:pt x="12" y="29"/>
                        <a:pt x="11" y="27"/>
                      </a:cubicBezTo>
                      <a:cubicBezTo>
                        <a:pt x="11" y="27"/>
                        <a:pt x="10" y="26"/>
                        <a:pt x="10" y="27"/>
                      </a:cubicBezTo>
                      <a:cubicBezTo>
                        <a:pt x="9" y="30"/>
                        <a:pt x="9" y="32"/>
                        <a:pt x="9" y="34"/>
                      </a:cubicBezTo>
                      <a:cubicBezTo>
                        <a:pt x="9" y="35"/>
                        <a:pt x="11" y="35"/>
                        <a:pt x="11" y="34"/>
                      </a:cubicBezTo>
                      <a:cubicBezTo>
                        <a:pt x="11" y="32"/>
                        <a:pt x="11" y="31"/>
                        <a:pt x="11" y="29"/>
                      </a:cubicBezTo>
                      <a:cubicBezTo>
                        <a:pt x="11" y="28"/>
                        <a:pt x="9" y="28"/>
                        <a:pt x="9" y="29"/>
                      </a:cubicBezTo>
                      <a:cubicBezTo>
                        <a:pt x="9" y="32"/>
                        <a:pt x="9" y="35"/>
                        <a:pt x="9" y="38"/>
                      </a:cubicBezTo>
                      <a:cubicBezTo>
                        <a:pt x="9" y="39"/>
                        <a:pt x="11" y="39"/>
                        <a:pt x="11" y="38"/>
                      </a:cubicBezTo>
                      <a:cubicBezTo>
                        <a:pt x="11" y="35"/>
                        <a:pt x="11" y="33"/>
                        <a:pt x="10" y="30"/>
                      </a:cubicBezTo>
                      <a:cubicBezTo>
                        <a:pt x="10" y="29"/>
                        <a:pt x="8" y="30"/>
                        <a:pt x="9" y="31"/>
                      </a:cubicBezTo>
                      <a:cubicBezTo>
                        <a:pt x="8" y="35"/>
                        <a:pt x="8" y="36"/>
                        <a:pt x="11" y="35"/>
                      </a:cubicBezTo>
                      <a:cubicBezTo>
                        <a:pt x="12" y="33"/>
                        <a:pt x="11" y="31"/>
                        <a:pt x="9" y="31"/>
                      </a:cubicBezTo>
                      <a:cubicBezTo>
                        <a:pt x="11" y="32"/>
                        <a:pt x="11" y="32"/>
                        <a:pt x="11" y="30"/>
                      </a:cubicBezTo>
                      <a:cubicBezTo>
                        <a:pt x="12" y="33"/>
                        <a:pt x="12" y="33"/>
                        <a:pt x="13" y="36"/>
                      </a:cubicBezTo>
                      <a:cubicBezTo>
                        <a:pt x="13" y="36"/>
                        <a:pt x="14" y="36"/>
                        <a:pt x="14" y="35"/>
                      </a:cubicBezTo>
                      <a:cubicBezTo>
                        <a:pt x="14" y="34"/>
                        <a:pt x="14" y="32"/>
                        <a:pt x="14" y="31"/>
                      </a:cubicBezTo>
                      <a:cubicBezTo>
                        <a:pt x="13" y="33"/>
                        <a:pt x="13" y="33"/>
                        <a:pt x="15" y="31"/>
                      </a:cubicBezTo>
                      <a:cubicBezTo>
                        <a:pt x="16" y="29"/>
                        <a:pt x="16" y="28"/>
                        <a:pt x="14" y="28"/>
                      </a:cubicBezTo>
                      <a:cubicBezTo>
                        <a:pt x="14" y="30"/>
                        <a:pt x="14" y="32"/>
                        <a:pt x="14" y="34"/>
                      </a:cubicBezTo>
                      <a:cubicBezTo>
                        <a:pt x="14" y="35"/>
                        <a:pt x="16" y="35"/>
                        <a:pt x="16" y="34"/>
                      </a:cubicBezTo>
                      <a:cubicBezTo>
                        <a:pt x="16" y="32"/>
                        <a:pt x="17" y="30"/>
                        <a:pt x="17" y="28"/>
                      </a:cubicBezTo>
                      <a:cubicBezTo>
                        <a:pt x="17" y="31"/>
                        <a:pt x="17" y="33"/>
                        <a:pt x="17" y="35"/>
                      </a:cubicBezTo>
                      <a:cubicBezTo>
                        <a:pt x="17" y="36"/>
                        <a:pt x="19" y="36"/>
                        <a:pt x="19" y="35"/>
                      </a:cubicBezTo>
                      <a:cubicBezTo>
                        <a:pt x="19" y="31"/>
                        <a:pt x="20" y="28"/>
                        <a:pt x="20" y="24"/>
                      </a:cubicBezTo>
                      <a:cubicBezTo>
                        <a:pt x="20" y="23"/>
                        <a:pt x="18" y="23"/>
                        <a:pt x="18" y="23"/>
                      </a:cubicBezTo>
                      <a:cubicBezTo>
                        <a:pt x="18" y="28"/>
                        <a:pt x="18" y="32"/>
                        <a:pt x="18" y="37"/>
                      </a:cubicBezTo>
                      <a:cubicBezTo>
                        <a:pt x="18" y="38"/>
                        <a:pt x="20" y="38"/>
                        <a:pt x="20" y="37"/>
                      </a:cubicBezTo>
                      <a:cubicBezTo>
                        <a:pt x="20" y="35"/>
                        <a:pt x="20" y="33"/>
                        <a:pt x="20" y="31"/>
                      </a:cubicBezTo>
                      <a:cubicBezTo>
                        <a:pt x="20" y="26"/>
                        <a:pt x="18" y="29"/>
                        <a:pt x="18" y="32"/>
                      </a:cubicBezTo>
                      <a:cubicBezTo>
                        <a:pt x="18" y="33"/>
                        <a:pt x="20" y="40"/>
                        <a:pt x="20" y="34"/>
                      </a:cubicBezTo>
                      <a:cubicBezTo>
                        <a:pt x="20" y="32"/>
                        <a:pt x="20" y="30"/>
                        <a:pt x="20" y="28"/>
                      </a:cubicBezTo>
                      <a:cubicBezTo>
                        <a:pt x="20" y="27"/>
                        <a:pt x="18" y="27"/>
                        <a:pt x="18" y="28"/>
                      </a:cubicBezTo>
                      <a:cubicBezTo>
                        <a:pt x="18" y="32"/>
                        <a:pt x="18" y="35"/>
                        <a:pt x="19" y="38"/>
                      </a:cubicBezTo>
                      <a:cubicBezTo>
                        <a:pt x="19" y="39"/>
                        <a:pt x="20" y="39"/>
                        <a:pt x="20" y="38"/>
                      </a:cubicBezTo>
                      <a:cubicBezTo>
                        <a:pt x="22" y="35"/>
                        <a:pt x="23" y="32"/>
                        <a:pt x="24" y="28"/>
                      </a:cubicBezTo>
                      <a:cubicBezTo>
                        <a:pt x="26" y="26"/>
                        <a:pt x="25" y="25"/>
                        <a:pt x="23" y="26"/>
                      </a:cubicBezTo>
                      <a:cubicBezTo>
                        <a:pt x="23" y="29"/>
                        <a:pt x="22" y="32"/>
                        <a:pt x="21" y="34"/>
                      </a:cubicBezTo>
                      <a:cubicBezTo>
                        <a:pt x="21" y="35"/>
                        <a:pt x="23" y="36"/>
                        <a:pt x="23" y="35"/>
                      </a:cubicBezTo>
                      <a:cubicBezTo>
                        <a:pt x="24" y="31"/>
                        <a:pt x="24" y="28"/>
                        <a:pt x="24" y="24"/>
                      </a:cubicBezTo>
                      <a:cubicBezTo>
                        <a:pt x="24" y="24"/>
                        <a:pt x="23" y="23"/>
                        <a:pt x="23" y="24"/>
                      </a:cubicBezTo>
                      <a:cubicBezTo>
                        <a:pt x="19" y="28"/>
                        <a:pt x="19" y="35"/>
                        <a:pt x="19" y="41"/>
                      </a:cubicBezTo>
                      <a:cubicBezTo>
                        <a:pt x="19" y="42"/>
                        <a:pt x="20" y="42"/>
                        <a:pt x="20" y="41"/>
                      </a:cubicBezTo>
                      <a:cubicBezTo>
                        <a:pt x="20" y="38"/>
                        <a:pt x="20" y="34"/>
                        <a:pt x="20" y="31"/>
                      </a:cubicBezTo>
                      <a:cubicBezTo>
                        <a:pt x="20" y="30"/>
                        <a:pt x="19" y="30"/>
                        <a:pt x="19" y="31"/>
                      </a:cubicBezTo>
                      <a:cubicBezTo>
                        <a:pt x="19" y="35"/>
                        <a:pt x="19" y="39"/>
                        <a:pt x="21" y="43"/>
                      </a:cubicBezTo>
                      <a:cubicBezTo>
                        <a:pt x="21" y="43"/>
                        <a:pt x="22" y="44"/>
                        <a:pt x="22" y="43"/>
                      </a:cubicBezTo>
                      <a:cubicBezTo>
                        <a:pt x="24" y="38"/>
                        <a:pt x="24" y="34"/>
                        <a:pt x="23" y="29"/>
                      </a:cubicBezTo>
                      <a:cubicBezTo>
                        <a:pt x="23" y="28"/>
                        <a:pt x="22" y="28"/>
                        <a:pt x="22" y="28"/>
                      </a:cubicBezTo>
                      <a:cubicBezTo>
                        <a:pt x="22" y="31"/>
                        <a:pt x="21" y="34"/>
                        <a:pt x="22" y="36"/>
                      </a:cubicBezTo>
                      <a:cubicBezTo>
                        <a:pt x="22" y="37"/>
                        <a:pt x="23" y="37"/>
                        <a:pt x="23" y="37"/>
                      </a:cubicBezTo>
                      <a:cubicBezTo>
                        <a:pt x="24" y="33"/>
                        <a:pt x="25" y="29"/>
                        <a:pt x="25" y="25"/>
                      </a:cubicBezTo>
                      <a:cubicBezTo>
                        <a:pt x="25" y="24"/>
                        <a:pt x="24" y="24"/>
                        <a:pt x="24" y="25"/>
                      </a:cubicBezTo>
                      <a:cubicBezTo>
                        <a:pt x="22" y="29"/>
                        <a:pt x="21" y="32"/>
                        <a:pt x="22" y="36"/>
                      </a:cubicBezTo>
                      <a:cubicBezTo>
                        <a:pt x="22" y="37"/>
                        <a:pt x="23" y="37"/>
                        <a:pt x="23" y="36"/>
                      </a:cubicBezTo>
                      <a:cubicBezTo>
                        <a:pt x="25" y="32"/>
                        <a:pt x="25" y="28"/>
                        <a:pt x="25" y="23"/>
                      </a:cubicBezTo>
                      <a:cubicBezTo>
                        <a:pt x="25" y="22"/>
                        <a:pt x="23" y="22"/>
                        <a:pt x="23" y="23"/>
                      </a:cubicBezTo>
                      <a:cubicBezTo>
                        <a:pt x="22" y="26"/>
                        <a:pt x="22" y="29"/>
                        <a:pt x="23" y="32"/>
                      </a:cubicBezTo>
                      <a:cubicBezTo>
                        <a:pt x="23" y="33"/>
                        <a:pt x="24" y="33"/>
                        <a:pt x="24" y="32"/>
                      </a:cubicBezTo>
                      <a:cubicBezTo>
                        <a:pt x="26" y="25"/>
                        <a:pt x="28" y="17"/>
                        <a:pt x="27" y="10"/>
                      </a:cubicBezTo>
                      <a:cubicBezTo>
                        <a:pt x="27" y="9"/>
                        <a:pt x="26" y="9"/>
                        <a:pt x="26" y="10"/>
                      </a:cubicBezTo>
                      <a:cubicBezTo>
                        <a:pt x="25" y="15"/>
                        <a:pt x="24" y="20"/>
                        <a:pt x="25" y="25"/>
                      </a:cubicBezTo>
                      <a:cubicBezTo>
                        <a:pt x="25" y="26"/>
                        <a:pt x="26" y="26"/>
                        <a:pt x="26" y="25"/>
                      </a:cubicBezTo>
                      <a:cubicBezTo>
                        <a:pt x="26" y="22"/>
                        <a:pt x="26" y="19"/>
                        <a:pt x="26" y="16"/>
                      </a:cubicBezTo>
                      <a:cubicBezTo>
                        <a:pt x="26" y="14"/>
                        <a:pt x="26" y="12"/>
                        <a:pt x="26" y="10"/>
                      </a:cubicBezTo>
                      <a:cubicBezTo>
                        <a:pt x="24" y="9"/>
                        <a:pt x="24" y="10"/>
                        <a:pt x="25" y="12"/>
                      </a:cubicBezTo>
                      <a:cubicBezTo>
                        <a:pt x="25" y="13"/>
                        <a:pt x="26" y="13"/>
                        <a:pt x="27" y="12"/>
                      </a:cubicBezTo>
                      <a:cubicBezTo>
                        <a:pt x="27" y="8"/>
                        <a:pt x="26" y="5"/>
                        <a:pt x="25" y="1"/>
                      </a:cubicBezTo>
                      <a:cubicBezTo>
                        <a:pt x="25" y="0"/>
                        <a:pt x="24" y="0"/>
                        <a:pt x="23" y="1"/>
                      </a:cubicBezTo>
                      <a:cubicBezTo>
                        <a:pt x="22" y="9"/>
                        <a:pt x="22" y="18"/>
                        <a:pt x="22" y="27"/>
                      </a:cubicBezTo>
                      <a:cubicBezTo>
                        <a:pt x="22" y="27"/>
                        <a:pt x="23" y="28"/>
                        <a:pt x="23" y="27"/>
                      </a:cubicBezTo>
                      <a:cubicBezTo>
                        <a:pt x="25" y="20"/>
                        <a:pt x="25" y="13"/>
                        <a:pt x="25" y="6"/>
                      </a:cubicBezTo>
                      <a:cubicBezTo>
                        <a:pt x="25" y="6"/>
                        <a:pt x="23" y="5"/>
                        <a:pt x="23" y="6"/>
                      </a:cubicBezTo>
                      <a:cubicBezTo>
                        <a:pt x="22" y="13"/>
                        <a:pt x="22" y="20"/>
                        <a:pt x="22" y="27"/>
                      </a:cubicBezTo>
                      <a:cubicBezTo>
                        <a:pt x="22" y="28"/>
                        <a:pt x="23" y="28"/>
                        <a:pt x="23" y="27"/>
                      </a:cubicBezTo>
                      <a:cubicBezTo>
                        <a:pt x="24" y="19"/>
                        <a:pt x="25" y="11"/>
                        <a:pt x="24" y="4"/>
                      </a:cubicBezTo>
                      <a:cubicBezTo>
                        <a:pt x="24" y="3"/>
                        <a:pt x="22" y="3"/>
                        <a:pt x="22" y="3"/>
                      </a:cubicBezTo>
                      <a:cubicBezTo>
                        <a:pt x="20" y="12"/>
                        <a:pt x="19" y="20"/>
                        <a:pt x="20" y="28"/>
                      </a:cubicBezTo>
                      <a:cubicBezTo>
                        <a:pt x="20" y="29"/>
                        <a:pt x="21" y="30"/>
                        <a:pt x="22" y="29"/>
                      </a:cubicBezTo>
                      <a:cubicBezTo>
                        <a:pt x="23" y="21"/>
                        <a:pt x="24" y="13"/>
                        <a:pt x="23" y="5"/>
                      </a:cubicBezTo>
                      <a:cubicBezTo>
                        <a:pt x="23" y="4"/>
                        <a:pt x="21" y="4"/>
                        <a:pt x="21" y="5"/>
                      </a:cubicBezTo>
                      <a:cubicBezTo>
                        <a:pt x="20" y="12"/>
                        <a:pt x="19" y="19"/>
                        <a:pt x="20" y="26"/>
                      </a:cubicBezTo>
                      <a:cubicBezTo>
                        <a:pt x="20" y="26"/>
                        <a:pt x="21" y="27"/>
                        <a:pt x="21" y="26"/>
                      </a:cubicBezTo>
                      <a:cubicBezTo>
                        <a:pt x="23" y="18"/>
                        <a:pt x="23" y="10"/>
                        <a:pt x="22" y="2"/>
                      </a:cubicBezTo>
                      <a:cubicBezTo>
                        <a:pt x="22" y="2"/>
                        <a:pt x="21" y="1"/>
                        <a:pt x="21" y="2"/>
                      </a:cubicBezTo>
                      <a:cubicBezTo>
                        <a:pt x="19" y="10"/>
                        <a:pt x="19" y="18"/>
                        <a:pt x="19" y="26"/>
                      </a:cubicBezTo>
                      <a:cubicBezTo>
                        <a:pt x="19" y="27"/>
                        <a:pt x="20" y="27"/>
                        <a:pt x="20" y="26"/>
                      </a:cubicBezTo>
                      <a:cubicBezTo>
                        <a:pt x="21" y="18"/>
                        <a:pt x="22" y="11"/>
                        <a:pt x="21" y="3"/>
                      </a:cubicBezTo>
                      <a:cubicBezTo>
                        <a:pt x="21" y="2"/>
                        <a:pt x="20" y="2"/>
                        <a:pt x="20" y="3"/>
                      </a:cubicBezTo>
                      <a:cubicBezTo>
                        <a:pt x="19" y="10"/>
                        <a:pt x="18" y="17"/>
                        <a:pt x="18" y="25"/>
                      </a:cubicBezTo>
                      <a:cubicBezTo>
                        <a:pt x="18" y="25"/>
                        <a:pt x="19" y="26"/>
                        <a:pt x="20" y="25"/>
                      </a:cubicBezTo>
                      <a:cubicBezTo>
                        <a:pt x="21" y="18"/>
                        <a:pt x="22" y="11"/>
                        <a:pt x="20" y="4"/>
                      </a:cubicBezTo>
                      <a:cubicBezTo>
                        <a:pt x="20" y="3"/>
                        <a:pt x="19" y="3"/>
                        <a:pt x="19" y="4"/>
                      </a:cubicBezTo>
                      <a:cubicBezTo>
                        <a:pt x="18" y="11"/>
                        <a:pt x="17" y="18"/>
                        <a:pt x="18" y="25"/>
                      </a:cubicBezTo>
                      <a:cubicBezTo>
                        <a:pt x="18" y="26"/>
                        <a:pt x="19" y="26"/>
                        <a:pt x="19" y="25"/>
                      </a:cubicBezTo>
                      <a:cubicBezTo>
                        <a:pt x="20" y="18"/>
                        <a:pt x="21" y="11"/>
                        <a:pt x="20" y="4"/>
                      </a:cubicBezTo>
                      <a:cubicBezTo>
                        <a:pt x="19" y="3"/>
                        <a:pt x="18" y="3"/>
                        <a:pt x="18" y="4"/>
                      </a:cubicBezTo>
                      <a:cubicBezTo>
                        <a:pt x="17" y="11"/>
                        <a:pt x="16" y="18"/>
                        <a:pt x="15" y="26"/>
                      </a:cubicBezTo>
                      <a:cubicBezTo>
                        <a:pt x="15" y="27"/>
                        <a:pt x="16" y="27"/>
                        <a:pt x="16" y="26"/>
                      </a:cubicBezTo>
                      <a:cubicBezTo>
                        <a:pt x="18" y="19"/>
                        <a:pt x="20" y="12"/>
                        <a:pt x="18" y="5"/>
                      </a:cubicBezTo>
                      <a:cubicBezTo>
                        <a:pt x="18" y="4"/>
                        <a:pt x="17" y="4"/>
                        <a:pt x="17" y="5"/>
                      </a:cubicBezTo>
                      <a:cubicBezTo>
                        <a:pt x="16" y="12"/>
                        <a:pt x="13" y="19"/>
                        <a:pt x="14" y="26"/>
                      </a:cubicBezTo>
                      <a:cubicBezTo>
                        <a:pt x="14" y="27"/>
                        <a:pt x="15" y="27"/>
                        <a:pt x="16" y="26"/>
                      </a:cubicBezTo>
                      <a:cubicBezTo>
                        <a:pt x="17" y="21"/>
                        <a:pt x="17" y="16"/>
                        <a:pt x="18" y="10"/>
                      </a:cubicBezTo>
                      <a:cubicBezTo>
                        <a:pt x="18" y="10"/>
                        <a:pt x="16" y="9"/>
                        <a:pt x="16" y="10"/>
                      </a:cubicBezTo>
                      <a:cubicBezTo>
                        <a:pt x="14" y="15"/>
                        <a:pt x="14" y="20"/>
                        <a:pt x="14" y="25"/>
                      </a:cubicBezTo>
                      <a:cubicBezTo>
                        <a:pt x="14" y="25"/>
                        <a:pt x="16" y="26"/>
                        <a:pt x="16" y="25"/>
                      </a:cubicBezTo>
                      <a:cubicBezTo>
                        <a:pt x="17" y="19"/>
                        <a:pt x="17" y="14"/>
                        <a:pt x="17" y="8"/>
                      </a:cubicBezTo>
                      <a:cubicBezTo>
                        <a:pt x="17" y="8"/>
                        <a:pt x="15" y="7"/>
                        <a:pt x="15" y="8"/>
                      </a:cubicBezTo>
                      <a:cubicBezTo>
                        <a:pt x="14" y="14"/>
                        <a:pt x="13" y="20"/>
                        <a:pt x="13" y="26"/>
                      </a:cubicBezTo>
                      <a:cubicBezTo>
                        <a:pt x="13" y="27"/>
                        <a:pt x="14" y="27"/>
                        <a:pt x="14" y="26"/>
                      </a:cubicBezTo>
                      <a:cubicBezTo>
                        <a:pt x="16" y="21"/>
                        <a:pt x="16" y="16"/>
                        <a:pt x="16" y="10"/>
                      </a:cubicBezTo>
                      <a:cubicBezTo>
                        <a:pt x="16" y="9"/>
                        <a:pt x="15" y="9"/>
                        <a:pt x="15" y="10"/>
                      </a:cubicBezTo>
                      <a:cubicBezTo>
                        <a:pt x="13" y="16"/>
                        <a:pt x="12" y="21"/>
                        <a:pt x="12" y="27"/>
                      </a:cubicBezTo>
                      <a:cubicBezTo>
                        <a:pt x="12" y="28"/>
                        <a:pt x="13" y="28"/>
                        <a:pt x="13" y="28"/>
                      </a:cubicBezTo>
                      <a:cubicBezTo>
                        <a:pt x="14" y="23"/>
                        <a:pt x="15" y="18"/>
                        <a:pt x="15" y="13"/>
                      </a:cubicBezTo>
                      <a:cubicBezTo>
                        <a:pt x="15" y="12"/>
                        <a:pt x="13" y="12"/>
                        <a:pt x="13" y="13"/>
                      </a:cubicBezTo>
                      <a:cubicBezTo>
                        <a:pt x="12" y="17"/>
                        <a:pt x="11" y="21"/>
                        <a:pt x="11" y="25"/>
                      </a:cubicBezTo>
                      <a:cubicBezTo>
                        <a:pt x="11" y="26"/>
                        <a:pt x="12" y="26"/>
                        <a:pt x="13" y="25"/>
                      </a:cubicBezTo>
                      <a:cubicBezTo>
                        <a:pt x="13" y="21"/>
                        <a:pt x="14" y="17"/>
                        <a:pt x="13" y="13"/>
                      </a:cubicBezTo>
                      <a:cubicBezTo>
                        <a:pt x="13" y="12"/>
                        <a:pt x="12" y="12"/>
                        <a:pt x="12" y="12"/>
                      </a:cubicBezTo>
                      <a:cubicBezTo>
                        <a:pt x="10" y="17"/>
                        <a:pt x="9" y="21"/>
                        <a:pt x="9" y="26"/>
                      </a:cubicBezTo>
                      <a:cubicBezTo>
                        <a:pt x="9" y="27"/>
                        <a:pt x="10" y="27"/>
                        <a:pt x="11" y="27"/>
                      </a:cubicBezTo>
                      <a:cubicBezTo>
                        <a:pt x="12" y="22"/>
                        <a:pt x="12" y="18"/>
                        <a:pt x="12" y="14"/>
                      </a:cubicBezTo>
                      <a:cubicBezTo>
                        <a:pt x="12" y="13"/>
                        <a:pt x="11" y="13"/>
                        <a:pt x="11" y="14"/>
                      </a:cubicBezTo>
                      <a:cubicBezTo>
                        <a:pt x="9" y="18"/>
                        <a:pt x="8" y="22"/>
                        <a:pt x="8" y="27"/>
                      </a:cubicBezTo>
                      <a:cubicBezTo>
                        <a:pt x="8" y="28"/>
                        <a:pt x="9" y="28"/>
                        <a:pt x="9" y="27"/>
                      </a:cubicBezTo>
                      <a:cubicBezTo>
                        <a:pt x="11" y="23"/>
                        <a:pt x="11" y="19"/>
                        <a:pt x="11" y="15"/>
                      </a:cubicBezTo>
                      <a:cubicBezTo>
                        <a:pt x="11" y="14"/>
                        <a:pt x="10" y="14"/>
                        <a:pt x="9" y="15"/>
                      </a:cubicBezTo>
                      <a:cubicBezTo>
                        <a:pt x="7" y="19"/>
                        <a:pt x="7" y="24"/>
                        <a:pt x="7" y="29"/>
                      </a:cubicBezTo>
                      <a:cubicBezTo>
                        <a:pt x="7" y="29"/>
                        <a:pt x="8" y="29"/>
                        <a:pt x="8" y="29"/>
                      </a:cubicBezTo>
                      <a:cubicBezTo>
                        <a:pt x="8" y="24"/>
                        <a:pt x="9" y="19"/>
                        <a:pt x="9" y="15"/>
                      </a:cubicBezTo>
                      <a:cubicBezTo>
                        <a:pt x="9" y="14"/>
                        <a:pt x="7" y="14"/>
                        <a:pt x="7" y="15"/>
                      </a:cubicBezTo>
                      <a:cubicBezTo>
                        <a:pt x="6" y="19"/>
                        <a:pt x="5" y="23"/>
                        <a:pt x="5" y="28"/>
                      </a:cubicBezTo>
                      <a:cubicBezTo>
                        <a:pt x="5" y="29"/>
                        <a:pt x="6" y="29"/>
                        <a:pt x="6" y="28"/>
                      </a:cubicBezTo>
                      <a:cubicBezTo>
                        <a:pt x="7" y="24"/>
                        <a:pt x="8" y="20"/>
                        <a:pt x="8" y="16"/>
                      </a:cubicBezTo>
                      <a:cubicBezTo>
                        <a:pt x="7" y="15"/>
                        <a:pt x="7" y="15"/>
                        <a:pt x="6" y="15"/>
                      </a:cubicBezTo>
                      <a:cubicBezTo>
                        <a:pt x="4" y="19"/>
                        <a:pt x="3" y="24"/>
                        <a:pt x="3" y="28"/>
                      </a:cubicBezTo>
                      <a:cubicBezTo>
                        <a:pt x="3" y="29"/>
                        <a:pt x="4" y="29"/>
                        <a:pt x="4" y="29"/>
                      </a:cubicBezTo>
                      <a:cubicBezTo>
                        <a:pt x="6" y="25"/>
                        <a:pt x="6" y="21"/>
                        <a:pt x="6" y="16"/>
                      </a:cubicBezTo>
                      <a:cubicBezTo>
                        <a:pt x="6" y="16"/>
                        <a:pt x="5" y="15"/>
                        <a:pt x="4" y="16"/>
                      </a:cubicBezTo>
                      <a:cubicBezTo>
                        <a:pt x="2" y="20"/>
                        <a:pt x="1" y="24"/>
                        <a:pt x="1" y="29"/>
                      </a:cubicBezTo>
                      <a:cubicBezTo>
                        <a:pt x="1" y="30"/>
                        <a:pt x="2" y="30"/>
                        <a:pt x="3" y="29"/>
                      </a:cubicBezTo>
                      <a:cubicBezTo>
                        <a:pt x="4" y="26"/>
                        <a:pt x="5" y="23"/>
                        <a:pt x="5" y="19"/>
                      </a:cubicBezTo>
                      <a:cubicBezTo>
                        <a:pt x="5" y="18"/>
                        <a:pt x="4" y="18"/>
                        <a:pt x="4" y="19"/>
                      </a:cubicBezTo>
                      <a:cubicBezTo>
                        <a:pt x="3" y="23"/>
                        <a:pt x="2" y="26"/>
                        <a:pt x="1" y="30"/>
                      </a:cubicBezTo>
                      <a:cubicBezTo>
                        <a:pt x="1" y="31"/>
                        <a:pt x="2" y="31"/>
                        <a:pt x="2" y="30"/>
                      </a:cubicBezTo>
                      <a:cubicBezTo>
                        <a:pt x="4" y="26"/>
                        <a:pt x="5" y="22"/>
                        <a:pt x="4" y="18"/>
                      </a:cubicBezTo>
                      <a:cubicBezTo>
                        <a:pt x="4" y="17"/>
                        <a:pt x="3" y="17"/>
                        <a:pt x="3" y="18"/>
                      </a:cubicBezTo>
                      <a:cubicBezTo>
                        <a:pt x="1" y="22"/>
                        <a:pt x="0" y="26"/>
                        <a:pt x="0" y="30"/>
                      </a:cubicBezTo>
                      <a:cubicBezTo>
                        <a:pt x="0" y="31"/>
                        <a:pt x="2" y="31"/>
                        <a:pt x="2" y="30"/>
                      </a:cubicBezTo>
                      <a:cubicBezTo>
                        <a:pt x="3" y="25"/>
                        <a:pt x="4" y="21"/>
                        <a:pt x="4" y="15"/>
                      </a:cubicBezTo>
                      <a:cubicBezTo>
                        <a:pt x="4" y="14"/>
                        <a:pt x="3" y="14"/>
                        <a:pt x="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3" name="Freeform 162"/>
                <p:cNvSpPr/>
                <p:nvPr/>
              </p:nvSpPr>
              <p:spPr bwMode="auto">
                <a:xfrm>
                  <a:off x="898525" y="2506663"/>
                  <a:ext cx="22225" cy="41275"/>
                </a:xfrm>
                <a:custGeom>
                  <a:avLst/>
                  <a:gdLst>
                    <a:gd name="T0" fmla="*/ 18 w 21"/>
                    <a:gd name="T1" fmla="*/ 5 h 38"/>
                    <a:gd name="T2" fmla="*/ 18 w 21"/>
                    <a:gd name="T3" fmla="*/ 6 h 38"/>
                    <a:gd name="T4" fmla="*/ 17 w 21"/>
                    <a:gd name="T5" fmla="*/ 9 h 38"/>
                    <a:gd name="T6" fmla="*/ 16 w 21"/>
                    <a:gd name="T7" fmla="*/ 12 h 38"/>
                    <a:gd name="T8" fmla="*/ 16 w 21"/>
                    <a:gd name="T9" fmla="*/ 1 h 38"/>
                    <a:gd name="T10" fmla="*/ 16 w 21"/>
                    <a:gd name="T11" fmla="*/ 3 h 38"/>
                    <a:gd name="T12" fmla="*/ 13 w 21"/>
                    <a:gd name="T13" fmla="*/ 3 h 38"/>
                    <a:gd name="T14" fmla="*/ 12 w 21"/>
                    <a:gd name="T15" fmla="*/ 7 h 38"/>
                    <a:gd name="T16" fmla="*/ 11 w 21"/>
                    <a:gd name="T17" fmla="*/ 7 h 38"/>
                    <a:gd name="T18" fmla="*/ 9 w 21"/>
                    <a:gd name="T19" fmla="*/ 2 h 38"/>
                    <a:gd name="T20" fmla="*/ 8 w 21"/>
                    <a:gd name="T21" fmla="*/ 4 h 38"/>
                    <a:gd name="T22" fmla="*/ 8 w 21"/>
                    <a:gd name="T23" fmla="*/ 12 h 38"/>
                    <a:gd name="T24" fmla="*/ 5 w 21"/>
                    <a:gd name="T25" fmla="*/ 10 h 38"/>
                    <a:gd name="T26" fmla="*/ 3 w 21"/>
                    <a:gd name="T27" fmla="*/ 2 h 38"/>
                    <a:gd name="T28" fmla="*/ 3 w 21"/>
                    <a:gd name="T29" fmla="*/ 8 h 38"/>
                    <a:gd name="T30" fmla="*/ 2 w 21"/>
                    <a:gd name="T31" fmla="*/ 11 h 38"/>
                    <a:gd name="T32" fmla="*/ 2 w 21"/>
                    <a:gd name="T33" fmla="*/ 20 h 38"/>
                    <a:gd name="T34" fmla="*/ 0 w 21"/>
                    <a:gd name="T35" fmla="*/ 26 h 38"/>
                    <a:gd name="T36" fmla="*/ 2 w 21"/>
                    <a:gd name="T37" fmla="*/ 30 h 38"/>
                    <a:gd name="T38" fmla="*/ 4 w 21"/>
                    <a:gd name="T39" fmla="*/ 19 h 38"/>
                    <a:gd name="T40" fmla="*/ 5 w 21"/>
                    <a:gd name="T41" fmla="*/ 16 h 38"/>
                    <a:gd name="T42" fmla="*/ 4 w 21"/>
                    <a:gd name="T43" fmla="*/ 22 h 38"/>
                    <a:gd name="T44" fmla="*/ 5 w 21"/>
                    <a:gd name="T45" fmla="*/ 27 h 38"/>
                    <a:gd name="T46" fmla="*/ 7 w 21"/>
                    <a:gd name="T47" fmla="*/ 33 h 38"/>
                    <a:gd name="T48" fmla="*/ 0 w 21"/>
                    <a:gd name="T49" fmla="*/ 27 h 38"/>
                    <a:gd name="T50" fmla="*/ 2 w 21"/>
                    <a:gd name="T51" fmla="*/ 28 h 38"/>
                    <a:gd name="T52" fmla="*/ 6 w 21"/>
                    <a:gd name="T53" fmla="*/ 28 h 38"/>
                    <a:gd name="T54" fmla="*/ 5 w 21"/>
                    <a:gd name="T55" fmla="*/ 25 h 38"/>
                    <a:gd name="T56" fmla="*/ 6 w 21"/>
                    <a:gd name="T57" fmla="*/ 11 h 38"/>
                    <a:gd name="T58" fmla="*/ 6 w 21"/>
                    <a:gd name="T59" fmla="*/ 12 h 38"/>
                    <a:gd name="T60" fmla="*/ 2 w 21"/>
                    <a:gd name="T61" fmla="*/ 25 h 38"/>
                    <a:gd name="T62" fmla="*/ 0 w 21"/>
                    <a:gd name="T63" fmla="*/ 28 h 38"/>
                    <a:gd name="T64" fmla="*/ 0 w 21"/>
                    <a:gd name="T65" fmla="*/ 20 h 38"/>
                    <a:gd name="T66" fmla="*/ 2 w 21"/>
                    <a:gd name="T67" fmla="*/ 14 h 38"/>
                    <a:gd name="T68" fmla="*/ 3 w 21"/>
                    <a:gd name="T69" fmla="*/ 21 h 38"/>
                    <a:gd name="T70" fmla="*/ 3 w 21"/>
                    <a:gd name="T71" fmla="*/ 17 h 38"/>
                    <a:gd name="T72" fmla="*/ 4 w 21"/>
                    <a:gd name="T73" fmla="*/ 7 h 38"/>
                    <a:gd name="T74" fmla="*/ 7 w 21"/>
                    <a:gd name="T75" fmla="*/ 5 h 38"/>
                    <a:gd name="T76" fmla="*/ 8 w 21"/>
                    <a:gd name="T77" fmla="*/ 14 h 38"/>
                    <a:gd name="T78" fmla="*/ 9 w 21"/>
                    <a:gd name="T79" fmla="*/ 13 h 38"/>
                    <a:gd name="T80" fmla="*/ 10 w 21"/>
                    <a:gd name="T81" fmla="*/ 10 h 38"/>
                    <a:gd name="T82" fmla="*/ 12 w 21"/>
                    <a:gd name="T83" fmla="*/ 5 h 38"/>
                    <a:gd name="T84" fmla="*/ 13 w 21"/>
                    <a:gd name="T85" fmla="*/ 12 h 38"/>
                    <a:gd name="T86" fmla="*/ 14 w 21"/>
                    <a:gd name="T87" fmla="*/ 14 h 38"/>
                    <a:gd name="T88" fmla="*/ 15 w 21"/>
                    <a:gd name="T89" fmla="*/ 6 h 38"/>
                    <a:gd name="T90" fmla="*/ 17 w 21"/>
                    <a:gd name="T91" fmla="*/ 6 h 38"/>
                    <a:gd name="T92" fmla="*/ 17 w 21"/>
                    <a:gd name="T93" fmla="*/ 16 h 38"/>
                    <a:gd name="T94" fmla="*/ 18 w 21"/>
                    <a:gd name="T95" fmla="*/ 15 h 38"/>
                    <a:gd name="T96" fmla="*/ 18 w 21"/>
                    <a:gd name="T97" fmla="*/ 10 h 38"/>
                    <a:gd name="T98" fmla="*/ 20 w 21"/>
                    <a:gd name="T99"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 h="38">
                      <a:moveTo>
                        <a:pt x="20" y="1"/>
                      </a:moveTo>
                      <a:cubicBezTo>
                        <a:pt x="19" y="3"/>
                        <a:pt x="20" y="11"/>
                        <a:pt x="19" y="5"/>
                      </a:cubicBezTo>
                      <a:cubicBezTo>
                        <a:pt x="19" y="4"/>
                        <a:pt x="18" y="4"/>
                        <a:pt x="18" y="5"/>
                      </a:cubicBezTo>
                      <a:cubicBezTo>
                        <a:pt x="18" y="6"/>
                        <a:pt x="18" y="8"/>
                        <a:pt x="18" y="10"/>
                      </a:cubicBezTo>
                      <a:cubicBezTo>
                        <a:pt x="17" y="12"/>
                        <a:pt x="17" y="12"/>
                        <a:pt x="19" y="12"/>
                      </a:cubicBezTo>
                      <a:cubicBezTo>
                        <a:pt x="19" y="10"/>
                        <a:pt x="19" y="8"/>
                        <a:pt x="18" y="6"/>
                      </a:cubicBezTo>
                      <a:cubicBezTo>
                        <a:pt x="18" y="6"/>
                        <a:pt x="17" y="6"/>
                        <a:pt x="17" y="7"/>
                      </a:cubicBezTo>
                      <a:cubicBezTo>
                        <a:pt x="16" y="9"/>
                        <a:pt x="16" y="11"/>
                        <a:pt x="17" y="14"/>
                      </a:cubicBezTo>
                      <a:cubicBezTo>
                        <a:pt x="19" y="14"/>
                        <a:pt x="20" y="12"/>
                        <a:pt x="17" y="9"/>
                      </a:cubicBezTo>
                      <a:cubicBezTo>
                        <a:pt x="17" y="7"/>
                        <a:pt x="17" y="6"/>
                        <a:pt x="17" y="4"/>
                      </a:cubicBezTo>
                      <a:cubicBezTo>
                        <a:pt x="17" y="3"/>
                        <a:pt x="16" y="3"/>
                        <a:pt x="16" y="4"/>
                      </a:cubicBezTo>
                      <a:cubicBezTo>
                        <a:pt x="16" y="7"/>
                        <a:pt x="16" y="9"/>
                        <a:pt x="16" y="12"/>
                      </a:cubicBezTo>
                      <a:cubicBezTo>
                        <a:pt x="16" y="13"/>
                        <a:pt x="17" y="13"/>
                        <a:pt x="17" y="12"/>
                      </a:cubicBezTo>
                      <a:cubicBezTo>
                        <a:pt x="18" y="8"/>
                        <a:pt x="18" y="5"/>
                        <a:pt x="17" y="1"/>
                      </a:cubicBezTo>
                      <a:cubicBezTo>
                        <a:pt x="17" y="0"/>
                        <a:pt x="16" y="0"/>
                        <a:pt x="16" y="1"/>
                      </a:cubicBezTo>
                      <a:cubicBezTo>
                        <a:pt x="16" y="4"/>
                        <a:pt x="16" y="8"/>
                        <a:pt x="16" y="11"/>
                      </a:cubicBezTo>
                      <a:cubicBezTo>
                        <a:pt x="18" y="11"/>
                        <a:pt x="18" y="11"/>
                        <a:pt x="17" y="8"/>
                      </a:cubicBezTo>
                      <a:cubicBezTo>
                        <a:pt x="17" y="7"/>
                        <a:pt x="16" y="5"/>
                        <a:pt x="16" y="3"/>
                      </a:cubicBezTo>
                      <a:cubicBezTo>
                        <a:pt x="16" y="2"/>
                        <a:pt x="15" y="3"/>
                        <a:pt x="15" y="3"/>
                      </a:cubicBezTo>
                      <a:cubicBezTo>
                        <a:pt x="14" y="6"/>
                        <a:pt x="14" y="10"/>
                        <a:pt x="14" y="12"/>
                      </a:cubicBezTo>
                      <a:cubicBezTo>
                        <a:pt x="13" y="9"/>
                        <a:pt x="13" y="6"/>
                        <a:pt x="13" y="3"/>
                      </a:cubicBezTo>
                      <a:cubicBezTo>
                        <a:pt x="12" y="3"/>
                        <a:pt x="11" y="3"/>
                        <a:pt x="11" y="4"/>
                      </a:cubicBezTo>
                      <a:cubicBezTo>
                        <a:pt x="11" y="6"/>
                        <a:pt x="12" y="8"/>
                        <a:pt x="12" y="10"/>
                      </a:cubicBezTo>
                      <a:cubicBezTo>
                        <a:pt x="13" y="10"/>
                        <a:pt x="13" y="9"/>
                        <a:pt x="12" y="7"/>
                      </a:cubicBezTo>
                      <a:cubicBezTo>
                        <a:pt x="12" y="6"/>
                        <a:pt x="12" y="4"/>
                        <a:pt x="11" y="3"/>
                      </a:cubicBezTo>
                      <a:cubicBezTo>
                        <a:pt x="11" y="2"/>
                        <a:pt x="10" y="2"/>
                        <a:pt x="10" y="3"/>
                      </a:cubicBezTo>
                      <a:cubicBezTo>
                        <a:pt x="10" y="5"/>
                        <a:pt x="10" y="6"/>
                        <a:pt x="11" y="7"/>
                      </a:cubicBezTo>
                      <a:cubicBezTo>
                        <a:pt x="10" y="11"/>
                        <a:pt x="11" y="11"/>
                        <a:pt x="11" y="7"/>
                      </a:cubicBezTo>
                      <a:cubicBezTo>
                        <a:pt x="11" y="6"/>
                        <a:pt x="11" y="4"/>
                        <a:pt x="11" y="2"/>
                      </a:cubicBezTo>
                      <a:cubicBezTo>
                        <a:pt x="11" y="1"/>
                        <a:pt x="9" y="2"/>
                        <a:pt x="9" y="2"/>
                      </a:cubicBezTo>
                      <a:cubicBezTo>
                        <a:pt x="9" y="5"/>
                        <a:pt x="9" y="8"/>
                        <a:pt x="9" y="11"/>
                      </a:cubicBezTo>
                      <a:cubicBezTo>
                        <a:pt x="10" y="11"/>
                        <a:pt x="10" y="11"/>
                        <a:pt x="9" y="9"/>
                      </a:cubicBezTo>
                      <a:cubicBezTo>
                        <a:pt x="9" y="7"/>
                        <a:pt x="9" y="6"/>
                        <a:pt x="8" y="4"/>
                      </a:cubicBezTo>
                      <a:cubicBezTo>
                        <a:pt x="8" y="3"/>
                        <a:pt x="7" y="4"/>
                        <a:pt x="7" y="4"/>
                      </a:cubicBezTo>
                      <a:cubicBezTo>
                        <a:pt x="7" y="6"/>
                        <a:pt x="7" y="8"/>
                        <a:pt x="7" y="9"/>
                      </a:cubicBezTo>
                      <a:cubicBezTo>
                        <a:pt x="6" y="11"/>
                        <a:pt x="6" y="12"/>
                        <a:pt x="8" y="12"/>
                      </a:cubicBezTo>
                      <a:cubicBezTo>
                        <a:pt x="8" y="8"/>
                        <a:pt x="7" y="5"/>
                        <a:pt x="7" y="2"/>
                      </a:cubicBezTo>
                      <a:cubicBezTo>
                        <a:pt x="7" y="1"/>
                        <a:pt x="5" y="2"/>
                        <a:pt x="5" y="2"/>
                      </a:cubicBezTo>
                      <a:cubicBezTo>
                        <a:pt x="5" y="5"/>
                        <a:pt x="6" y="8"/>
                        <a:pt x="5" y="10"/>
                      </a:cubicBezTo>
                      <a:cubicBezTo>
                        <a:pt x="6" y="11"/>
                        <a:pt x="6" y="11"/>
                        <a:pt x="5" y="9"/>
                      </a:cubicBezTo>
                      <a:cubicBezTo>
                        <a:pt x="5" y="6"/>
                        <a:pt x="5" y="4"/>
                        <a:pt x="4" y="2"/>
                      </a:cubicBezTo>
                      <a:cubicBezTo>
                        <a:pt x="4" y="1"/>
                        <a:pt x="3" y="1"/>
                        <a:pt x="3" y="2"/>
                      </a:cubicBezTo>
                      <a:cubicBezTo>
                        <a:pt x="3" y="5"/>
                        <a:pt x="3" y="9"/>
                        <a:pt x="3" y="12"/>
                      </a:cubicBezTo>
                      <a:cubicBezTo>
                        <a:pt x="2" y="14"/>
                        <a:pt x="2" y="15"/>
                        <a:pt x="4" y="15"/>
                      </a:cubicBezTo>
                      <a:cubicBezTo>
                        <a:pt x="3" y="12"/>
                        <a:pt x="3" y="10"/>
                        <a:pt x="3" y="8"/>
                      </a:cubicBezTo>
                      <a:cubicBezTo>
                        <a:pt x="3" y="7"/>
                        <a:pt x="2" y="7"/>
                        <a:pt x="2" y="8"/>
                      </a:cubicBezTo>
                      <a:cubicBezTo>
                        <a:pt x="2" y="11"/>
                        <a:pt x="2" y="13"/>
                        <a:pt x="2" y="16"/>
                      </a:cubicBezTo>
                      <a:cubicBezTo>
                        <a:pt x="2" y="23"/>
                        <a:pt x="2" y="12"/>
                        <a:pt x="2" y="11"/>
                      </a:cubicBezTo>
                      <a:cubicBezTo>
                        <a:pt x="2" y="10"/>
                        <a:pt x="0" y="10"/>
                        <a:pt x="0" y="11"/>
                      </a:cubicBezTo>
                      <a:cubicBezTo>
                        <a:pt x="0" y="15"/>
                        <a:pt x="0" y="18"/>
                        <a:pt x="0" y="22"/>
                      </a:cubicBezTo>
                      <a:cubicBezTo>
                        <a:pt x="2" y="23"/>
                        <a:pt x="3" y="22"/>
                        <a:pt x="2" y="20"/>
                      </a:cubicBezTo>
                      <a:cubicBezTo>
                        <a:pt x="2" y="19"/>
                        <a:pt x="2" y="17"/>
                        <a:pt x="2" y="16"/>
                      </a:cubicBezTo>
                      <a:cubicBezTo>
                        <a:pt x="2" y="15"/>
                        <a:pt x="0" y="15"/>
                        <a:pt x="0" y="16"/>
                      </a:cubicBezTo>
                      <a:cubicBezTo>
                        <a:pt x="0" y="19"/>
                        <a:pt x="0" y="22"/>
                        <a:pt x="0" y="26"/>
                      </a:cubicBezTo>
                      <a:cubicBezTo>
                        <a:pt x="2" y="26"/>
                        <a:pt x="2" y="25"/>
                        <a:pt x="1" y="23"/>
                      </a:cubicBezTo>
                      <a:cubicBezTo>
                        <a:pt x="1" y="25"/>
                        <a:pt x="0" y="28"/>
                        <a:pt x="0" y="30"/>
                      </a:cubicBezTo>
                      <a:cubicBezTo>
                        <a:pt x="0" y="31"/>
                        <a:pt x="1" y="31"/>
                        <a:pt x="2" y="30"/>
                      </a:cubicBezTo>
                      <a:cubicBezTo>
                        <a:pt x="3" y="28"/>
                        <a:pt x="4" y="25"/>
                        <a:pt x="5" y="22"/>
                      </a:cubicBezTo>
                      <a:cubicBezTo>
                        <a:pt x="5" y="20"/>
                        <a:pt x="5" y="18"/>
                        <a:pt x="5" y="17"/>
                      </a:cubicBezTo>
                      <a:cubicBezTo>
                        <a:pt x="6" y="11"/>
                        <a:pt x="4" y="18"/>
                        <a:pt x="4" y="19"/>
                      </a:cubicBezTo>
                      <a:cubicBezTo>
                        <a:pt x="4" y="19"/>
                        <a:pt x="5" y="20"/>
                        <a:pt x="5" y="19"/>
                      </a:cubicBezTo>
                      <a:cubicBezTo>
                        <a:pt x="6" y="17"/>
                        <a:pt x="6" y="16"/>
                        <a:pt x="7" y="14"/>
                      </a:cubicBezTo>
                      <a:cubicBezTo>
                        <a:pt x="5" y="13"/>
                        <a:pt x="5" y="14"/>
                        <a:pt x="5" y="16"/>
                      </a:cubicBezTo>
                      <a:cubicBezTo>
                        <a:pt x="5" y="17"/>
                        <a:pt x="5" y="18"/>
                        <a:pt x="5" y="19"/>
                      </a:cubicBezTo>
                      <a:cubicBezTo>
                        <a:pt x="5" y="21"/>
                        <a:pt x="6" y="24"/>
                        <a:pt x="5" y="21"/>
                      </a:cubicBezTo>
                      <a:cubicBezTo>
                        <a:pt x="5" y="21"/>
                        <a:pt x="4" y="21"/>
                        <a:pt x="4" y="22"/>
                      </a:cubicBezTo>
                      <a:cubicBezTo>
                        <a:pt x="4" y="25"/>
                        <a:pt x="4" y="28"/>
                        <a:pt x="5" y="32"/>
                      </a:cubicBezTo>
                      <a:cubicBezTo>
                        <a:pt x="5" y="33"/>
                        <a:pt x="6" y="33"/>
                        <a:pt x="6" y="32"/>
                      </a:cubicBezTo>
                      <a:cubicBezTo>
                        <a:pt x="6" y="29"/>
                        <a:pt x="6" y="29"/>
                        <a:pt x="5" y="27"/>
                      </a:cubicBezTo>
                      <a:cubicBezTo>
                        <a:pt x="5" y="26"/>
                        <a:pt x="4" y="26"/>
                        <a:pt x="4" y="27"/>
                      </a:cubicBezTo>
                      <a:cubicBezTo>
                        <a:pt x="4" y="29"/>
                        <a:pt x="5" y="31"/>
                        <a:pt x="6" y="33"/>
                      </a:cubicBezTo>
                      <a:cubicBezTo>
                        <a:pt x="6" y="34"/>
                        <a:pt x="7" y="34"/>
                        <a:pt x="7" y="33"/>
                      </a:cubicBezTo>
                      <a:cubicBezTo>
                        <a:pt x="6" y="29"/>
                        <a:pt x="5" y="30"/>
                        <a:pt x="7" y="33"/>
                      </a:cubicBezTo>
                      <a:cubicBezTo>
                        <a:pt x="5" y="30"/>
                        <a:pt x="4" y="28"/>
                        <a:pt x="2" y="26"/>
                      </a:cubicBezTo>
                      <a:cubicBezTo>
                        <a:pt x="1" y="25"/>
                        <a:pt x="0" y="26"/>
                        <a:pt x="0" y="27"/>
                      </a:cubicBezTo>
                      <a:cubicBezTo>
                        <a:pt x="1" y="30"/>
                        <a:pt x="2" y="34"/>
                        <a:pt x="5" y="37"/>
                      </a:cubicBezTo>
                      <a:cubicBezTo>
                        <a:pt x="6" y="38"/>
                        <a:pt x="7" y="37"/>
                        <a:pt x="6" y="36"/>
                      </a:cubicBezTo>
                      <a:cubicBezTo>
                        <a:pt x="4" y="34"/>
                        <a:pt x="3" y="30"/>
                        <a:pt x="2" y="28"/>
                      </a:cubicBezTo>
                      <a:cubicBezTo>
                        <a:pt x="3" y="30"/>
                        <a:pt x="5" y="33"/>
                        <a:pt x="7" y="35"/>
                      </a:cubicBezTo>
                      <a:cubicBezTo>
                        <a:pt x="7" y="36"/>
                        <a:pt x="8" y="35"/>
                        <a:pt x="8" y="34"/>
                      </a:cubicBezTo>
                      <a:cubicBezTo>
                        <a:pt x="7" y="32"/>
                        <a:pt x="7" y="30"/>
                        <a:pt x="6" y="28"/>
                      </a:cubicBezTo>
                      <a:cubicBezTo>
                        <a:pt x="6" y="27"/>
                        <a:pt x="4" y="27"/>
                        <a:pt x="4" y="28"/>
                      </a:cubicBezTo>
                      <a:cubicBezTo>
                        <a:pt x="5" y="30"/>
                        <a:pt x="7" y="33"/>
                        <a:pt x="6" y="29"/>
                      </a:cubicBezTo>
                      <a:cubicBezTo>
                        <a:pt x="6" y="33"/>
                        <a:pt x="3" y="19"/>
                        <a:pt x="5" y="25"/>
                      </a:cubicBezTo>
                      <a:cubicBezTo>
                        <a:pt x="5" y="25"/>
                        <a:pt x="6" y="25"/>
                        <a:pt x="6" y="24"/>
                      </a:cubicBezTo>
                      <a:cubicBezTo>
                        <a:pt x="6" y="20"/>
                        <a:pt x="7" y="16"/>
                        <a:pt x="7" y="11"/>
                      </a:cubicBezTo>
                      <a:cubicBezTo>
                        <a:pt x="8" y="10"/>
                        <a:pt x="6" y="10"/>
                        <a:pt x="6" y="11"/>
                      </a:cubicBezTo>
                      <a:cubicBezTo>
                        <a:pt x="6" y="12"/>
                        <a:pt x="6" y="13"/>
                        <a:pt x="5" y="13"/>
                      </a:cubicBezTo>
                      <a:cubicBezTo>
                        <a:pt x="4" y="15"/>
                        <a:pt x="4" y="16"/>
                        <a:pt x="6" y="17"/>
                      </a:cubicBezTo>
                      <a:cubicBezTo>
                        <a:pt x="6" y="15"/>
                        <a:pt x="6" y="14"/>
                        <a:pt x="6" y="12"/>
                      </a:cubicBezTo>
                      <a:cubicBezTo>
                        <a:pt x="6" y="11"/>
                        <a:pt x="5" y="11"/>
                        <a:pt x="5" y="12"/>
                      </a:cubicBezTo>
                      <a:cubicBezTo>
                        <a:pt x="4" y="16"/>
                        <a:pt x="3" y="20"/>
                        <a:pt x="3" y="23"/>
                      </a:cubicBezTo>
                      <a:cubicBezTo>
                        <a:pt x="2" y="25"/>
                        <a:pt x="2" y="31"/>
                        <a:pt x="2" y="25"/>
                      </a:cubicBezTo>
                      <a:cubicBezTo>
                        <a:pt x="2" y="23"/>
                        <a:pt x="2" y="22"/>
                        <a:pt x="1" y="20"/>
                      </a:cubicBezTo>
                      <a:cubicBezTo>
                        <a:pt x="1" y="20"/>
                        <a:pt x="0" y="20"/>
                        <a:pt x="0" y="20"/>
                      </a:cubicBezTo>
                      <a:cubicBezTo>
                        <a:pt x="0" y="23"/>
                        <a:pt x="0" y="26"/>
                        <a:pt x="0" y="28"/>
                      </a:cubicBezTo>
                      <a:cubicBezTo>
                        <a:pt x="0" y="29"/>
                        <a:pt x="1" y="29"/>
                        <a:pt x="1" y="28"/>
                      </a:cubicBezTo>
                      <a:cubicBezTo>
                        <a:pt x="1" y="25"/>
                        <a:pt x="2" y="22"/>
                        <a:pt x="2" y="18"/>
                      </a:cubicBezTo>
                      <a:cubicBezTo>
                        <a:pt x="0" y="17"/>
                        <a:pt x="0" y="18"/>
                        <a:pt x="0" y="20"/>
                      </a:cubicBezTo>
                      <a:cubicBezTo>
                        <a:pt x="0" y="22"/>
                        <a:pt x="0" y="23"/>
                        <a:pt x="0" y="25"/>
                      </a:cubicBezTo>
                      <a:cubicBezTo>
                        <a:pt x="0" y="26"/>
                        <a:pt x="2" y="26"/>
                        <a:pt x="2" y="25"/>
                      </a:cubicBezTo>
                      <a:cubicBezTo>
                        <a:pt x="2" y="21"/>
                        <a:pt x="2" y="17"/>
                        <a:pt x="2" y="14"/>
                      </a:cubicBezTo>
                      <a:cubicBezTo>
                        <a:pt x="0" y="13"/>
                        <a:pt x="0" y="14"/>
                        <a:pt x="1" y="16"/>
                      </a:cubicBezTo>
                      <a:cubicBezTo>
                        <a:pt x="1" y="18"/>
                        <a:pt x="1" y="20"/>
                        <a:pt x="2" y="22"/>
                      </a:cubicBezTo>
                      <a:cubicBezTo>
                        <a:pt x="2" y="22"/>
                        <a:pt x="3" y="22"/>
                        <a:pt x="3" y="21"/>
                      </a:cubicBezTo>
                      <a:cubicBezTo>
                        <a:pt x="3" y="18"/>
                        <a:pt x="3" y="14"/>
                        <a:pt x="3" y="11"/>
                      </a:cubicBezTo>
                      <a:cubicBezTo>
                        <a:pt x="1" y="10"/>
                        <a:pt x="1" y="10"/>
                        <a:pt x="2" y="12"/>
                      </a:cubicBezTo>
                      <a:cubicBezTo>
                        <a:pt x="2" y="14"/>
                        <a:pt x="2" y="16"/>
                        <a:pt x="3" y="17"/>
                      </a:cubicBezTo>
                      <a:cubicBezTo>
                        <a:pt x="3" y="18"/>
                        <a:pt x="4" y="18"/>
                        <a:pt x="4" y="17"/>
                      </a:cubicBezTo>
                      <a:cubicBezTo>
                        <a:pt x="4" y="13"/>
                        <a:pt x="4" y="9"/>
                        <a:pt x="4" y="4"/>
                      </a:cubicBezTo>
                      <a:cubicBezTo>
                        <a:pt x="4" y="4"/>
                        <a:pt x="3" y="4"/>
                        <a:pt x="4" y="7"/>
                      </a:cubicBezTo>
                      <a:cubicBezTo>
                        <a:pt x="4" y="9"/>
                        <a:pt x="5" y="11"/>
                        <a:pt x="5" y="13"/>
                      </a:cubicBezTo>
                      <a:cubicBezTo>
                        <a:pt x="6" y="14"/>
                        <a:pt x="7" y="14"/>
                        <a:pt x="7" y="13"/>
                      </a:cubicBezTo>
                      <a:cubicBezTo>
                        <a:pt x="7" y="10"/>
                        <a:pt x="7" y="8"/>
                        <a:pt x="7" y="5"/>
                      </a:cubicBezTo>
                      <a:cubicBezTo>
                        <a:pt x="5" y="4"/>
                        <a:pt x="4" y="6"/>
                        <a:pt x="6" y="9"/>
                      </a:cubicBezTo>
                      <a:cubicBezTo>
                        <a:pt x="7" y="11"/>
                        <a:pt x="7" y="12"/>
                        <a:pt x="7" y="14"/>
                      </a:cubicBezTo>
                      <a:cubicBezTo>
                        <a:pt x="7" y="15"/>
                        <a:pt x="8" y="15"/>
                        <a:pt x="8" y="14"/>
                      </a:cubicBezTo>
                      <a:cubicBezTo>
                        <a:pt x="8" y="12"/>
                        <a:pt x="8" y="9"/>
                        <a:pt x="8" y="7"/>
                      </a:cubicBezTo>
                      <a:cubicBezTo>
                        <a:pt x="7" y="7"/>
                        <a:pt x="7" y="7"/>
                        <a:pt x="8" y="9"/>
                      </a:cubicBezTo>
                      <a:cubicBezTo>
                        <a:pt x="8" y="11"/>
                        <a:pt x="9" y="12"/>
                        <a:pt x="9" y="13"/>
                      </a:cubicBezTo>
                      <a:cubicBezTo>
                        <a:pt x="10" y="14"/>
                        <a:pt x="11" y="14"/>
                        <a:pt x="11" y="13"/>
                      </a:cubicBezTo>
                      <a:cubicBezTo>
                        <a:pt x="11" y="11"/>
                        <a:pt x="11" y="8"/>
                        <a:pt x="11" y="5"/>
                      </a:cubicBezTo>
                      <a:cubicBezTo>
                        <a:pt x="10" y="6"/>
                        <a:pt x="10" y="8"/>
                        <a:pt x="10" y="10"/>
                      </a:cubicBezTo>
                      <a:cubicBezTo>
                        <a:pt x="10" y="10"/>
                        <a:pt x="11" y="11"/>
                        <a:pt x="11" y="12"/>
                      </a:cubicBezTo>
                      <a:cubicBezTo>
                        <a:pt x="11" y="13"/>
                        <a:pt x="12" y="13"/>
                        <a:pt x="12" y="12"/>
                      </a:cubicBezTo>
                      <a:cubicBezTo>
                        <a:pt x="12" y="10"/>
                        <a:pt x="12" y="7"/>
                        <a:pt x="12" y="5"/>
                      </a:cubicBezTo>
                      <a:cubicBezTo>
                        <a:pt x="10" y="5"/>
                        <a:pt x="10" y="6"/>
                        <a:pt x="11" y="8"/>
                      </a:cubicBezTo>
                      <a:cubicBezTo>
                        <a:pt x="11" y="9"/>
                        <a:pt x="11" y="11"/>
                        <a:pt x="12" y="13"/>
                      </a:cubicBezTo>
                      <a:cubicBezTo>
                        <a:pt x="12" y="13"/>
                        <a:pt x="13" y="13"/>
                        <a:pt x="13" y="12"/>
                      </a:cubicBezTo>
                      <a:cubicBezTo>
                        <a:pt x="13" y="11"/>
                        <a:pt x="13" y="10"/>
                        <a:pt x="13" y="8"/>
                      </a:cubicBezTo>
                      <a:cubicBezTo>
                        <a:pt x="14" y="6"/>
                        <a:pt x="13" y="5"/>
                        <a:pt x="12" y="6"/>
                      </a:cubicBezTo>
                      <a:cubicBezTo>
                        <a:pt x="12" y="9"/>
                        <a:pt x="13" y="11"/>
                        <a:pt x="14" y="14"/>
                      </a:cubicBezTo>
                      <a:cubicBezTo>
                        <a:pt x="14" y="15"/>
                        <a:pt x="15" y="15"/>
                        <a:pt x="15" y="14"/>
                      </a:cubicBezTo>
                      <a:cubicBezTo>
                        <a:pt x="16" y="11"/>
                        <a:pt x="16" y="12"/>
                        <a:pt x="16" y="9"/>
                      </a:cubicBezTo>
                      <a:cubicBezTo>
                        <a:pt x="17" y="7"/>
                        <a:pt x="17" y="6"/>
                        <a:pt x="15" y="6"/>
                      </a:cubicBezTo>
                      <a:cubicBezTo>
                        <a:pt x="16" y="9"/>
                        <a:pt x="16" y="11"/>
                        <a:pt x="16" y="13"/>
                      </a:cubicBezTo>
                      <a:cubicBezTo>
                        <a:pt x="16" y="14"/>
                        <a:pt x="17" y="14"/>
                        <a:pt x="17" y="13"/>
                      </a:cubicBezTo>
                      <a:cubicBezTo>
                        <a:pt x="17" y="11"/>
                        <a:pt x="17" y="9"/>
                        <a:pt x="17" y="6"/>
                      </a:cubicBezTo>
                      <a:cubicBezTo>
                        <a:pt x="17" y="0"/>
                        <a:pt x="17" y="8"/>
                        <a:pt x="17" y="9"/>
                      </a:cubicBezTo>
                      <a:cubicBezTo>
                        <a:pt x="17" y="6"/>
                        <a:pt x="16" y="5"/>
                        <a:pt x="16" y="9"/>
                      </a:cubicBezTo>
                      <a:cubicBezTo>
                        <a:pt x="16" y="11"/>
                        <a:pt x="17" y="14"/>
                        <a:pt x="17" y="16"/>
                      </a:cubicBezTo>
                      <a:cubicBezTo>
                        <a:pt x="17" y="17"/>
                        <a:pt x="19" y="17"/>
                        <a:pt x="19" y="16"/>
                      </a:cubicBezTo>
                      <a:cubicBezTo>
                        <a:pt x="18" y="14"/>
                        <a:pt x="18" y="11"/>
                        <a:pt x="18" y="9"/>
                      </a:cubicBezTo>
                      <a:cubicBezTo>
                        <a:pt x="18" y="7"/>
                        <a:pt x="18" y="14"/>
                        <a:pt x="18" y="15"/>
                      </a:cubicBezTo>
                      <a:cubicBezTo>
                        <a:pt x="18" y="15"/>
                        <a:pt x="19" y="15"/>
                        <a:pt x="19" y="15"/>
                      </a:cubicBezTo>
                      <a:cubicBezTo>
                        <a:pt x="19" y="13"/>
                        <a:pt x="19" y="11"/>
                        <a:pt x="19" y="10"/>
                      </a:cubicBezTo>
                      <a:cubicBezTo>
                        <a:pt x="19" y="6"/>
                        <a:pt x="18" y="7"/>
                        <a:pt x="18" y="10"/>
                      </a:cubicBezTo>
                      <a:cubicBezTo>
                        <a:pt x="19" y="11"/>
                        <a:pt x="20" y="11"/>
                        <a:pt x="20" y="10"/>
                      </a:cubicBezTo>
                      <a:cubicBezTo>
                        <a:pt x="20" y="7"/>
                        <a:pt x="20" y="5"/>
                        <a:pt x="21" y="2"/>
                      </a:cubicBezTo>
                      <a:cubicBezTo>
                        <a:pt x="21" y="1"/>
                        <a:pt x="20" y="0"/>
                        <a:pt x="2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4" name="Freeform 163"/>
                <p:cNvSpPr/>
                <p:nvPr/>
              </p:nvSpPr>
              <p:spPr bwMode="auto">
                <a:xfrm>
                  <a:off x="952500" y="2517776"/>
                  <a:ext cx="12700" cy="22225"/>
                </a:xfrm>
                <a:custGeom>
                  <a:avLst/>
                  <a:gdLst>
                    <a:gd name="T0" fmla="*/ 4 w 13"/>
                    <a:gd name="T1" fmla="*/ 13 h 21"/>
                    <a:gd name="T2" fmla="*/ 7 w 13"/>
                    <a:gd name="T3" fmla="*/ 12 h 21"/>
                    <a:gd name="T4" fmla="*/ 2 w 13"/>
                    <a:gd name="T5" fmla="*/ 12 h 21"/>
                    <a:gd name="T6" fmla="*/ 1 w 13"/>
                    <a:gd name="T7" fmla="*/ 13 h 21"/>
                    <a:gd name="T8" fmla="*/ 5 w 13"/>
                    <a:gd name="T9" fmla="*/ 14 h 21"/>
                    <a:gd name="T10" fmla="*/ 1 w 13"/>
                    <a:gd name="T11" fmla="*/ 11 h 21"/>
                    <a:gd name="T12" fmla="*/ 5 w 13"/>
                    <a:gd name="T13" fmla="*/ 10 h 21"/>
                    <a:gd name="T14" fmla="*/ 1 w 13"/>
                    <a:gd name="T15" fmla="*/ 10 h 21"/>
                    <a:gd name="T16" fmla="*/ 6 w 13"/>
                    <a:gd name="T17" fmla="*/ 6 h 21"/>
                    <a:gd name="T18" fmla="*/ 4 w 13"/>
                    <a:gd name="T19" fmla="*/ 6 h 21"/>
                    <a:gd name="T20" fmla="*/ 5 w 13"/>
                    <a:gd name="T21" fmla="*/ 0 h 21"/>
                    <a:gd name="T22" fmla="*/ 6 w 13"/>
                    <a:gd name="T23" fmla="*/ 15 h 21"/>
                    <a:gd name="T24" fmla="*/ 7 w 13"/>
                    <a:gd name="T25" fmla="*/ 4 h 21"/>
                    <a:gd name="T26" fmla="*/ 6 w 13"/>
                    <a:gd name="T27" fmla="*/ 14 h 21"/>
                    <a:gd name="T28" fmla="*/ 11 w 13"/>
                    <a:gd name="T29" fmla="*/ 11 h 21"/>
                    <a:gd name="T30" fmla="*/ 8 w 13"/>
                    <a:gd name="T31" fmla="*/ 14 h 21"/>
                    <a:gd name="T32" fmla="*/ 10 w 13"/>
                    <a:gd name="T33" fmla="*/ 8 h 21"/>
                    <a:gd name="T34" fmla="*/ 8 w 13"/>
                    <a:gd name="T35" fmla="*/ 14 h 21"/>
                    <a:gd name="T36" fmla="*/ 9 w 13"/>
                    <a:gd name="T37" fmla="*/ 7 h 21"/>
                    <a:gd name="T38" fmla="*/ 10 w 13"/>
                    <a:gd name="T39" fmla="*/ 9 h 21"/>
                    <a:gd name="T40" fmla="*/ 9 w 13"/>
                    <a:gd name="T41" fmla="*/ 11 h 21"/>
                    <a:gd name="T42" fmla="*/ 13 w 13"/>
                    <a:gd name="T43" fmla="*/ 7 h 21"/>
                    <a:gd name="T44" fmla="*/ 8 w 13"/>
                    <a:gd name="T45" fmla="*/ 17 h 21"/>
                    <a:gd name="T46" fmla="*/ 9 w 13"/>
                    <a:gd name="T47" fmla="*/ 15 h 21"/>
                    <a:gd name="T48" fmla="*/ 5 w 13"/>
                    <a:gd name="T49" fmla="*/ 19 h 21"/>
                    <a:gd name="T50" fmla="*/ 6 w 13"/>
                    <a:gd name="T51" fmla="*/ 18 h 21"/>
                    <a:gd name="T52" fmla="*/ 3 w 13"/>
                    <a:gd name="T53" fmla="*/ 15 h 21"/>
                    <a:gd name="T54" fmla="*/ 5 w 13"/>
                    <a:gd name="T55" fmla="*/ 20 h 21"/>
                    <a:gd name="T56" fmla="*/ 7 w 13"/>
                    <a:gd name="T57" fmla="*/ 16 h 21"/>
                    <a:gd name="T58" fmla="*/ 11 w 13"/>
                    <a:gd name="T59" fmla="*/ 7 h 21"/>
                    <a:gd name="T60" fmla="*/ 4 w 13"/>
                    <a:gd name="T61" fmla="*/ 15 h 21"/>
                    <a:gd name="T62" fmla="*/ 5 w 13"/>
                    <a:gd name="T63" fmla="*/ 20 h 21"/>
                    <a:gd name="T64" fmla="*/ 3 w 13"/>
                    <a:gd name="T65" fmla="*/ 15 h 21"/>
                    <a:gd name="T66" fmla="*/ 3 w 13"/>
                    <a:gd name="T67" fmla="*/ 18 h 21"/>
                    <a:gd name="T68" fmla="*/ 5 w 13"/>
                    <a:gd name="T69" fmla="*/ 15 h 21"/>
                    <a:gd name="T70" fmla="*/ 4 w 13"/>
                    <a:gd name="T71" fmla="*/ 15 h 21"/>
                    <a:gd name="T72" fmla="*/ 5 w 13"/>
                    <a:gd name="T73" fmla="*/ 20 h 21"/>
                    <a:gd name="T74" fmla="*/ 9 w 13"/>
                    <a:gd name="T75" fmla="*/ 16 h 21"/>
                    <a:gd name="T76" fmla="*/ 7 w 13"/>
                    <a:gd name="T77" fmla="*/ 18 h 21"/>
                    <a:gd name="T78" fmla="*/ 13 w 13"/>
                    <a:gd name="T79" fmla="*/ 7 h 21"/>
                    <a:gd name="T80" fmla="*/ 9 w 13"/>
                    <a:gd name="T81" fmla="*/ 11 h 21"/>
                    <a:gd name="T82" fmla="*/ 11 w 13"/>
                    <a:gd name="T83" fmla="*/ 8 h 21"/>
                    <a:gd name="T84" fmla="*/ 8 w 13"/>
                    <a:gd name="T85" fmla="*/ 7 h 21"/>
                    <a:gd name="T86" fmla="*/ 8 w 13"/>
                    <a:gd name="T87" fmla="*/ 14 h 21"/>
                    <a:gd name="T88" fmla="*/ 10 w 13"/>
                    <a:gd name="T89" fmla="*/ 8 h 21"/>
                    <a:gd name="T90" fmla="*/ 7 w 13"/>
                    <a:gd name="T91" fmla="*/ 14 h 21"/>
                    <a:gd name="T92" fmla="*/ 11 w 13"/>
                    <a:gd name="T93" fmla="*/ 11 h 21"/>
                    <a:gd name="T94" fmla="*/ 6 w 13"/>
                    <a:gd name="T95" fmla="*/ 14 h 21"/>
                    <a:gd name="T96" fmla="*/ 7 w 13"/>
                    <a:gd name="T97" fmla="*/ 4 h 21"/>
                    <a:gd name="T98" fmla="*/ 6 w 13"/>
                    <a:gd name="T99" fmla="*/ 15 h 21"/>
                    <a:gd name="T100" fmla="*/ 5 w 13"/>
                    <a:gd name="T101" fmla="*/ 0 h 21"/>
                    <a:gd name="T102" fmla="*/ 4 w 13"/>
                    <a:gd name="T103" fmla="*/ 7 h 21"/>
                    <a:gd name="T104" fmla="*/ 6 w 13"/>
                    <a:gd name="T105" fmla="*/ 6 h 21"/>
                    <a:gd name="T106" fmla="*/ 1 w 13"/>
                    <a:gd name="T107" fmla="*/ 10 h 21"/>
                    <a:gd name="T108" fmla="*/ 5 w 13"/>
                    <a:gd name="T109" fmla="*/ 10 h 21"/>
                    <a:gd name="T110" fmla="*/ 0 w 13"/>
                    <a:gd name="T111" fmla="*/ 11 h 21"/>
                    <a:gd name="T112" fmla="*/ 4 w 13"/>
                    <a:gd name="T113" fmla="*/ 14 h 21"/>
                    <a:gd name="T114" fmla="*/ 1 w 13"/>
                    <a:gd name="T115" fmla="*/ 13 h 21"/>
                    <a:gd name="T116" fmla="*/ 2 w 13"/>
                    <a:gd name="T117" fmla="*/ 14 h 21"/>
                    <a:gd name="T118" fmla="*/ 6 w 13"/>
                    <a:gd name="T119" fmla="*/ 12 h 21"/>
                    <a:gd name="T120" fmla="*/ 4 w 13"/>
                    <a:gd name="T121" fmla="*/ 13 h 21"/>
                    <a:gd name="T122" fmla="*/ 7 w 13"/>
                    <a:gd name="T123" fmla="*/ 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 h="21">
                      <a:moveTo>
                        <a:pt x="6" y="9"/>
                      </a:moveTo>
                      <a:cubicBezTo>
                        <a:pt x="6" y="10"/>
                        <a:pt x="5" y="12"/>
                        <a:pt x="4" y="13"/>
                      </a:cubicBezTo>
                      <a:cubicBezTo>
                        <a:pt x="4" y="14"/>
                        <a:pt x="5" y="14"/>
                        <a:pt x="5" y="14"/>
                      </a:cubicBezTo>
                      <a:cubicBezTo>
                        <a:pt x="6" y="13"/>
                        <a:pt x="6" y="13"/>
                        <a:pt x="7" y="12"/>
                      </a:cubicBezTo>
                      <a:cubicBezTo>
                        <a:pt x="7" y="11"/>
                        <a:pt x="6" y="11"/>
                        <a:pt x="6" y="11"/>
                      </a:cubicBezTo>
                      <a:cubicBezTo>
                        <a:pt x="4" y="11"/>
                        <a:pt x="3" y="12"/>
                        <a:pt x="2" y="12"/>
                      </a:cubicBezTo>
                      <a:cubicBezTo>
                        <a:pt x="1" y="12"/>
                        <a:pt x="1" y="13"/>
                        <a:pt x="1" y="13"/>
                      </a:cubicBezTo>
                      <a:cubicBezTo>
                        <a:pt x="1" y="13"/>
                        <a:pt x="3" y="13"/>
                        <a:pt x="1" y="13"/>
                      </a:cubicBezTo>
                      <a:cubicBezTo>
                        <a:pt x="1" y="13"/>
                        <a:pt x="1" y="14"/>
                        <a:pt x="1" y="14"/>
                      </a:cubicBezTo>
                      <a:cubicBezTo>
                        <a:pt x="2" y="14"/>
                        <a:pt x="4" y="14"/>
                        <a:pt x="5" y="14"/>
                      </a:cubicBezTo>
                      <a:cubicBezTo>
                        <a:pt x="6" y="14"/>
                        <a:pt x="5" y="13"/>
                        <a:pt x="5" y="13"/>
                      </a:cubicBezTo>
                      <a:cubicBezTo>
                        <a:pt x="3" y="12"/>
                        <a:pt x="2" y="11"/>
                        <a:pt x="1" y="11"/>
                      </a:cubicBezTo>
                      <a:cubicBezTo>
                        <a:pt x="1" y="11"/>
                        <a:pt x="1" y="12"/>
                        <a:pt x="1" y="12"/>
                      </a:cubicBezTo>
                      <a:cubicBezTo>
                        <a:pt x="3" y="12"/>
                        <a:pt x="4" y="11"/>
                        <a:pt x="5" y="10"/>
                      </a:cubicBezTo>
                      <a:cubicBezTo>
                        <a:pt x="6" y="9"/>
                        <a:pt x="6" y="8"/>
                        <a:pt x="5" y="8"/>
                      </a:cubicBezTo>
                      <a:cubicBezTo>
                        <a:pt x="3" y="9"/>
                        <a:pt x="2" y="9"/>
                        <a:pt x="1" y="10"/>
                      </a:cubicBezTo>
                      <a:cubicBezTo>
                        <a:pt x="1" y="10"/>
                        <a:pt x="1" y="11"/>
                        <a:pt x="2" y="11"/>
                      </a:cubicBezTo>
                      <a:cubicBezTo>
                        <a:pt x="3" y="10"/>
                        <a:pt x="5" y="8"/>
                        <a:pt x="6" y="6"/>
                      </a:cubicBezTo>
                      <a:cubicBezTo>
                        <a:pt x="7" y="5"/>
                        <a:pt x="5" y="4"/>
                        <a:pt x="5" y="5"/>
                      </a:cubicBezTo>
                      <a:cubicBezTo>
                        <a:pt x="4" y="6"/>
                        <a:pt x="4" y="6"/>
                        <a:pt x="4" y="6"/>
                      </a:cubicBezTo>
                      <a:cubicBezTo>
                        <a:pt x="4" y="7"/>
                        <a:pt x="5" y="7"/>
                        <a:pt x="5" y="7"/>
                      </a:cubicBezTo>
                      <a:cubicBezTo>
                        <a:pt x="5" y="5"/>
                        <a:pt x="5" y="3"/>
                        <a:pt x="5" y="0"/>
                      </a:cubicBezTo>
                      <a:cubicBezTo>
                        <a:pt x="5" y="1"/>
                        <a:pt x="5" y="1"/>
                        <a:pt x="4" y="1"/>
                      </a:cubicBezTo>
                      <a:cubicBezTo>
                        <a:pt x="8" y="4"/>
                        <a:pt x="6" y="11"/>
                        <a:pt x="6" y="15"/>
                      </a:cubicBezTo>
                      <a:cubicBezTo>
                        <a:pt x="7" y="15"/>
                        <a:pt x="7" y="15"/>
                        <a:pt x="8" y="15"/>
                      </a:cubicBezTo>
                      <a:cubicBezTo>
                        <a:pt x="8" y="11"/>
                        <a:pt x="8" y="8"/>
                        <a:pt x="7" y="4"/>
                      </a:cubicBezTo>
                      <a:cubicBezTo>
                        <a:pt x="7" y="4"/>
                        <a:pt x="7" y="4"/>
                        <a:pt x="6" y="4"/>
                      </a:cubicBezTo>
                      <a:cubicBezTo>
                        <a:pt x="7" y="8"/>
                        <a:pt x="7" y="11"/>
                        <a:pt x="6" y="14"/>
                      </a:cubicBezTo>
                      <a:cubicBezTo>
                        <a:pt x="6" y="15"/>
                        <a:pt x="7" y="16"/>
                        <a:pt x="7" y="15"/>
                      </a:cubicBezTo>
                      <a:cubicBezTo>
                        <a:pt x="9" y="14"/>
                        <a:pt x="10" y="12"/>
                        <a:pt x="11" y="11"/>
                      </a:cubicBezTo>
                      <a:cubicBezTo>
                        <a:pt x="10" y="11"/>
                        <a:pt x="10" y="10"/>
                        <a:pt x="9" y="10"/>
                      </a:cubicBezTo>
                      <a:cubicBezTo>
                        <a:pt x="9" y="11"/>
                        <a:pt x="8" y="12"/>
                        <a:pt x="8" y="14"/>
                      </a:cubicBezTo>
                      <a:cubicBezTo>
                        <a:pt x="8" y="14"/>
                        <a:pt x="9" y="14"/>
                        <a:pt x="9" y="14"/>
                      </a:cubicBezTo>
                      <a:cubicBezTo>
                        <a:pt x="9" y="12"/>
                        <a:pt x="9" y="10"/>
                        <a:pt x="10" y="8"/>
                      </a:cubicBezTo>
                      <a:cubicBezTo>
                        <a:pt x="9" y="8"/>
                        <a:pt x="9" y="8"/>
                        <a:pt x="9" y="8"/>
                      </a:cubicBezTo>
                      <a:cubicBezTo>
                        <a:pt x="9" y="10"/>
                        <a:pt x="8" y="12"/>
                        <a:pt x="8" y="14"/>
                      </a:cubicBezTo>
                      <a:cubicBezTo>
                        <a:pt x="8" y="14"/>
                        <a:pt x="9" y="14"/>
                        <a:pt x="9" y="14"/>
                      </a:cubicBezTo>
                      <a:cubicBezTo>
                        <a:pt x="9" y="12"/>
                        <a:pt x="9" y="9"/>
                        <a:pt x="9" y="7"/>
                      </a:cubicBezTo>
                      <a:cubicBezTo>
                        <a:pt x="9" y="7"/>
                        <a:pt x="8" y="8"/>
                        <a:pt x="8" y="8"/>
                      </a:cubicBezTo>
                      <a:cubicBezTo>
                        <a:pt x="9" y="8"/>
                        <a:pt x="10" y="8"/>
                        <a:pt x="10" y="9"/>
                      </a:cubicBezTo>
                      <a:cubicBezTo>
                        <a:pt x="10" y="8"/>
                        <a:pt x="10" y="8"/>
                        <a:pt x="10" y="8"/>
                      </a:cubicBezTo>
                      <a:cubicBezTo>
                        <a:pt x="9" y="9"/>
                        <a:pt x="9" y="10"/>
                        <a:pt x="9" y="11"/>
                      </a:cubicBezTo>
                      <a:cubicBezTo>
                        <a:pt x="9" y="11"/>
                        <a:pt x="9" y="11"/>
                        <a:pt x="10" y="12"/>
                      </a:cubicBezTo>
                      <a:cubicBezTo>
                        <a:pt x="11" y="10"/>
                        <a:pt x="12" y="9"/>
                        <a:pt x="13" y="7"/>
                      </a:cubicBezTo>
                      <a:cubicBezTo>
                        <a:pt x="12" y="7"/>
                        <a:pt x="12" y="7"/>
                        <a:pt x="11" y="7"/>
                      </a:cubicBezTo>
                      <a:cubicBezTo>
                        <a:pt x="12" y="10"/>
                        <a:pt x="11" y="15"/>
                        <a:pt x="8" y="17"/>
                      </a:cubicBezTo>
                      <a:cubicBezTo>
                        <a:pt x="8" y="17"/>
                        <a:pt x="8" y="17"/>
                        <a:pt x="9" y="18"/>
                      </a:cubicBezTo>
                      <a:cubicBezTo>
                        <a:pt x="9" y="17"/>
                        <a:pt x="9" y="16"/>
                        <a:pt x="9" y="15"/>
                      </a:cubicBezTo>
                      <a:cubicBezTo>
                        <a:pt x="9" y="15"/>
                        <a:pt x="8" y="14"/>
                        <a:pt x="7" y="15"/>
                      </a:cubicBezTo>
                      <a:cubicBezTo>
                        <a:pt x="7" y="17"/>
                        <a:pt x="6" y="18"/>
                        <a:pt x="5" y="19"/>
                      </a:cubicBezTo>
                      <a:cubicBezTo>
                        <a:pt x="5" y="19"/>
                        <a:pt x="6" y="19"/>
                        <a:pt x="6" y="19"/>
                      </a:cubicBezTo>
                      <a:cubicBezTo>
                        <a:pt x="6" y="19"/>
                        <a:pt x="6" y="19"/>
                        <a:pt x="6" y="18"/>
                      </a:cubicBezTo>
                      <a:cubicBezTo>
                        <a:pt x="6" y="17"/>
                        <a:pt x="5" y="17"/>
                        <a:pt x="4" y="17"/>
                      </a:cubicBezTo>
                      <a:cubicBezTo>
                        <a:pt x="4" y="17"/>
                        <a:pt x="4" y="16"/>
                        <a:pt x="3" y="15"/>
                      </a:cubicBezTo>
                      <a:cubicBezTo>
                        <a:pt x="3" y="15"/>
                        <a:pt x="2" y="15"/>
                        <a:pt x="2" y="16"/>
                      </a:cubicBezTo>
                      <a:cubicBezTo>
                        <a:pt x="3" y="17"/>
                        <a:pt x="4" y="18"/>
                        <a:pt x="5" y="20"/>
                      </a:cubicBezTo>
                      <a:cubicBezTo>
                        <a:pt x="5" y="20"/>
                        <a:pt x="6" y="20"/>
                        <a:pt x="6" y="20"/>
                      </a:cubicBezTo>
                      <a:cubicBezTo>
                        <a:pt x="5" y="18"/>
                        <a:pt x="5" y="17"/>
                        <a:pt x="7" y="16"/>
                      </a:cubicBezTo>
                      <a:cubicBezTo>
                        <a:pt x="8" y="15"/>
                        <a:pt x="9" y="14"/>
                        <a:pt x="10" y="13"/>
                      </a:cubicBezTo>
                      <a:cubicBezTo>
                        <a:pt x="12" y="12"/>
                        <a:pt x="12" y="9"/>
                        <a:pt x="11" y="7"/>
                      </a:cubicBezTo>
                      <a:cubicBezTo>
                        <a:pt x="10" y="6"/>
                        <a:pt x="9" y="6"/>
                        <a:pt x="9" y="7"/>
                      </a:cubicBezTo>
                      <a:cubicBezTo>
                        <a:pt x="11" y="11"/>
                        <a:pt x="8" y="14"/>
                        <a:pt x="4" y="15"/>
                      </a:cubicBezTo>
                      <a:cubicBezTo>
                        <a:pt x="4" y="15"/>
                        <a:pt x="3" y="16"/>
                        <a:pt x="4" y="16"/>
                      </a:cubicBezTo>
                      <a:cubicBezTo>
                        <a:pt x="4" y="17"/>
                        <a:pt x="4" y="19"/>
                        <a:pt x="5" y="20"/>
                      </a:cubicBezTo>
                      <a:cubicBezTo>
                        <a:pt x="5" y="21"/>
                        <a:pt x="6" y="20"/>
                        <a:pt x="6" y="20"/>
                      </a:cubicBezTo>
                      <a:cubicBezTo>
                        <a:pt x="5" y="18"/>
                        <a:pt x="4" y="16"/>
                        <a:pt x="3" y="15"/>
                      </a:cubicBezTo>
                      <a:cubicBezTo>
                        <a:pt x="3" y="14"/>
                        <a:pt x="2" y="15"/>
                        <a:pt x="2" y="15"/>
                      </a:cubicBezTo>
                      <a:cubicBezTo>
                        <a:pt x="2" y="16"/>
                        <a:pt x="3" y="17"/>
                        <a:pt x="3" y="18"/>
                      </a:cubicBezTo>
                      <a:cubicBezTo>
                        <a:pt x="3" y="19"/>
                        <a:pt x="3" y="19"/>
                        <a:pt x="4" y="19"/>
                      </a:cubicBezTo>
                      <a:cubicBezTo>
                        <a:pt x="6" y="19"/>
                        <a:pt x="6" y="17"/>
                        <a:pt x="5" y="15"/>
                      </a:cubicBezTo>
                      <a:cubicBezTo>
                        <a:pt x="5" y="15"/>
                        <a:pt x="4" y="15"/>
                        <a:pt x="4" y="15"/>
                      </a:cubicBezTo>
                      <a:cubicBezTo>
                        <a:pt x="4" y="15"/>
                        <a:pt x="4" y="15"/>
                        <a:pt x="4" y="15"/>
                      </a:cubicBezTo>
                      <a:cubicBezTo>
                        <a:pt x="4" y="15"/>
                        <a:pt x="4" y="16"/>
                        <a:pt x="4" y="16"/>
                      </a:cubicBezTo>
                      <a:cubicBezTo>
                        <a:pt x="4" y="17"/>
                        <a:pt x="4" y="18"/>
                        <a:pt x="5" y="20"/>
                      </a:cubicBezTo>
                      <a:cubicBezTo>
                        <a:pt x="5" y="20"/>
                        <a:pt x="6" y="20"/>
                        <a:pt x="6" y="20"/>
                      </a:cubicBezTo>
                      <a:cubicBezTo>
                        <a:pt x="7" y="19"/>
                        <a:pt x="8" y="17"/>
                        <a:pt x="9" y="16"/>
                      </a:cubicBezTo>
                      <a:cubicBezTo>
                        <a:pt x="8" y="15"/>
                        <a:pt x="8" y="15"/>
                        <a:pt x="7" y="15"/>
                      </a:cubicBezTo>
                      <a:cubicBezTo>
                        <a:pt x="7" y="16"/>
                        <a:pt x="7" y="17"/>
                        <a:pt x="7" y="18"/>
                      </a:cubicBezTo>
                      <a:cubicBezTo>
                        <a:pt x="7" y="18"/>
                        <a:pt x="8" y="18"/>
                        <a:pt x="8" y="18"/>
                      </a:cubicBezTo>
                      <a:cubicBezTo>
                        <a:pt x="12" y="16"/>
                        <a:pt x="13" y="11"/>
                        <a:pt x="13" y="7"/>
                      </a:cubicBezTo>
                      <a:cubicBezTo>
                        <a:pt x="13" y="6"/>
                        <a:pt x="12" y="6"/>
                        <a:pt x="11" y="7"/>
                      </a:cubicBezTo>
                      <a:cubicBezTo>
                        <a:pt x="10" y="8"/>
                        <a:pt x="9" y="9"/>
                        <a:pt x="9" y="11"/>
                      </a:cubicBezTo>
                      <a:cubicBezTo>
                        <a:pt x="8" y="12"/>
                        <a:pt x="9" y="12"/>
                        <a:pt x="10" y="12"/>
                      </a:cubicBezTo>
                      <a:cubicBezTo>
                        <a:pt x="10" y="11"/>
                        <a:pt x="11" y="9"/>
                        <a:pt x="11" y="8"/>
                      </a:cubicBezTo>
                      <a:cubicBezTo>
                        <a:pt x="11" y="8"/>
                        <a:pt x="11" y="7"/>
                        <a:pt x="11" y="7"/>
                      </a:cubicBezTo>
                      <a:cubicBezTo>
                        <a:pt x="10" y="7"/>
                        <a:pt x="9" y="7"/>
                        <a:pt x="8" y="7"/>
                      </a:cubicBezTo>
                      <a:cubicBezTo>
                        <a:pt x="8" y="6"/>
                        <a:pt x="7" y="7"/>
                        <a:pt x="7" y="7"/>
                      </a:cubicBezTo>
                      <a:cubicBezTo>
                        <a:pt x="7" y="10"/>
                        <a:pt x="8" y="12"/>
                        <a:pt x="8" y="14"/>
                      </a:cubicBezTo>
                      <a:cubicBezTo>
                        <a:pt x="8" y="15"/>
                        <a:pt x="9" y="15"/>
                        <a:pt x="9" y="14"/>
                      </a:cubicBezTo>
                      <a:cubicBezTo>
                        <a:pt x="10" y="12"/>
                        <a:pt x="10" y="10"/>
                        <a:pt x="10" y="8"/>
                      </a:cubicBezTo>
                      <a:cubicBezTo>
                        <a:pt x="10" y="7"/>
                        <a:pt x="9" y="7"/>
                        <a:pt x="9" y="8"/>
                      </a:cubicBezTo>
                      <a:cubicBezTo>
                        <a:pt x="8" y="10"/>
                        <a:pt x="7" y="12"/>
                        <a:pt x="7" y="14"/>
                      </a:cubicBezTo>
                      <a:cubicBezTo>
                        <a:pt x="8" y="15"/>
                        <a:pt x="8" y="15"/>
                        <a:pt x="9" y="14"/>
                      </a:cubicBezTo>
                      <a:cubicBezTo>
                        <a:pt x="10" y="13"/>
                        <a:pt x="10" y="12"/>
                        <a:pt x="11" y="11"/>
                      </a:cubicBezTo>
                      <a:cubicBezTo>
                        <a:pt x="11" y="10"/>
                        <a:pt x="10" y="9"/>
                        <a:pt x="9" y="10"/>
                      </a:cubicBezTo>
                      <a:cubicBezTo>
                        <a:pt x="9" y="12"/>
                        <a:pt x="8" y="13"/>
                        <a:pt x="6" y="14"/>
                      </a:cubicBezTo>
                      <a:cubicBezTo>
                        <a:pt x="7" y="14"/>
                        <a:pt x="7" y="15"/>
                        <a:pt x="8" y="15"/>
                      </a:cubicBezTo>
                      <a:cubicBezTo>
                        <a:pt x="8" y="11"/>
                        <a:pt x="8" y="8"/>
                        <a:pt x="7" y="4"/>
                      </a:cubicBezTo>
                      <a:cubicBezTo>
                        <a:pt x="7" y="3"/>
                        <a:pt x="6" y="3"/>
                        <a:pt x="6" y="4"/>
                      </a:cubicBezTo>
                      <a:cubicBezTo>
                        <a:pt x="6" y="8"/>
                        <a:pt x="6" y="11"/>
                        <a:pt x="6" y="15"/>
                      </a:cubicBezTo>
                      <a:cubicBezTo>
                        <a:pt x="6" y="16"/>
                        <a:pt x="8" y="16"/>
                        <a:pt x="8" y="15"/>
                      </a:cubicBezTo>
                      <a:cubicBezTo>
                        <a:pt x="8" y="10"/>
                        <a:pt x="9" y="4"/>
                        <a:pt x="5" y="0"/>
                      </a:cubicBezTo>
                      <a:cubicBezTo>
                        <a:pt x="5" y="0"/>
                        <a:pt x="4" y="0"/>
                        <a:pt x="4" y="0"/>
                      </a:cubicBezTo>
                      <a:cubicBezTo>
                        <a:pt x="4" y="3"/>
                        <a:pt x="4" y="5"/>
                        <a:pt x="4" y="7"/>
                      </a:cubicBezTo>
                      <a:cubicBezTo>
                        <a:pt x="4" y="8"/>
                        <a:pt x="5" y="8"/>
                        <a:pt x="5" y="7"/>
                      </a:cubicBezTo>
                      <a:cubicBezTo>
                        <a:pt x="5" y="7"/>
                        <a:pt x="6" y="6"/>
                        <a:pt x="6" y="6"/>
                      </a:cubicBezTo>
                      <a:cubicBezTo>
                        <a:pt x="6" y="6"/>
                        <a:pt x="5" y="5"/>
                        <a:pt x="5" y="5"/>
                      </a:cubicBezTo>
                      <a:cubicBezTo>
                        <a:pt x="4" y="7"/>
                        <a:pt x="2" y="9"/>
                        <a:pt x="1" y="10"/>
                      </a:cubicBezTo>
                      <a:cubicBezTo>
                        <a:pt x="0" y="11"/>
                        <a:pt x="1" y="12"/>
                        <a:pt x="2" y="11"/>
                      </a:cubicBezTo>
                      <a:cubicBezTo>
                        <a:pt x="3" y="11"/>
                        <a:pt x="4" y="10"/>
                        <a:pt x="5" y="10"/>
                      </a:cubicBezTo>
                      <a:cubicBezTo>
                        <a:pt x="5" y="9"/>
                        <a:pt x="5" y="9"/>
                        <a:pt x="5" y="8"/>
                      </a:cubicBezTo>
                      <a:cubicBezTo>
                        <a:pt x="3" y="9"/>
                        <a:pt x="2" y="10"/>
                        <a:pt x="0" y="11"/>
                      </a:cubicBezTo>
                      <a:cubicBezTo>
                        <a:pt x="0" y="11"/>
                        <a:pt x="0" y="12"/>
                        <a:pt x="0" y="12"/>
                      </a:cubicBezTo>
                      <a:cubicBezTo>
                        <a:pt x="2" y="13"/>
                        <a:pt x="3" y="13"/>
                        <a:pt x="4" y="14"/>
                      </a:cubicBezTo>
                      <a:cubicBezTo>
                        <a:pt x="4" y="13"/>
                        <a:pt x="4" y="13"/>
                        <a:pt x="4" y="13"/>
                      </a:cubicBezTo>
                      <a:cubicBezTo>
                        <a:pt x="3" y="13"/>
                        <a:pt x="2" y="13"/>
                        <a:pt x="1" y="13"/>
                      </a:cubicBezTo>
                      <a:cubicBezTo>
                        <a:pt x="0" y="13"/>
                        <a:pt x="0" y="14"/>
                        <a:pt x="1" y="14"/>
                      </a:cubicBezTo>
                      <a:cubicBezTo>
                        <a:pt x="1" y="14"/>
                        <a:pt x="1" y="14"/>
                        <a:pt x="2" y="14"/>
                      </a:cubicBezTo>
                      <a:cubicBezTo>
                        <a:pt x="2" y="15"/>
                        <a:pt x="2" y="14"/>
                        <a:pt x="3" y="14"/>
                      </a:cubicBezTo>
                      <a:cubicBezTo>
                        <a:pt x="3" y="13"/>
                        <a:pt x="5" y="13"/>
                        <a:pt x="6" y="12"/>
                      </a:cubicBezTo>
                      <a:cubicBezTo>
                        <a:pt x="6" y="12"/>
                        <a:pt x="6" y="12"/>
                        <a:pt x="5" y="11"/>
                      </a:cubicBezTo>
                      <a:cubicBezTo>
                        <a:pt x="5" y="12"/>
                        <a:pt x="4" y="13"/>
                        <a:pt x="4" y="13"/>
                      </a:cubicBezTo>
                      <a:cubicBezTo>
                        <a:pt x="4" y="14"/>
                        <a:pt x="5" y="15"/>
                        <a:pt x="5" y="14"/>
                      </a:cubicBezTo>
                      <a:cubicBezTo>
                        <a:pt x="6" y="13"/>
                        <a:pt x="7" y="11"/>
                        <a:pt x="7" y="9"/>
                      </a:cubicBezTo>
                      <a:cubicBezTo>
                        <a:pt x="8" y="8"/>
                        <a:pt x="6" y="8"/>
                        <a:pt x="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5" name="Freeform 164"/>
                <p:cNvSpPr/>
                <p:nvPr/>
              </p:nvSpPr>
              <p:spPr bwMode="auto">
                <a:xfrm>
                  <a:off x="962025" y="2514601"/>
                  <a:ext cx="3175" cy="1588"/>
                </a:xfrm>
                <a:custGeom>
                  <a:avLst/>
                  <a:gdLst>
                    <a:gd name="T0" fmla="*/ 1 w 3"/>
                    <a:gd name="T1" fmla="*/ 1 h 2"/>
                    <a:gd name="T2" fmla="*/ 1 w 3"/>
                    <a:gd name="T3" fmla="*/ 1 h 2"/>
                    <a:gd name="T4" fmla="*/ 1 w 3"/>
                    <a:gd name="T5" fmla="*/ 1 h 2"/>
                    <a:gd name="T6" fmla="*/ 1 w 3"/>
                    <a:gd name="T7" fmla="*/ 1 h 2"/>
                    <a:gd name="T8" fmla="*/ 2 w 3"/>
                    <a:gd name="T9" fmla="*/ 2 h 2"/>
                    <a:gd name="T10" fmla="*/ 2 w 3"/>
                    <a:gd name="T11" fmla="*/ 0 h 2"/>
                    <a:gd name="T12" fmla="*/ 1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1"/>
                      </a:moveTo>
                      <a:cubicBezTo>
                        <a:pt x="1" y="1"/>
                        <a:pt x="1" y="2"/>
                        <a:pt x="1" y="1"/>
                      </a:cubicBezTo>
                      <a:cubicBezTo>
                        <a:pt x="1" y="1"/>
                        <a:pt x="1" y="1"/>
                        <a:pt x="1" y="1"/>
                      </a:cubicBezTo>
                      <a:cubicBezTo>
                        <a:pt x="1" y="1"/>
                        <a:pt x="1" y="1"/>
                        <a:pt x="1" y="1"/>
                      </a:cubicBezTo>
                      <a:cubicBezTo>
                        <a:pt x="1" y="1"/>
                        <a:pt x="1" y="2"/>
                        <a:pt x="2" y="2"/>
                      </a:cubicBezTo>
                      <a:cubicBezTo>
                        <a:pt x="3" y="2"/>
                        <a:pt x="3" y="1"/>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6" name="Freeform 165"/>
                <p:cNvSpPr/>
                <p:nvPr/>
              </p:nvSpPr>
              <p:spPr bwMode="auto">
                <a:xfrm>
                  <a:off x="946150" y="2519363"/>
                  <a:ext cx="3175" cy="3175"/>
                </a:xfrm>
                <a:custGeom>
                  <a:avLst/>
                  <a:gdLst>
                    <a:gd name="T0" fmla="*/ 2 w 3"/>
                    <a:gd name="T1" fmla="*/ 1 h 3"/>
                    <a:gd name="T2" fmla="*/ 3 w 3"/>
                    <a:gd name="T3" fmla="*/ 1 h 3"/>
                    <a:gd name="T4" fmla="*/ 2 w 3"/>
                    <a:gd name="T5" fmla="*/ 0 h 3"/>
                    <a:gd name="T6" fmla="*/ 1 w 3"/>
                    <a:gd name="T7" fmla="*/ 2 h 3"/>
                    <a:gd name="T8" fmla="*/ 2 w 3"/>
                    <a:gd name="T9" fmla="*/ 2 h 3"/>
                    <a:gd name="T10" fmla="*/ 2 w 3"/>
                    <a:gd name="T11" fmla="*/ 2 h 3"/>
                    <a:gd name="T12" fmla="*/ 2 w 3"/>
                    <a:gd name="T13" fmla="*/ 2 h 3"/>
                    <a:gd name="T14" fmla="*/ 2 w 3"/>
                    <a:gd name="T15" fmla="*/ 2 h 3"/>
                    <a:gd name="T16" fmla="*/ 2 w 3"/>
                    <a:gd name="T17" fmla="*/ 1 h 3"/>
                    <a:gd name="T18" fmla="*/ 1 w 3"/>
                    <a:gd name="T19" fmla="*/ 2 h 3"/>
                    <a:gd name="T20" fmla="*/ 2 w 3"/>
                    <a:gd name="T21" fmla="*/ 3 h 3"/>
                    <a:gd name="T22" fmla="*/ 3 w 3"/>
                    <a:gd name="T23" fmla="*/ 1 h 3"/>
                    <a:gd name="T24" fmla="*/ 2 w 3"/>
                    <a:gd name="T25" fmla="*/ 0 h 3"/>
                    <a:gd name="T26" fmla="*/ 1 w 3"/>
                    <a:gd name="T27" fmla="*/ 0 h 3"/>
                    <a:gd name="T28" fmla="*/ 2 w 3"/>
                    <a:gd name="T2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2" y="1"/>
                      </a:moveTo>
                      <a:cubicBezTo>
                        <a:pt x="3" y="1"/>
                        <a:pt x="3" y="1"/>
                        <a:pt x="3" y="1"/>
                      </a:cubicBezTo>
                      <a:cubicBezTo>
                        <a:pt x="2" y="1"/>
                        <a:pt x="2" y="0"/>
                        <a:pt x="2" y="0"/>
                      </a:cubicBezTo>
                      <a:cubicBezTo>
                        <a:pt x="1" y="1"/>
                        <a:pt x="1" y="1"/>
                        <a:pt x="1" y="2"/>
                      </a:cubicBezTo>
                      <a:cubicBezTo>
                        <a:pt x="1" y="2"/>
                        <a:pt x="1" y="2"/>
                        <a:pt x="2" y="2"/>
                      </a:cubicBezTo>
                      <a:cubicBezTo>
                        <a:pt x="2" y="2"/>
                        <a:pt x="2" y="2"/>
                        <a:pt x="2" y="2"/>
                      </a:cubicBezTo>
                      <a:cubicBezTo>
                        <a:pt x="2" y="2"/>
                        <a:pt x="2" y="2"/>
                        <a:pt x="2" y="2"/>
                      </a:cubicBezTo>
                      <a:cubicBezTo>
                        <a:pt x="2" y="2"/>
                        <a:pt x="2" y="2"/>
                        <a:pt x="2" y="2"/>
                      </a:cubicBezTo>
                      <a:cubicBezTo>
                        <a:pt x="3" y="2"/>
                        <a:pt x="3" y="1"/>
                        <a:pt x="2" y="1"/>
                      </a:cubicBezTo>
                      <a:cubicBezTo>
                        <a:pt x="1" y="1"/>
                        <a:pt x="1" y="1"/>
                        <a:pt x="1" y="2"/>
                      </a:cubicBezTo>
                      <a:cubicBezTo>
                        <a:pt x="0" y="3"/>
                        <a:pt x="2" y="3"/>
                        <a:pt x="2" y="3"/>
                      </a:cubicBezTo>
                      <a:cubicBezTo>
                        <a:pt x="2" y="2"/>
                        <a:pt x="3" y="1"/>
                        <a:pt x="3" y="1"/>
                      </a:cubicBezTo>
                      <a:cubicBezTo>
                        <a:pt x="3" y="0"/>
                        <a:pt x="3" y="0"/>
                        <a:pt x="2" y="0"/>
                      </a:cubicBezTo>
                      <a:cubicBezTo>
                        <a:pt x="2" y="0"/>
                        <a:pt x="2" y="0"/>
                        <a:pt x="1" y="0"/>
                      </a:cubicBezTo>
                      <a:cubicBezTo>
                        <a:pt x="1" y="1"/>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7" name="Freeform 166"/>
                <p:cNvSpPr/>
                <p:nvPr/>
              </p:nvSpPr>
              <p:spPr bwMode="auto">
                <a:xfrm>
                  <a:off x="896938" y="2495551"/>
                  <a:ext cx="15875" cy="17463"/>
                </a:xfrm>
                <a:custGeom>
                  <a:avLst/>
                  <a:gdLst>
                    <a:gd name="T0" fmla="*/ 11 w 15"/>
                    <a:gd name="T1" fmla="*/ 15 h 17"/>
                    <a:gd name="T2" fmla="*/ 12 w 15"/>
                    <a:gd name="T3" fmla="*/ 8 h 17"/>
                    <a:gd name="T4" fmla="*/ 11 w 15"/>
                    <a:gd name="T5" fmla="*/ 7 h 17"/>
                    <a:gd name="T6" fmla="*/ 8 w 15"/>
                    <a:gd name="T7" fmla="*/ 8 h 17"/>
                    <a:gd name="T8" fmla="*/ 9 w 15"/>
                    <a:gd name="T9" fmla="*/ 9 h 17"/>
                    <a:gd name="T10" fmla="*/ 15 w 15"/>
                    <a:gd name="T11" fmla="*/ 3 h 17"/>
                    <a:gd name="T12" fmla="*/ 15 w 15"/>
                    <a:gd name="T13" fmla="*/ 2 h 17"/>
                    <a:gd name="T14" fmla="*/ 14 w 15"/>
                    <a:gd name="T15" fmla="*/ 1 h 17"/>
                    <a:gd name="T16" fmla="*/ 13 w 15"/>
                    <a:gd name="T17" fmla="*/ 0 h 17"/>
                    <a:gd name="T18" fmla="*/ 5 w 15"/>
                    <a:gd name="T19" fmla="*/ 1 h 17"/>
                    <a:gd name="T20" fmla="*/ 4 w 15"/>
                    <a:gd name="T21" fmla="*/ 2 h 17"/>
                    <a:gd name="T22" fmla="*/ 0 w 15"/>
                    <a:gd name="T23" fmla="*/ 10 h 17"/>
                    <a:gd name="T24" fmla="*/ 1 w 15"/>
                    <a:gd name="T25" fmla="*/ 11 h 17"/>
                    <a:gd name="T26" fmla="*/ 3 w 15"/>
                    <a:gd name="T27" fmla="*/ 9 h 17"/>
                    <a:gd name="T28" fmla="*/ 2 w 15"/>
                    <a:gd name="T29" fmla="*/ 8 h 17"/>
                    <a:gd name="T30" fmla="*/ 1 w 15"/>
                    <a:gd name="T31" fmla="*/ 14 h 17"/>
                    <a:gd name="T32" fmla="*/ 2 w 15"/>
                    <a:gd name="T33" fmla="*/ 14 h 17"/>
                    <a:gd name="T34" fmla="*/ 3 w 15"/>
                    <a:gd name="T35" fmla="*/ 12 h 17"/>
                    <a:gd name="T36" fmla="*/ 2 w 15"/>
                    <a:gd name="T37" fmla="*/ 12 h 17"/>
                    <a:gd name="T38" fmla="*/ 1 w 15"/>
                    <a:gd name="T39" fmla="*/ 14 h 17"/>
                    <a:gd name="T40" fmla="*/ 2 w 15"/>
                    <a:gd name="T41" fmla="*/ 14 h 17"/>
                    <a:gd name="T42" fmla="*/ 3 w 15"/>
                    <a:gd name="T43" fmla="*/ 8 h 17"/>
                    <a:gd name="T44" fmla="*/ 2 w 15"/>
                    <a:gd name="T45" fmla="*/ 8 h 17"/>
                    <a:gd name="T46" fmla="*/ 0 w 15"/>
                    <a:gd name="T47" fmla="*/ 10 h 17"/>
                    <a:gd name="T48" fmla="*/ 1 w 15"/>
                    <a:gd name="T49" fmla="*/ 10 h 17"/>
                    <a:gd name="T50" fmla="*/ 5 w 15"/>
                    <a:gd name="T51" fmla="*/ 2 h 17"/>
                    <a:gd name="T52" fmla="*/ 5 w 15"/>
                    <a:gd name="T53" fmla="*/ 3 h 17"/>
                    <a:gd name="T54" fmla="*/ 14 w 15"/>
                    <a:gd name="T55" fmla="*/ 1 h 17"/>
                    <a:gd name="T56" fmla="*/ 13 w 15"/>
                    <a:gd name="T57" fmla="*/ 1 h 17"/>
                    <a:gd name="T58" fmla="*/ 14 w 15"/>
                    <a:gd name="T59" fmla="*/ 3 h 17"/>
                    <a:gd name="T60" fmla="*/ 14 w 15"/>
                    <a:gd name="T61" fmla="*/ 1 h 17"/>
                    <a:gd name="T62" fmla="*/ 8 w 15"/>
                    <a:gd name="T63" fmla="*/ 8 h 17"/>
                    <a:gd name="T64" fmla="*/ 8 w 15"/>
                    <a:gd name="T65" fmla="*/ 9 h 17"/>
                    <a:gd name="T66" fmla="*/ 11 w 15"/>
                    <a:gd name="T67" fmla="*/ 9 h 17"/>
                    <a:gd name="T68" fmla="*/ 10 w 15"/>
                    <a:gd name="T69" fmla="*/ 8 h 17"/>
                    <a:gd name="T70" fmla="*/ 10 w 15"/>
                    <a:gd name="T71" fmla="*/ 16 h 17"/>
                    <a:gd name="T72" fmla="*/ 11 w 15"/>
                    <a:gd name="T73" fmla="*/ 1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 h="17">
                      <a:moveTo>
                        <a:pt x="11" y="15"/>
                      </a:moveTo>
                      <a:cubicBezTo>
                        <a:pt x="9" y="14"/>
                        <a:pt x="11" y="10"/>
                        <a:pt x="12" y="8"/>
                      </a:cubicBezTo>
                      <a:cubicBezTo>
                        <a:pt x="12" y="8"/>
                        <a:pt x="12" y="7"/>
                        <a:pt x="11" y="7"/>
                      </a:cubicBezTo>
                      <a:cubicBezTo>
                        <a:pt x="10" y="8"/>
                        <a:pt x="9" y="8"/>
                        <a:pt x="8" y="8"/>
                      </a:cubicBezTo>
                      <a:cubicBezTo>
                        <a:pt x="8" y="8"/>
                        <a:pt x="9" y="8"/>
                        <a:pt x="9" y="9"/>
                      </a:cubicBezTo>
                      <a:cubicBezTo>
                        <a:pt x="10" y="6"/>
                        <a:pt x="12" y="4"/>
                        <a:pt x="15" y="3"/>
                      </a:cubicBezTo>
                      <a:cubicBezTo>
                        <a:pt x="15" y="2"/>
                        <a:pt x="15" y="2"/>
                        <a:pt x="15" y="2"/>
                      </a:cubicBezTo>
                      <a:cubicBezTo>
                        <a:pt x="15" y="1"/>
                        <a:pt x="14" y="1"/>
                        <a:pt x="14" y="1"/>
                      </a:cubicBezTo>
                      <a:cubicBezTo>
                        <a:pt x="14" y="0"/>
                        <a:pt x="14" y="0"/>
                        <a:pt x="13" y="0"/>
                      </a:cubicBezTo>
                      <a:cubicBezTo>
                        <a:pt x="10" y="1"/>
                        <a:pt x="8" y="2"/>
                        <a:pt x="5" y="1"/>
                      </a:cubicBezTo>
                      <a:cubicBezTo>
                        <a:pt x="4" y="1"/>
                        <a:pt x="4" y="2"/>
                        <a:pt x="4" y="2"/>
                      </a:cubicBezTo>
                      <a:cubicBezTo>
                        <a:pt x="6" y="5"/>
                        <a:pt x="1" y="7"/>
                        <a:pt x="0" y="10"/>
                      </a:cubicBezTo>
                      <a:cubicBezTo>
                        <a:pt x="0" y="11"/>
                        <a:pt x="1" y="11"/>
                        <a:pt x="1" y="11"/>
                      </a:cubicBezTo>
                      <a:cubicBezTo>
                        <a:pt x="2" y="10"/>
                        <a:pt x="2" y="9"/>
                        <a:pt x="3" y="9"/>
                      </a:cubicBezTo>
                      <a:cubicBezTo>
                        <a:pt x="3" y="9"/>
                        <a:pt x="2" y="8"/>
                        <a:pt x="2" y="8"/>
                      </a:cubicBezTo>
                      <a:cubicBezTo>
                        <a:pt x="2" y="10"/>
                        <a:pt x="2" y="12"/>
                        <a:pt x="1" y="14"/>
                      </a:cubicBezTo>
                      <a:cubicBezTo>
                        <a:pt x="2" y="14"/>
                        <a:pt x="2" y="14"/>
                        <a:pt x="2" y="14"/>
                      </a:cubicBezTo>
                      <a:cubicBezTo>
                        <a:pt x="3" y="13"/>
                        <a:pt x="3" y="13"/>
                        <a:pt x="3" y="12"/>
                      </a:cubicBezTo>
                      <a:cubicBezTo>
                        <a:pt x="3" y="11"/>
                        <a:pt x="2" y="11"/>
                        <a:pt x="2" y="12"/>
                      </a:cubicBezTo>
                      <a:cubicBezTo>
                        <a:pt x="1" y="13"/>
                        <a:pt x="1" y="13"/>
                        <a:pt x="1" y="14"/>
                      </a:cubicBezTo>
                      <a:cubicBezTo>
                        <a:pt x="1" y="15"/>
                        <a:pt x="2" y="15"/>
                        <a:pt x="2" y="14"/>
                      </a:cubicBezTo>
                      <a:cubicBezTo>
                        <a:pt x="3" y="12"/>
                        <a:pt x="3" y="10"/>
                        <a:pt x="3" y="8"/>
                      </a:cubicBezTo>
                      <a:cubicBezTo>
                        <a:pt x="3" y="8"/>
                        <a:pt x="2" y="7"/>
                        <a:pt x="2" y="8"/>
                      </a:cubicBezTo>
                      <a:cubicBezTo>
                        <a:pt x="1" y="8"/>
                        <a:pt x="1" y="9"/>
                        <a:pt x="0" y="10"/>
                      </a:cubicBezTo>
                      <a:cubicBezTo>
                        <a:pt x="0" y="10"/>
                        <a:pt x="1" y="10"/>
                        <a:pt x="1" y="10"/>
                      </a:cubicBezTo>
                      <a:cubicBezTo>
                        <a:pt x="2" y="7"/>
                        <a:pt x="8" y="6"/>
                        <a:pt x="5" y="2"/>
                      </a:cubicBezTo>
                      <a:cubicBezTo>
                        <a:pt x="5" y="2"/>
                        <a:pt x="5" y="2"/>
                        <a:pt x="5" y="3"/>
                      </a:cubicBezTo>
                      <a:cubicBezTo>
                        <a:pt x="8" y="3"/>
                        <a:pt x="11" y="2"/>
                        <a:pt x="14" y="1"/>
                      </a:cubicBezTo>
                      <a:cubicBezTo>
                        <a:pt x="13" y="1"/>
                        <a:pt x="13" y="1"/>
                        <a:pt x="13" y="1"/>
                      </a:cubicBezTo>
                      <a:cubicBezTo>
                        <a:pt x="13" y="2"/>
                        <a:pt x="13" y="2"/>
                        <a:pt x="14" y="3"/>
                      </a:cubicBezTo>
                      <a:cubicBezTo>
                        <a:pt x="14" y="2"/>
                        <a:pt x="14" y="2"/>
                        <a:pt x="14" y="1"/>
                      </a:cubicBezTo>
                      <a:cubicBezTo>
                        <a:pt x="11" y="3"/>
                        <a:pt x="8" y="5"/>
                        <a:pt x="8" y="8"/>
                      </a:cubicBezTo>
                      <a:cubicBezTo>
                        <a:pt x="7" y="9"/>
                        <a:pt x="8" y="9"/>
                        <a:pt x="8" y="9"/>
                      </a:cubicBezTo>
                      <a:cubicBezTo>
                        <a:pt x="9" y="9"/>
                        <a:pt x="10" y="9"/>
                        <a:pt x="11" y="9"/>
                      </a:cubicBezTo>
                      <a:cubicBezTo>
                        <a:pt x="11" y="9"/>
                        <a:pt x="11" y="8"/>
                        <a:pt x="10" y="8"/>
                      </a:cubicBezTo>
                      <a:cubicBezTo>
                        <a:pt x="9" y="11"/>
                        <a:pt x="7" y="14"/>
                        <a:pt x="10" y="16"/>
                      </a:cubicBezTo>
                      <a:cubicBezTo>
                        <a:pt x="11" y="17"/>
                        <a:pt x="12" y="16"/>
                        <a:pt x="1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8" name="Freeform 176"/>
                <p:cNvSpPr/>
                <p:nvPr/>
              </p:nvSpPr>
              <p:spPr bwMode="auto">
                <a:xfrm>
                  <a:off x="911225" y="2327276"/>
                  <a:ext cx="77788" cy="98425"/>
                </a:xfrm>
                <a:custGeom>
                  <a:avLst/>
                  <a:gdLst>
                    <a:gd name="T0" fmla="*/ 21 w 73"/>
                    <a:gd name="T1" fmla="*/ 91 h 93"/>
                    <a:gd name="T2" fmla="*/ 18 w 73"/>
                    <a:gd name="T3" fmla="*/ 69 h 93"/>
                    <a:gd name="T4" fmla="*/ 7 w 73"/>
                    <a:gd name="T5" fmla="*/ 46 h 93"/>
                    <a:gd name="T6" fmla="*/ 39 w 73"/>
                    <a:gd name="T7" fmla="*/ 4 h 93"/>
                    <a:gd name="T8" fmla="*/ 65 w 73"/>
                    <a:gd name="T9" fmla="*/ 23 h 93"/>
                    <a:gd name="T10" fmla="*/ 61 w 73"/>
                    <a:gd name="T11" fmla="*/ 50 h 93"/>
                    <a:gd name="T12" fmla="*/ 50 w 73"/>
                    <a:gd name="T13" fmla="*/ 66 h 93"/>
                    <a:gd name="T14" fmla="*/ 44 w 73"/>
                    <a:gd name="T15" fmla="*/ 92 h 93"/>
                    <a:gd name="T16" fmla="*/ 45 w 73"/>
                    <a:gd name="T17" fmla="*/ 93 h 93"/>
                    <a:gd name="T18" fmla="*/ 53 w 73"/>
                    <a:gd name="T19" fmla="*/ 65 h 93"/>
                    <a:gd name="T20" fmla="*/ 67 w 73"/>
                    <a:gd name="T21" fmla="*/ 40 h 93"/>
                    <a:gd name="T22" fmla="*/ 42 w 73"/>
                    <a:gd name="T23" fmla="*/ 3 h 93"/>
                    <a:gd name="T24" fmla="*/ 5 w 73"/>
                    <a:gd name="T25" fmla="*/ 32 h 93"/>
                    <a:gd name="T26" fmla="*/ 10 w 73"/>
                    <a:gd name="T27" fmla="*/ 57 h 93"/>
                    <a:gd name="T28" fmla="*/ 17 w 73"/>
                    <a:gd name="T29" fmla="*/ 79 h 93"/>
                    <a:gd name="T30" fmla="*/ 20 w 73"/>
                    <a:gd name="T31" fmla="*/ 91 h 93"/>
                    <a:gd name="T32" fmla="*/ 21 w 73"/>
                    <a:gd name="T33" fmla="*/ 9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93">
                      <a:moveTo>
                        <a:pt x="21" y="91"/>
                      </a:moveTo>
                      <a:cubicBezTo>
                        <a:pt x="16" y="84"/>
                        <a:pt x="19" y="76"/>
                        <a:pt x="18" y="69"/>
                      </a:cubicBezTo>
                      <a:cubicBezTo>
                        <a:pt x="16" y="61"/>
                        <a:pt x="9" y="54"/>
                        <a:pt x="7" y="46"/>
                      </a:cubicBezTo>
                      <a:cubicBezTo>
                        <a:pt x="0" y="27"/>
                        <a:pt x="19" y="5"/>
                        <a:pt x="39" y="4"/>
                      </a:cubicBezTo>
                      <a:cubicBezTo>
                        <a:pt x="51" y="4"/>
                        <a:pt x="61" y="13"/>
                        <a:pt x="65" y="23"/>
                      </a:cubicBezTo>
                      <a:cubicBezTo>
                        <a:pt x="69" y="33"/>
                        <a:pt x="66" y="42"/>
                        <a:pt x="61" y="50"/>
                      </a:cubicBezTo>
                      <a:cubicBezTo>
                        <a:pt x="57" y="56"/>
                        <a:pt x="53" y="60"/>
                        <a:pt x="50" y="66"/>
                      </a:cubicBezTo>
                      <a:cubicBezTo>
                        <a:pt x="47" y="74"/>
                        <a:pt x="50" y="85"/>
                        <a:pt x="44" y="92"/>
                      </a:cubicBezTo>
                      <a:cubicBezTo>
                        <a:pt x="43" y="92"/>
                        <a:pt x="45" y="93"/>
                        <a:pt x="45" y="93"/>
                      </a:cubicBezTo>
                      <a:cubicBezTo>
                        <a:pt x="52" y="85"/>
                        <a:pt x="48" y="74"/>
                        <a:pt x="53" y="65"/>
                      </a:cubicBezTo>
                      <a:cubicBezTo>
                        <a:pt x="57" y="56"/>
                        <a:pt x="64" y="50"/>
                        <a:pt x="67" y="40"/>
                      </a:cubicBezTo>
                      <a:cubicBezTo>
                        <a:pt x="73" y="23"/>
                        <a:pt x="59" y="6"/>
                        <a:pt x="42" y="3"/>
                      </a:cubicBezTo>
                      <a:cubicBezTo>
                        <a:pt x="24" y="0"/>
                        <a:pt x="9" y="16"/>
                        <a:pt x="5" y="32"/>
                      </a:cubicBezTo>
                      <a:cubicBezTo>
                        <a:pt x="3" y="41"/>
                        <a:pt x="6" y="49"/>
                        <a:pt x="10" y="57"/>
                      </a:cubicBezTo>
                      <a:cubicBezTo>
                        <a:pt x="15" y="64"/>
                        <a:pt x="17" y="70"/>
                        <a:pt x="17" y="79"/>
                      </a:cubicBezTo>
                      <a:cubicBezTo>
                        <a:pt x="16" y="84"/>
                        <a:pt x="17" y="88"/>
                        <a:pt x="20" y="91"/>
                      </a:cubicBezTo>
                      <a:cubicBezTo>
                        <a:pt x="20" y="92"/>
                        <a:pt x="21" y="91"/>
                        <a:pt x="21"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9" name="Freeform 177"/>
                <p:cNvSpPr/>
                <p:nvPr/>
              </p:nvSpPr>
              <p:spPr bwMode="auto">
                <a:xfrm>
                  <a:off x="927100" y="2425701"/>
                  <a:ext cx="34925" cy="9525"/>
                </a:xfrm>
                <a:custGeom>
                  <a:avLst/>
                  <a:gdLst>
                    <a:gd name="T0" fmla="*/ 3 w 33"/>
                    <a:gd name="T1" fmla="*/ 2 h 9"/>
                    <a:gd name="T2" fmla="*/ 22 w 33"/>
                    <a:gd name="T3" fmla="*/ 2 h 9"/>
                    <a:gd name="T4" fmla="*/ 27 w 33"/>
                    <a:gd name="T5" fmla="*/ 2 h 9"/>
                    <a:gd name="T6" fmla="*/ 28 w 33"/>
                    <a:gd name="T7" fmla="*/ 5 h 9"/>
                    <a:gd name="T8" fmla="*/ 22 w 33"/>
                    <a:gd name="T9" fmla="*/ 5 h 9"/>
                    <a:gd name="T10" fmla="*/ 3 w 33"/>
                    <a:gd name="T11" fmla="*/ 0 h 9"/>
                    <a:gd name="T12" fmla="*/ 1 w 33"/>
                    <a:gd name="T13" fmla="*/ 0 h 9"/>
                    <a:gd name="T14" fmla="*/ 16 w 33"/>
                    <a:gd name="T15" fmla="*/ 6 h 9"/>
                    <a:gd name="T16" fmla="*/ 32 w 33"/>
                    <a:gd name="T17" fmla="*/ 2 h 9"/>
                    <a:gd name="T18" fmla="*/ 31 w 33"/>
                    <a:gd name="T19" fmla="*/ 1 h 9"/>
                    <a:gd name="T20" fmla="*/ 3 w 33"/>
                    <a:gd name="T21" fmla="*/ 1 h 9"/>
                    <a:gd name="T22" fmla="*/ 3 w 33"/>
                    <a:gd name="T23"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9">
                      <a:moveTo>
                        <a:pt x="3" y="2"/>
                      </a:moveTo>
                      <a:cubicBezTo>
                        <a:pt x="10" y="2"/>
                        <a:pt x="16" y="2"/>
                        <a:pt x="22" y="2"/>
                      </a:cubicBezTo>
                      <a:cubicBezTo>
                        <a:pt x="24" y="2"/>
                        <a:pt x="25" y="2"/>
                        <a:pt x="27" y="2"/>
                      </a:cubicBezTo>
                      <a:cubicBezTo>
                        <a:pt x="29" y="2"/>
                        <a:pt x="29" y="3"/>
                        <a:pt x="28" y="5"/>
                      </a:cubicBezTo>
                      <a:cubicBezTo>
                        <a:pt x="26" y="5"/>
                        <a:pt x="24" y="5"/>
                        <a:pt x="22" y="5"/>
                      </a:cubicBezTo>
                      <a:cubicBezTo>
                        <a:pt x="18" y="5"/>
                        <a:pt x="2" y="7"/>
                        <a:pt x="3" y="0"/>
                      </a:cubicBezTo>
                      <a:cubicBezTo>
                        <a:pt x="3" y="0"/>
                        <a:pt x="1" y="0"/>
                        <a:pt x="1" y="0"/>
                      </a:cubicBezTo>
                      <a:cubicBezTo>
                        <a:pt x="0" y="8"/>
                        <a:pt x="11" y="6"/>
                        <a:pt x="16" y="6"/>
                      </a:cubicBezTo>
                      <a:cubicBezTo>
                        <a:pt x="20" y="6"/>
                        <a:pt x="33" y="9"/>
                        <a:pt x="32" y="2"/>
                      </a:cubicBezTo>
                      <a:cubicBezTo>
                        <a:pt x="31" y="1"/>
                        <a:pt x="31" y="1"/>
                        <a:pt x="31" y="1"/>
                      </a:cubicBezTo>
                      <a:cubicBezTo>
                        <a:pt x="22" y="1"/>
                        <a:pt x="13" y="0"/>
                        <a:pt x="3" y="1"/>
                      </a:cubicBezTo>
                      <a:cubicBezTo>
                        <a:pt x="2" y="1"/>
                        <a:pt x="2"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0" name="Freeform 178"/>
                <p:cNvSpPr/>
                <p:nvPr/>
              </p:nvSpPr>
              <p:spPr bwMode="auto">
                <a:xfrm>
                  <a:off x="922338" y="2430463"/>
                  <a:ext cx="38100" cy="9525"/>
                </a:xfrm>
                <a:custGeom>
                  <a:avLst/>
                  <a:gdLst>
                    <a:gd name="T0" fmla="*/ 8 w 36"/>
                    <a:gd name="T1" fmla="*/ 4 h 9"/>
                    <a:gd name="T2" fmla="*/ 26 w 36"/>
                    <a:gd name="T3" fmla="*/ 3 h 9"/>
                    <a:gd name="T4" fmla="*/ 31 w 36"/>
                    <a:gd name="T5" fmla="*/ 5 h 9"/>
                    <a:gd name="T6" fmla="*/ 33 w 36"/>
                    <a:gd name="T7" fmla="*/ 6 h 9"/>
                    <a:gd name="T8" fmla="*/ 19 w 36"/>
                    <a:gd name="T9" fmla="*/ 6 h 9"/>
                    <a:gd name="T10" fmla="*/ 13 w 36"/>
                    <a:gd name="T11" fmla="*/ 7 h 9"/>
                    <a:gd name="T12" fmla="*/ 14 w 36"/>
                    <a:gd name="T13" fmla="*/ 8 h 9"/>
                    <a:gd name="T14" fmla="*/ 15 w 36"/>
                    <a:gd name="T15" fmla="*/ 8 h 9"/>
                    <a:gd name="T16" fmla="*/ 15 w 36"/>
                    <a:gd name="T17" fmla="*/ 6 h 9"/>
                    <a:gd name="T18" fmla="*/ 12 w 36"/>
                    <a:gd name="T19" fmla="*/ 5 h 9"/>
                    <a:gd name="T20" fmla="*/ 8 w 36"/>
                    <a:gd name="T21" fmla="*/ 1 h 9"/>
                    <a:gd name="T22" fmla="*/ 8 w 36"/>
                    <a:gd name="T23" fmla="*/ 0 h 9"/>
                    <a:gd name="T24" fmla="*/ 15 w 36"/>
                    <a:gd name="T25" fmla="*/ 8 h 9"/>
                    <a:gd name="T26" fmla="*/ 15 w 36"/>
                    <a:gd name="T27" fmla="*/ 6 h 9"/>
                    <a:gd name="T28" fmla="*/ 14 w 36"/>
                    <a:gd name="T29" fmla="*/ 8 h 9"/>
                    <a:gd name="T30" fmla="*/ 17 w 36"/>
                    <a:gd name="T31" fmla="*/ 8 h 9"/>
                    <a:gd name="T32" fmla="*/ 26 w 36"/>
                    <a:gd name="T33" fmla="*/ 8 h 9"/>
                    <a:gd name="T34" fmla="*/ 36 w 36"/>
                    <a:gd name="T35" fmla="*/ 6 h 9"/>
                    <a:gd name="T36" fmla="*/ 29 w 36"/>
                    <a:gd name="T37" fmla="*/ 2 h 9"/>
                    <a:gd name="T38" fmla="*/ 8 w 36"/>
                    <a:gd name="T39" fmla="*/ 3 h 9"/>
                    <a:gd name="T40" fmla="*/ 8 w 36"/>
                    <a:gd name="T41"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9">
                      <a:moveTo>
                        <a:pt x="8" y="4"/>
                      </a:moveTo>
                      <a:cubicBezTo>
                        <a:pt x="14" y="4"/>
                        <a:pt x="20" y="3"/>
                        <a:pt x="26" y="3"/>
                      </a:cubicBezTo>
                      <a:cubicBezTo>
                        <a:pt x="28" y="4"/>
                        <a:pt x="29" y="4"/>
                        <a:pt x="31" y="5"/>
                      </a:cubicBezTo>
                      <a:cubicBezTo>
                        <a:pt x="32" y="5"/>
                        <a:pt x="36" y="6"/>
                        <a:pt x="33" y="6"/>
                      </a:cubicBezTo>
                      <a:cubicBezTo>
                        <a:pt x="29" y="7"/>
                        <a:pt x="23" y="7"/>
                        <a:pt x="19" y="6"/>
                      </a:cubicBezTo>
                      <a:cubicBezTo>
                        <a:pt x="18" y="6"/>
                        <a:pt x="14" y="5"/>
                        <a:pt x="13" y="7"/>
                      </a:cubicBezTo>
                      <a:cubicBezTo>
                        <a:pt x="13" y="7"/>
                        <a:pt x="13" y="7"/>
                        <a:pt x="14" y="8"/>
                      </a:cubicBezTo>
                      <a:cubicBezTo>
                        <a:pt x="14" y="8"/>
                        <a:pt x="14" y="8"/>
                        <a:pt x="15" y="8"/>
                      </a:cubicBezTo>
                      <a:cubicBezTo>
                        <a:pt x="15" y="7"/>
                        <a:pt x="15" y="7"/>
                        <a:pt x="15" y="6"/>
                      </a:cubicBezTo>
                      <a:cubicBezTo>
                        <a:pt x="14" y="6"/>
                        <a:pt x="13" y="6"/>
                        <a:pt x="12" y="5"/>
                      </a:cubicBezTo>
                      <a:cubicBezTo>
                        <a:pt x="10" y="5"/>
                        <a:pt x="4" y="3"/>
                        <a:pt x="8" y="1"/>
                      </a:cubicBezTo>
                      <a:cubicBezTo>
                        <a:pt x="9" y="1"/>
                        <a:pt x="8" y="0"/>
                        <a:pt x="8" y="0"/>
                      </a:cubicBezTo>
                      <a:cubicBezTo>
                        <a:pt x="0" y="3"/>
                        <a:pt x="11" y="8"/>
                        <a:pt x="15" y="8"/>
                      </a:cubicBezTo>
                      <a:cubicBezTo>
                        <a:pt x="16" y="8"/>
                        <a:pt x="16" y="7"/>
                        <a:pt x="15" y="6"/>
                      </a:cubicBezTo>
                      <a:cubicBezTo>
                        <a:pt x="14" y="6"/>
                        <a:pt x="15" y="7"/>
                        <a:pt x="14" y="8"/>
                      </a:cubicBezTo>
                      <a:cubicBezTo>
                        <a:pt x="15" y="7"/>
                        <a:pt x="16" y="8"/>
                        <a:pt x="17" y="8"/>
                      </a:cubicBezTo>
                      <a:cubicBezTo>
                        <a:pt x="20" y="8"/>
                        <a:pt x="23" y="8"/>
                        <a:pt x="26" y="8"/>
                      </a:cubicBezTo>
                      <a:cubicBezTo>
                        <a:pt x="27" y="8"/>
                        <a:pt x="36" y="9"/>
                        <a:pt x="36" y="6"/>
                      </a:cubicBezTo>
                      <a:cubicBezTo>
                        <a:pt x="36" y="4"/>
                        <a:pt x="30" y="3"/>
                        <a:pt x="29" y="2"/>
                      </a:cubicBezTo>
                      <a:cubicBezTo>
                        <a:pt x="22" y="1"/>
                        <a:pt x="15" y="3"/>
                        <a:pt x="8" y="3"/>
                      </a:cubicBezTo>
                      <a:cubicBezTo>
                        <a:pt x="7" y="3"/>
                        <a:pt x="7"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1" name="Freeform 179"/>
                <p:cNvSpPr/>
                <p:nvPr/>
              </p:nvSpPr>
              <p:spPr bwMode="auto">
                <a:xfrm>
                  <a:off x="925513" y="2433638"/>
                  <a:ext cx="36513" cy="11113"/>
                </a:xfrm>
                <a:custGeom>
                  <a:avLst/>
                  <a:gdLst>
                    <a:gd name="T0" fmla="*/ 8 w 35"/>
                    <a:gd name="T1" fmla="*/ 4 h 11"/>
                    <a:gd name="T2" fmla="*/ 1 w 35"/>
                    <a:gd name="T3" fmla="*/ 3 h 11"/>
                    <a:gd name="T4" fmla="*/ 0 w 35"/>
                    <a:gd name="T5" fmla="*/ 4 h 11"/>
                    <a:gd name="T6" fmla="*/ 19 w 35"/>
                    <a:gd name="T7" fmla="*/ 11 h 11"/>
                    <a:gd name="T8" fmla="*/ 30 w 35"/>
                    <a:gd name="T9" fmla="*/ 1 h 11"/>
                    <a:gd name="T10" fmla="*/ 28 w 35"/>
                    <a:gd name="T11" fmla="*/ 2 h 11"/>
                    <a:gd name="T12" fmla="*/ 16 w 35"/>
                    <a:gd name="T13" fmla="*/ 9 h 11"/>
                    <a:gd name="T14" fmla="*/ 6 w 35"/>
                    <a:gd name="T15" fmla="*/ 8 h 11"/>
                    <a:gd name="T16" fmla="*/ 2 w 35"/>
                    <a:gd name="T17" fmla="*/ 6 h 11"/>
                    <a:gd name="T18" fmla="*/ 3 w 35"/>
                    <a:gd name="T19" fmla="*/ 5 h 11"/>
                    <a:gd name="T20" fmla="*/ 8 w 35"/>
                    <a:gd name="T21" fmla="*/ 5 h 11"/>
                    <a:gd name="T22" fmla="*/ 8 w 35"/>
                    <a:gd name="T2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1">
                      <a:moveTo>
                        <a:pt x="8" y="4"/>
                      </a:moveTo>
                      <a:cubicBezTo>
                        <a:pt x="6" y="4"/>
                        <a:pt x="3" y="4"/>
                        <a:pt x="1" y="3"/>
                      </a:cubicBezTo>
                      <a:cubicBezTo>
                        <a:pt x="1" y="3"/>
                        <a:pt x="0" y="4"/>
                        <a:pt x="0" y="4"/>
                      </a:cubicBezTo>
                      <a:cubicBezTo>
                        <a:pt x="0" y="10"/>
                        <a:pt x="15" y="11"/>
                        <a:pt x="19" y="11"/>
                      </a:cubicBezTo>
                      <a:cubicBezTo>
                        <a:pt x="25" y="11"/>
                        <a:pt x="35" y="9"/>
                        <a:pt x="30" y="1"/>
                      </a:cubicBezTo>
                      <a:cubicBezTo>
                        <a:pt x="29" y="0"/>
                        <a:pt x="28" y="1"/>
                        <a:pt x="28" y="2"/>
                      </a:cubicBezTo>
                      <a:cubicBezTo>
                        <a:pt x="33" y="9"/>
                        <a:pt x="21" y="10"/>
                        <a:pt x="16" y="9"/>
                      </a:cubicBezTo>
                      <a:cubicBezTo>
                        <a:pt x="13" y="9"/>
                        <a:pt x="9" y="9"/>
                        <a:pt x="6" y="8"/>
                      </a:cubicBezTo>
                      <a:cubicBezTo>
                        <a:pt x="5" y="7"/>
                        <a:pt x="3" y="7"/>
                        <a:pt x="2" y="6"/>
                      </a:cubicBezTo>
                      <a:cubicBezTo>
                        <a:pt x="1" y="5"/>
                        <a:pt x="2" y="5"/>
                        <a:pt x="3" y="5"/>
                      </a:cubicBezTo>
                      <a:cubicBezTo>
                        <a:pt x="4" y="5"/>
                        <a:pt x="6" y="5"/>
                        <a:pt x="8" y="5"/>
                      </a:cubicBezTo>
                      <a:cubicBezTo>
                        <a:pt x="9" y="5"/>
                        <a:pt x="9"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2" name="Freeform 180"/>
                <p:cNvSpPr/>
                <p:nvPr/>
              </p:nvSpPr>
              <p:spPr bwMode="auto">
                <a:xfrm>
                  <a:off x="928688" y="2441576"/>
                  <a:ext cx="26988" cy="15875"/>
                </a:xfrm>
                <a:custGeom>
                  <a:avLst/>
                  <a:gdLst>
                    <a:gd name="T0" fmla="*/ 1 w 25"/>
                    <a:gd name="T1" fmla="*/ 5 h 15"/>
                    <a:gd name="T2" fmla="*/ 1 w 25"/>
                    <a:gd name="T3" fmla="*/ 3 h 15"/>
                    <a:gd name="T4" fmla="*/ 0 w 25"/>
                    <a:gd name="T5" fmla="*/ 3 h 15"/>
                    <a:gd name="T6" fmla="*/ 25 w 25"/>
                    <a:gd name="T7" fmla="*/ 2 h 15"/>
                    <a:gd name="T8" fmla="*/ 23 w 25"/>
                    <a:gd name="T9" fmla="*/ 1 h 15"/>
                    <a:gd name="T10" fmla="*/ 1 w 25"/>
                    <a:gd name="T11" fmla="*/ 2 h 15"/>
                    <a:gd name="T12" fmla="*/ 0 w 25"/>
                    <a:gd name="T13" fmla="*/ 3 h 15"/>
                    <a:gd name="T14" fmla="*/ 0 w 25"/>
                    <a:gd name="T15" fmla="*/ 5 h 15"/>
                    <a:gd name="T16" fmla="*/ 1 w 25"/>
                    <a:gd name="T17"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5">
                      <a:moveTo>
                        <a:pt x="1" y="5"/>
                      </a:moveTo>
                      <a:cubicBezTo>
                        <a:pt x="1" y="4"/>
                        <a:pt x="1" y="3"/>
                        <a:pt x="1" y="3"/>
                      </a:cubicBezTo>
                      <a:cubicBezTo>
                        <a:pt x="1" y="3"/>
                        <a:pt x="1" y="3"/>
                        <a:pt x="0" y="3"/>
                      </a:cubicBezTo>
                      <a:cubicBezTo>
                        <a:pt x="9" y="9"/>
                        <a:pt x="21" y="15"/>
                        <a:pt x="25" y="2"/>
                      </a:cubicBezTo>
                      <a:cubicBezTo>
                        <a:pt x="25" y="1"/>
                        <a:pt x="24" y="0"/>
                        <a:pt x="23" y="1"/>
                      </a:cubicBezTo>
                      <a:cubicBezTo>
                        <a:pt x="20" y="14"/>
                        <a:pt x="8" y="7"/>
                        <a:pt x="1" y="2"/>
                      </a:cubicBezTo>
                      <a:cubicBezTo>
                        <a:pt x="0" y="2"/>
                        <a:pt x="0" y="2"/>
                        <a:pt x="0" y="3"/>
                      </a:cubicBezTo>
                      <a:cubicBezTo>
                        <a:pt x="0" y="3"/>
                        <a:pt x="0" y="4"/>
                        <a:pt x="0" y="5"/>
                      </a:cubicBezTo>
                      <a:cubicBezTo>
                        <a:pt x="0" y="5"/>
                        <a:pt x="1"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3" name="Freeform 181"/>
                <p:cNvSpPr/>
                <p:nvPr/>
              </p:nvSpPr>
              <p:spPr bwMode="auto">
                <a:xfrm>
                  <a:off x="931863" y="2381251"/>
                  <a:ext cx="17463" cy="44450"/>
                </a:xfrm>
                <a:custGeom>
                  <a:avLst/>
                  <a:gdLst>
                    <a:gd name="T0" fmla="*/ 9 w 16"/>
                    <a:gd name="T1" fmla="*/ 40 h 41"/>
                    <a:gd name="T2" fmla="*/ 2 w 16"/>
                    <a:gd name="T3" fmla="*/ 1 h 41"/>
                    <a:gd name="T4" fmla="*/ 1 w 16"/>
                    <a:gd name="T5" fmla="*/ 2 h 41"/>
                    <a:gd name="T6" fmla="*/ 8 w 16"/>
                    <a:gd name="T7" fmla="*/ 40 h 41"/>
                    <a:gd name="T8" fmla="*/ 9 w 16"/>
                    <a:gd name="T9" fmla="*/ 40 h 41"/>
                  </a:gdLst>
                  <a:ahLst/>
                  <a:cxnLst>
                    <a:cxn ang="0">
                      <a:pos x="T0" y="T1"/>
                    </a:cxn>
                    <a:cxn ang="0">
                      <a:pos x="T2" y="T3"/>
                    </a:cxn>
                    <a:cxn ang="0">
                      <a:pos x="T4" y="T5"/>
                    </a:cxn>
                    <a:cxn ang="0">
                      <a:pos x="T6" y="T7"/>
                    </a:cxn>
                    <a:cxn ang="0">
                      <a:pos x="T8" y="T9"/>
                    </a:cxn>
                  </a:cxnLst>
                  <a:rect l="0" t="0" r="r" b="b"/>
                  <a:pathLst>
                    <a:path w="16" h="41">
                      <a:moveTo>
                        <a:pt x="9" y="40"/>
                      </a:moveTo>
                      <a:cubicBezTo>
                        <a:pt x="11" y="28"/>
                        <a:pt x="16" y="7"/>
                        <a:pt x="2" y="1"/>
                      </a:cubicBezTo>
                      <a:cubicBezTo>
                        <a:pt x="1" y="0"/>
                        <a:pt x="0" y="1"/>
                        <a:pt x="1" y="2"/>
                      </a:cubicBezTo>
                      <a:cubicBezTo>
                        <a:pt x="14" y="8"/>
                        <a:pt x="9" y="29"/>
                        <a:pt x="8" y="40"/>
                      </a:cubicBezTo>
                      <a:cubicBezTo>
                        <a:pt x="7" y="41"/>
                        <a:pt x="9" y="41"/>
                        <a:pt x="9"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4" name="Freeform 182"/>
                <p:cNvSpPr/>
                <p:nvPr/>
              </p:nvSpPr>
              <p:spPr bwMode="auto">
                <a:xfrm>
                  <a:off x="942975" y="2379663"/>
                  <a:ext cx="17463" cy="49213"/>
                </a:xfrm>
                <a:custGeom>
                  <a:avLst/>
                  <a:gdLst>
                    <a:gd name="T0" fmla="*/ 7 w 17"/>
                    <a:gd name="T1" fmla="*/ 44 h 46"/>
                    <a:gd name="T2" fmla="*/ 16 w 17"/>
                    <a:gd name="T3" fmla="*/ 2 h 46"/>
                    <a:gd name="T4" fmla="*/ 15 w 17"/>
                    <a:gd name="T5" fmla="*/ 1 h 46"/>
                    <a:gd name="T6" fmla="*/ 6 w 17"/>
                    <a:gd name="T7" fmla="*/ 45 h 46"/>
                    <a:gd name="T8" fmla="*/ 7 w 17"/>
                    <a:gd name="T9" fmla="*/ 44 h 46"/>
                  </a:gdLst>
                  <a:ahLst/>
                  <a:cxnLst>
                    <a:cxn ang="0">
                      <a:pos x="T0" y="T1"/>
                    </a:cxn>
                    <a:cxn ang="0">
                      <a:pos x="T2" y="T3"/>
                    </a:cxn>
                    <a:cxn ang="0">
                      <a:pos x="T4" y="T5"/>
                    </a:cxn>
                    <a:cxn ang="0">
                      <a:pos x="T6" y="T7"/>
                    </a:cxn>
                    <a:cxn ang="0">
                      <a:pos x="T8" y="T9"/>
                    </a:cxn>
                  </a:cxnLst>
                  <a:rect l="0" t="0" r="r" b="b"/>
                  <a:pathLst>
                    <a:path w="17" h="46">
                      <a:moveTo>
                        <a:pt x="7" y="44"/>
                      </a:moveTo>
                      <a:cubicBezTo>
                        <a:pt x="1" y="32"/>
                        <a:pt x="6" y="11"/>
                        <a:pt x="16" y="2"/>
                      </a:cubicBezTo>
                      <a:cubicBezTo>
                        <a:pt x="17" y="1"/>
                        <a:pt x="16" y="0"/>
                        <a:pt x="15" y="1"/>
                      </a:cubicBezTo>
                      <a:cubicBezTo>
                        <a:pt x="5" y="10"/>
                        <a:pt x="0" y="32"/>
                        <a:pt x="6" y="45"/>
                      </a:cubicBezTo>
                      <a:cubicBezTo>
                        <a:pt x="6" y="46"/>
                        <a:pt x="8" y="45"/>
                        <a:pt x="7"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5" name="Freeform 183"/>
                <p:cNvSpPr/>
                <p:nvPr/>
              </p:nvSpPr>
              <p:spPr bwMode="auto">
                <a:xfrm>
                  <a:off x="927100" y="2368551"/>
                  <a:ext cx="36513" cy="15875"/>
                </a:xfrm>
                <a:custGeom>
                  <a:avLst/>
                  <a:gdLst>
                    <a:gd name="T0" fmla="*/ 6 w 34"/>
                    <a:gd name="T1" fmla="*/ 14 h 16"/>
                    <a:gd name="T2" fmla="*/ 5 w 34"/>
                    <a:gd name="T3" fmla="*/ 5 h 16"/>
                    <a:gd name="T4" fmla="*/ 12 w 34"/>
                    <a:gd name="T5" fmla="*/ 5 h 16"/>
                    <a:gd name="T6" fmla="*/ 9 w 34"/>
                    <a:gd name="T7" fmla="*/ 7 h 16"/>
                    <a:gd name="T8" fmla="*/ 10 w 34"/>
                    <a:gd name="T9" fmla="*/ 4 h 16"/>
                    <a:gd name="T10" fmla="*/ 15 w 34"/>
                    <a:gd name="T11" fmla="*/ 5 h 16"/>
                    <a:gd name="T12" fmla="*/ 15 w 34"/>
                    <a:gd name="T13" fmla="*/ 7 h 16"/>
                    <a:gd name="T14" fmla="*/ 21 w 34"/>
                    <a:gd name="T15" fmla="*/ 4 h 16"/>
                    <a:gd name="T16" fmla="*/ 23 w 34"/>
                    <a:gd name="T17" fmla="*/ 7 h 16"/>
                    <a:gd name="T18" fmla="*/ 22 w 34"/>
                    <a:gd name="T19" fmla="*/ 7 h 16"/>
                    <a:gd name="T20" fmla="*/ 22 w 34"/>
                    <a:gd name="T21" fmla="*/ 4 h 16"/>
                    <a:gd name="T22" fmla="*/ 24 w 34"/>
                    <a:gd name="T23" fmla="*/ 3 h 16"/>
                    <a:gd name="T24" fmla="*/ 25 w 34"/>
                    <a:gd name="T25" fmla="*/ 3 h 16"/>
                    <a:gd name="T26" fmla="*/ 25 w 34"/>
                    <a:gd name="T27" fmla="*/ 7 h 16"/>
                    <a:gd name="T28" fmla="*/ 31 w 34"/>
                    <a:gd name="T29" fmla="*/ 8 h 16"/>
                    <a:gd name="T30" fmla="*/ 27 w 34"/>
                    <a:gd name="T31" fmla="*/ 12 h 16"/>
                    <a:gd name="T32" fmla="*/ 27 w 34"/>
                    <a:gd name="T33" fmla="*/ 14 h 16"/>
                    <a:gd name="T34" fmla="*/ 31 w 34"/>
                    <a:gd name="T35" fmla="*/ 4 h 16"/>
                    <a:gd name="T36" fmla="*/ 24 w 34"/>
                    <a:gd name="T37" fmla="*/ 7 h 16"/>
                    <a:gd name="T38" fmla="*/ 29 w 34"/>
                    <a:gd name="T39" fmla="*/ 7 h 16"/>
                    <a:gd name="T40" fmla="*/ 22 w 34"/>
                    <a:gd name="T41" fmla="*/ 2 h 16"/>
                    <a:gd name="T42" fmla="*/ 21 w 34"/>
                    <a:gd name="T43" fmla="*/ 10 h 16"/>
                    <a:gd name="T44" fmla="*/ 25 w 34"/>
                    <a:gd name="T45" fmla="*/ 6 h 16"/>
                    <a:gd name="T46" fmla="*/ 13 w 34"/>
                    <a:gd name="T47" fmla="*/ 9 h 16"/>
                    <a:gd name="T48" fmla="*/ 14 w 34"/>
                    <a:gd name="T49" fmla="*/ 10 h 16"/>
                    <a:gd name="T50" fmla="*/ 14 w 34"/>
                    <a:gd name="T51" fmla="*/ 3 h 16"/>
                    <a:gd name="T52" fmla="*/ 9 w 34"/>
                    <a:gd name="T53" fmla="*/ 10 h 16"/>
                    <a:gd name="T54" fmla="*/ 10 w 34"/>
                    <a:gd name="T55" fmla="*/ 10 h 16"/>
                    <a:gd name="T56" fmla="*/ 10 w 34"/>
                    <a:gd name="T57" fmla="*/ 2 h 16"/>
                    <a:gd name="T58" fmla="*/ 3 w 34"/>
                    <a:gd name="T59" fmla="*/ 5 h 16"/>
                    <a:gd name="T60" fmla="*/ 5 w 34"/>
                    <a:gd name="T61" fmla="*/ 15 h 16"/>
                    <a:gd name="T62" fmla="*/ 6 w 34"/>
                    <a:gd name="T6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 h="16">
                      <a:moveTo>
                        <a:pt x="6" y="14"/>
                      </a:moveTo>
                      <a:cubicBezTo>
                        <a:pt x="3" y="11"/>
                        <a:pt x="2" y="8"/>
                        <a:pt x="5" y="5"/>
                      </a:cubicBezTo>
                      <a:cubicBezTo>
                        <a:pt x="7" y="3"/>
                        <a:pt x="10" y="2"/>
                        <a:pt x="12" y="5"/>
                      </a:cubicBezTo>
                      <a:cubicBezTo>
                        <a:pt x="13" y="7"/>
                        <a:pt x="10" y="9"/>
                        <a:pt x="9" y="7"/>
                      </a:cubicBezTo>
                      <a:cubicBezTo>
                        <a:pt x="9" y="6"/>
                        <a:pt x="9" y="4"/>
                        <a:pt x="10" y="4"/>
                      </a:cubicBezTo>
                      <a:cubicBezTo>
                        <a:pt x="12" y="3"/>
                        <a:pt x="14" y="4"/>
                        <a:pt x="15" y="5"/>
                      </a:cubicBezTo>
                      <a:cubicBezTo>
                        <a:pt x="18" y="7"/>
                        <a:pt x="14" y="10"/>
                        <a:pt x="15" y="7"/>
                      </a:cubicBezTo>
                      <a:cubicBezTo>
                        <a:pt x="15" y="4"/>
                        <a:pt x="19" y="3"/>
                        <a:pt x="21" y="4"/>
                      </a:cubicBezTo>
                      <a:cubicBezTo>
                        <a:pt x="23" y="4"/>
                        <a:pt x="24" y="5"/>
                        <a:pt x="23" y="7"/>
                      </a:cubicBezTo>
                      <a:cubicBezTo>
                        <a:pt x="23" y="8"/>
                        <a:pt x="22" y="10"/>
                        <a:pt x="22" y="7"/>
                      </a:cubicBezTo>
                      <a:cubicBezTo>
                        <a:pt x="22" y="6"/>
                        <a:pt x="22" y="5"/>
                        <a:pt x="22" y="4"/>
                      </a:cubicBezTo>
                      <a:cubicBezTo>
                        <a:pt x="23" y="4"/>
                        <a:pt x="23" y="3"/>
                        <a:pt x="24" y="3"/>
                      </a:cubicBezTo>
                      <a:cubicBezTo>
                        <a:pt x="24" y="3"/>
                        <a:pt x="24" y="3"/>
                        <a:pt x="25" y="3"/>
                      </a:cubicBezTo>
                      <a:cubicBezTo>
                        <a:pt x="27" y="3"/>
                        <a:pt x="28" y="4"/>
                        <a:pt x="25" y="7"/>
                      </a:cubicBezTo>
                      <a:cubicBezTo>
                        <a:pt x="25" y="4"/>
                        <a:pt x="32" y="3"/>
                        <a:pt x="31" y="8"/>
                      </a:cubicBezTo>
                      <a:cubicBezTo>
                        <a:pt x="30" y="10"/>
                        <a:pt x="28" y="11"/>
                        <a:pt x="27" y="12"/>
                      </a:cubicBezTo>
                      <a:cubicBezTo>
                        <a:pt x="26" y="13"/>
                        <a:pt x="27" y="14"/>
                        <a:pt x="27" y="14"/>
                      </a:cubicBezTo>
                      <a:cubicBezTo>
                        <a:pt x="31" y="12"/>
                        <a:pt x="34" y="7"/>
                        <a:pt x="31" y="4"/>
                      </a:cubicBezTo>
                      <a:cubicBezTo>
                        <a:pt x="29" y="1"/>
                        <a:pt x="24" y="4"/>
                        <a:pt x="24" y="7"/>
                      </a:cubicBezTo>
                      <a:cubicBezTo>
                        <a:pt x="24" y="11"/>
                        <a:pt x="29" y="9"/>
                        <a:pt x="29" y="7"/>
                      </a:cubicBezTo>
                      <a:cubicBezTo>
                        <a:pt x="31" y="3"/>
                        <a:pt x="26" y="0"/>
                        <a:pt x="22" y="2"/>
                      </a:cubicBezTo>
                      <a:cubicBezTo>
                        <a:pt x="20" y="3"/>
                        <a:pt x="20" y="7"/>
                        <a:pt x="21" y="10"/>
                      </a:cubicBezTo>
                      <a:cubicBezTo>
                        <a:pt x="22" y="12"/>
                        <a:pt x="25" y="7"/>
                        <a:pt x="25" y="6"/>
                      </a:cubicBezTo>
                      <a:cubicBezTo>
                        <a:pt x="25" y="0"/>
                        <a:pt x="11" y="1"/>
                        <a:pt x="13" y="9"/>
                      </a:cubicBezTo>
                      <a:cubicBezTo>
                        <a:pt x="14" y="10"/>
                        <a:pt x="14" y="10"/>
                        <a:pt x="14" y="10"/>
                      </a:cubicBezTo>
                      <a:cubicBezTo>
                        <a:pt x="20" y="8"/>
                        <a:pt x="19" y="5"/>
                        <a:pt x="14" y="3"/>
                      </a:cubicBezTo>
                      <a:cubicBezTo>
                        <a:pt x="8" y="0"/>
                        <a:pt x="7" y="5"/>
                        <a:pt x="9" y="10"/>
                      </a:cubicBezTo>
                      <a:cubicBezTo>
                        <a:pt x="9" y="10"/>
                        <a:pt x="9" y="10"/>
                        <a:pt x="10" y="10"/>
                      </a:cubicBezTo>
                      <a:cubicBezTo>
                        <a:pt x="14" y="10"/>
                        <a:pt x="15" y="4"/>
                        <a:pt x="10" y="2"/>
                      </a:cubicBezTo>
                      <a:cubicBezTo>
                        <a:pt x="8" y="1"/>
                        <a:pt x="4" y="3"/>
                        <a:pt x="3" y="5"/>
                      </a:cubicBezTo>
                      <a:cubicBezTo>
                        <a:pt x="0" y="9"/>
                        <a:pt x="2" y="12"/>
                        <a:pt x="5" y="15"/>
                      </a:cubicBezTo>
                      <a:cubicBezTo>
                        <a:pt x="5" y="16"/>
                        <a:pt x="6"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6" name="Freeform 193"/>
                <p:cNvSpPr/>
                <p:nvPr/>
              </p:nvSpPr>
              <p:spPr bwMode="auto">
                <a:xfrm>
                  <a:off x="933450" y="2243138"/>
                  <a:ext cx="85725" cy="49213"/>
                </a:xfrm>
                <a:custGeom>
                  <a:avLst/>
                  <a:gdLst>
                    <a:gd name="T0" fmla="*/ 1 w 82"/>
                    <a:gd name="T1" fmla="*/ 46 h 47"/>
                    <a:gd name="T2" fmla="*/ 6 w 82"/>
                    <a:gd name="T3" fmla="*/ 40 h 47"/>
                    <a:gd name="T4" fmla="*/ 9 w 82"/>
                    <a:gd name="T5" fmla="*/ 37 h 47"/>
                    <a:gd name="T6" fmla="*/ 11 w 82"/>
                    <a:gd name="T7" fmla="*/ 44 h 47"/>
                    <a:gd name="T8" fmla="*/ 11 w 82"/>
                    <a:gd name="T9" fmla="*/ 44 h 47"/>
                    <a:gd name="T10" fmla="*/ 19 w 82"/>
                    <a:gd name="T11" fmla="*/ 34 h 47"/>
                    <a:gd name="T12" fmla="*/ 25 w 82"/>
                    <a:gd name="T13" fmla="*/ 32 h 47"/>
                    <a:gd name="T14" fmla="*/ 29 w 82"/>
                    <a:gd name="T15" fmla="*/ 42 h 47"/>
                    <a:gd name="T16" fmla="*/ 29 w 82"/>
                    <a:gd name="T17" fmla="*/ 43 h 47"/>
                    <a:gd name="T18" fmla="*/ 32 w 82"/>
                    <a:gd name="T19" fmla="*/ 37 h 47"/>
                    <a:gd name="T20" fmla="*/ 33 w 82"/>
                    <a:gd name="T21" fmla="*/ 33 h 47"/>
                    <a:gd name="T22" fmla="*/ 37 w 82"/>
                    <a:gd name="T23" fmla="*/ 34 h 47"/>
                    <a:gd name="T24" fmla="*/ 37 w 82"/>
                    <a:gd name="T25" fmla="*/ 34 h 47"/>
                    <a:gd name="T26" fmla="*/ 44 w 82"/>
                    <a:gd name="T27" fmla="*/ 30 h 47"/>
                    <a:gd name="T28" fmla="*/ 44 w 82"/>
                    <a:gd name="T29" fmla="*/ 30 h 47"/>
                    <a:gd name="T30" fmla="*/ 48 w 82"/>
                    <a:gd name="T31" fmla="*/ 24 h 47"/>
                    <a:gd name="T32" fmla="*/ 50 w 82"/>
                    <a:gd name="T33" fmla="*/ 18 h 47"/>
                    <a:gd name="T34" fmla="*/ 53 w 82"/>
                    <a:gd name="T35" fmla="*/ 20 h 47"/>
                    <a:gd name="T36" fmla="*/ 57 w 82"/>
                    <a:gd name="T37" fmla="*/ 40 h 47"/>
                    <a:gd name="T38" fmla="*/ 58 w 82"/>
                    <a:gd name="T39" fmla="*/ 40 h 47"/>
                    <a:gd name="T40" fmla="*/ 64 w 82"/>
                    <a:gd name="T41" fmla="*/ 19 h 47"/>
                    <a:gd name="T42" fmla="*/ 68 w 82"/>
                    <a:gd name="T43" fmla="*/ 9 h 47"/>
                    <a:gd name="T44" fmla="*/ 72 w 82"/>
                    <a:gd name="T45" fmla="*/ 15 h 47"/>
                    <a:gd name="T46" fmla="*/ 73 w 82"/>
                    <a:gd name="T47" fmla="*/ 15 h 47"/>
                    <a:gd name="T48" fmla="*/ 82 w 82"/>
                    <a:gd name="T49" fmla="*/ 1 h 47"/>
                    <a:gd name="T50" fmla="*/ 81 w 82"/>
                    <a:gd name="T51" fmla="*/ 1 h 47"/>
                    <a:gd name="T52" fmla="*/ 80 w 82"/>
                    <a:gd name="T53" fmla="*/ 1 h 47"/>
                    <a:gd name="T54" fmla="*/ 80 w 82"/>
                    <a:gd name="T55" fmla="*/ 2 h 47"/>
                    <a:gd name="T56" fmla="*/ 78 w 82"/>
                    <a:gd name="T57" fmla="*/ 7 h 47"/>
                    <a:gd name="T58" fmla="*/ 74 w 82"/>
                    <a:gd name="T59" fmla="*/ 12 h 47"/>
                    <a:gd name="T60" fmla="*/ 69 w 82"/>
                    <a:gd name="T61" fmla="*/ 6 h 47"/>
                    <a:gd name="T62" fmla="*/ 68 w 82"/>
                    <a:gd name="T63" fmla="*/ 6 h 47"/>
                    <a:gd name="T64" fmla="*/ 58 w 82"/>
                    <a:gd name="T65" fmla="*/ 36 h 47"/>
                    <a:gd name="T66" fmla="*/ 57 w 82"/>
                    <a:gd name="T67" fmla="*/ 35 h 47"/>
                    <a:gd name="T68" fmla="*/ 56 w 82"/>
                    <a:gd name="T69" fmla="*/ 28 h 47"/>
                    <a:gd name="T70" fmla="*/ 52 w 82"/>
                    <a:gd name="T71" fmla="*/ 15 h 47"/>
                    <a:gd name="T72" fmla="*/ 51 w 82"/>
                    <a:gd name="T73" fmla="*/ 15 h 47"/>
                    <a:gd name="T74" fmla="*/ 48 w 82"/>
                    <a:gd name="T75" fmla="*/ 22 h 47"/>
                    <a:gd name="T76" fmla="*/ 42 w 82"/>
                    <a:gd name="T77" fmla="*/ 28 h 47"/>
                    <a:gd name="T78" fmla="*/ 42 w 82"/>
                    <a:gd name="T79" fmla="*/ 28 h 47"/>
                    <a:gd name="T80" fmla="*/ 38 w 82"/>
                    <a:gd name="T81" fmla="*/ 32 h 47"/>
                    <a:gd name="T82" fmla="*/ 34 w 82"/>
                    <a:gd name="T83" fmla="*/ 29 h 47"/>
                    <a:gd name="T84" fmla="*/ 34 w 82"/>
                    <a:gd name="T85" fmla="*/ 29 h 47"/>
                    <a:gd name="T86" fmla="*/ 31 w 82"/>
                    <a:gd name="T87" fmla="*/ 39 h 47"/>
                    <a:gd name="T88" fmla="*/ 26 w 82"/>
                    <a:gd name="T89" fmla="*/ 34 h 47"/>
                    <a:gd name="T90" fmla="*/ 24 w 82"/>
                    <a:gd name="T91" fmla="*/ 27 h 47"/>
                    <a:gd name="T92" fmla="*/ 23 w 82"/>
                    <a:gd name="T93" fmla="*/ 27 h 47"/>
                    <a:gd name="T94" fmla="*/ 17 w 82"/>
                    <a:gd name="T95" fmla="*/ 36 h 47"/>
                    <a:gd name="T96" fmla="*/ 11 w 82"/>
                    <a:gd name="T97" fmla="*/ 42 h 47"/>
                    <a:gd name="T98" fmla="*/ 8 w 82"/>
                    <a:gd name="T99" fmla="*/ 36 h 47"/>
                    <a:gd name="T100" fmla="*/ 8 w 82"/>
                    <a:gd name="T101" fmla="*/ 36 h 47"/>
                    <a:gd name="T102" fmla="*/ 1 w 82"/>
                    <a:gd name="T103" fmla="*/ 47 h 47"/>
                    <a:gd name="T104" fmla="*/ 1 w 82"/>
                    <a:gd name="T105" fmla="*/ 47 h 47"/>
                    <a:gd name="T106" fmla="*/ 2 w 82"/>
                    <a:gd name="T107" fmla="*/ 47 h 47"/>
                    <a:gd name="T108" fmla="*/ 1 w 82"/>
                    <a:gd name="T109" fmla="*/ 4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2" h="47">
                      <a:moveTo>
                        <a:pt x="1" y="46"/>
                      </a:moveTo>
                      <a:cubicBezTo>
                        <a:pt x="3" y="46"/>
                        <a:pt x="5" y="42"/>
                        <a:pt x="6" y="40"/>
                      </a:cubicBezTo>
                      <a:cubicBezTo>
                        <a:pt x="6" y="40"/>
                        <a:pt x="8" y="36"/>
                        <a:pt x="9" y="37"/>
                      </a:cubicBezTo>
                      <a:cubicBezTo>
                        <a:pt x="10" y="39"/>
                        <a:pt x="10" y="42"/>
                        <a:pt x="11" y="44"/>
                      </a:cubicBezTo>
                      <a:cubicBezTo>
                        <a:pt x="11" y="44"/>
                        <a:pt x="11" y="44"/>
                        <a:pt x="11" y="44"/>
                      </a:cubicBezTo>
                      <a:cubicBezTo>
                        <a:pt x="15" y="41"/>
                        <a:pt x="17" y="38"/>
                        <a:pt x="19" y="34"/>
                      </a:cubicBezTo>
                      <a:cubicBezTo>
                        <a:pt x="21" y="31"/>
                        <a:pt x="23" y="26"/>
                        <a:pt x="25" y="32"/>
                      </a:cubicBezTo>
                      <a:cubicBezTo>
                        <a:pt x="26" y="35"/>
                        <a:pt x="27" y="39"/>
                        <a:pt x="29" y="42"/>
                      </a:cubicBezTo>
                      <a:cubicBezTo>
                        <a:pt x="29" y="43"/>
                        <a:pt x="29" y="43"/>
                        <a:pt x="29" y="43"/>
                      </a:cubicBezTo>
                      <a:cubicBezTo>
                        <a:pt x="31" y="41"/>
                        <a:pt x="32" y="39"/>
                        <a:pt x="32" y="37"/>
                      </a:cubicBezTo>
                      <a:cubicBezTo>
                        <a:pt x="32" y="35"/>
                        <a:pt x="33" y="34"/>
                        <a:pt x="33" y="33"/>
                      </a:cubicBezTo>
                      <a:cubicBezTo>
                        <a:pt x="34" y="29"/>
                        <a:pt x="36" y="32"/>
                        <a:pt x="37" y="34"/>
                      </a:cubicBezTo>
                      <a:cubicBezTo>
                        <a:pt x="37" y="34"/>
                        <a:pt x="37" y="34"/>
                        <a:pt x="37" y="34"/>
                      </a:cubicBezTo>
                      <a:cubicBezTo>
                        <a:pt x="39" y="32"/>
                        <a:pt x="41" y="27"/>
                        <a:pt x="44" y="30"/>
                      </a:cubicBezTo>
                      <a:cubicBezTo>
                        <a:pt x="44" y="30"/>
                        <a:pt x="44" y="30"/>
                        <a:pt x="44" y="30"/>
                      </a:cubicBezTo>
                      <a:cubicBezTo>
                        <a:pt x="46" y="28"/>
                        <a:pt x="47" y="26"/>
                        <a:pt x="48" y="24"/>
                      </a:cubicBezTo>
                      <a:cubicBezTo>
                        <a:pt x="49" y="22"/>
                        <a:pt x="49" y="20"/>
                        <a:pt x="50" y="18"/>
                      </a:cubicBezTo>
                      <a:cubicBezTo>
                        <a:pt x="52" y="15"/>
                        <a:pt x="52" y="18"/>
                        <a:pt x="53" y="20"/>
                      </a:cubicBezTo>
                      <a:cubicBezTo>
                        <a:pt x="55" y="26"/>
                        <a:pt x="56" y="33"/>
                        <a:pt x="57" y="40"/>
                      </a:cubicBezTo>
                      <a:cubicBezTo>
                        <a:pt x="57" y="40"/>
                        <a:pt x="58" y="40"/>
                        <a:pt x="58" y="40"/>
                      </a:cubicBezTo>
                      <a:cubicBezTo>
                        <a:pt x="60" y="33"/>
                        <a:pt x="62" y="26"/>
                        <a:pt x="64" y="19"/>
                      </a:cubicBezTo>
                      <a:cubicBezTo>
                        <a:pt x="65" y="16"/>
                        <a:pt x="66" y="12"/>
                        <a:pt x="68" y="9"/>
                      </a:cubicBezTo>
                      <a:cubicBezTo>
                        <a:pt x="68" y="8"/>
                        <a:pt x="72" y="14"/>
                        <a:pt x="72" y="15"/>
                      </a:cubicBezTo>
                      <a:cubicBezTo>
                        <a:pt x="72" y="15"/>
                        <a:pt x="73" y="15"/>
                        <a:pt x="73" y="15"/>
                      </a:cubicBezTo>
                      <a:cubicBezTo>
                        <a:pt x="77" y="11"/>
                        <a:pt x="80" y="6"/>
                        <a:pt x="82" y="1"/>
                      </a:cubicBezTo>
                      <a:cubicBezTo>
                        <a:pt x="82" y="1"/>
                        <a:pt x="81" y="0"/>
                        <a:pt x="81" y="1"/>
                      </a:cubicBezTo>
                      <a:cubicBezTo>
                        <a:pt x="81" y="1"/>
                        <a:pt x="80" y="1"/>
                        <a:pt x="80" y="1"/>
                      </a:cubicBezTo>
                      <a:cubicBezTo>
                        <a:pt x="80" y="1"/>
                        <a:pt x="80" y="2"/>
                        <a:pt x="80" y="2"/>
                      </a:cubicBezTo>
                      <a:cubicBezTo>
                        <a:pt x="80" y="2"/>
                        <a:pt x="79" y="6"/>
                        <a:pt x="78" y="7"/>
                      </a:cubicBezTo>
                      <a:cubicBezTo>
                        <a:pt x="77" y="8"/>
                        <a:pt x="76" y="10"/>
                        <a:pt x="74" y="12"/>
                      </a:cubicBezTo>
                      <a:cubicBezTo>
                        <a:pt x="71" y="16"/>
                        <a:pt x="70" y="9"/>
                        <a:pt x="69" y="6"/>
                      </a:cubicBezTo>
                      <a:cubicBezTo>
                        <a:pt x="69" y="6"/>
                        <a:pt x="68" y="6"/>
                        <a:pt x="68" y="6"/>
                      </a:cubicBezTo>
                      <a:cubicBezTo>
                        <a:pt x="64" y="16"/>
                        <a:pt x="61" y="26"/>
                        <a:pt x="58" y="36"/>
                      </a:cubicBezTo>
                      <a:cubicBezTo>
                        <a:pt x="57" y="40"/>
                        <a:pt x="58" y="37"/>
                        <a:pt x="57" y="35"/>
                      </a:cubicBezTo>
                      <a:cubicBezTo>
                        <a:pt x="57" y="32"/>
                        <a:pt x="56" y="30"/>
                        <a:pt x="56" y="28"/>
                      </a:cubicBezTo>
                      <a:cubicBezTo>
                        <a:pt x="55" y="23"/>
                        <a:pt x="54" y="19"/>
                        <a:pt x="52" y="15"/>
                      </a:cubicBezTo>
                      <a:cubicBezTo>
                        <a:pt x="52" y="15"/>
                        <a:pt x="51" y="15"/>
                        <a:pt x="51" y="15"/>
                      </a:cubicBezTo>
                      <a:cubicBezTo>
                        <a:pt x="50" y="17"/>
                        <a:pt x="49" y="20"/>
                        <a:pt x="48" y="22"/>
                      </a:cubicBezTo>
                      <a:cubicBezTo>
                        <a:pt x="47" y="25"/>
                        <a:pt x="45" y="30"/>
                        <a:pt x="42" y="28"/>
                      </a:cubicBezTo>
                      <a:cubicBezTo>
                        <a:pt x="42" y="27"/>
                        <a:pt x="42" y="27"/>
                        <a:pt x="42" y="28"/>
                      </a:cubicBezTo>
                      <a:cubicBezTo>
                        <a:pt x="40" y="29"/>
                        <a:pt x="39" y="31"/>
                        <a:pt x="38" y="32"/>
                      </a:cubicBezTo>
                      <a:cubicBezTo>
                        <a:pt x="37" y="33"/>
                        <a:pt x="35" y="29"/>
                        <a:pt x="34" y="29"/>
                      </a:cubicBezTo>
                      <a:cubicBezTo>
                        <a:pt x="34" y="28"/>
                        <a:pt x="34" y="29"/>
                        <a:pt x="34" y="29"/>
                      </a:cubicBezTo>
                      <a:cubicBezTo>
                        <a:pt x="32" y="32"/>
                        <a:pt x="32" y="36"/>
                        <a:pt x="31" y="39"/>
                      </a:cubicBezTo>
                      <a:cubicBezTo>
                        <a:pt x="29" y="44"/>
                        <a:pt x="27" y="35"/>
                        <a:pt x="26" y="34"/>
                      </a:cubicBezTo>
                      <a:cubicBezTo>
                        <a:pt x="26" y="31"/>
                        <a:pt x="25" y="29"/>
                        <a:pt x="24" y="27"/>
                      </a:cubicBezTo>
                      <a:cubicBezTo>
                        <a:pt x="23" y="27"/>
                        <a:pt x="23" y="26"/>
                        <a:pt x="23" y="27"/>
                      </a:cubicBezTo>
                      <a:cubicBezTo>
                        <a:pt x="20" y="29"/>
                        <a:pt x="19" y="33"/>
                        <a:pt x="17" y="36"/>
                      </a:cubicBezTo>
                      <a:cubicBezTo>
                        <a:pt x="17" y="37"/>
                        <a:pt x="12" y="44"/>
                        <a:pt x="11" y="42"/>
                      </a:cubicBezTo>
                      <a:cubicBezTo>
                        <a:pt x="11" y="39"/>
                        <a:pt x="10" y="38"/>
                        <a:pt x="8" y="36"/>
                      </a:cubicBezTo>
                      <a:cubicBezTo>
                        <a:pt x="8" y="35"/>
                        <a:pt x="8" y="35"/>
                        <a:pt x="8" y="36"/>
                      </a:cubicBezTo>
                      <a:cubicBezTo>
                        <a:pt x="6" y="39"/>
                        <a:pt x="3" y="43"/>
                        <a:pt x="1" y="47"/>
                      </a:cubicBezTo>
                      <a:cubicBezTo>
                        <a:pt x="0" y="47"/>
                        <a:pt x="1" y="47"/>
                        <a:pt x="1" y="47"/>
                      </a:cubicBezTo>
                      <a:cubicBezTo>
                        <a:pt x="1" y="47"/>
                        <a:pt x="1" y="47"/>
                        <a:pt x="2" y="47"/>
                      </a:cubicBezTo>
                      <a:cubicBezTo>
                        <a:pt x="2" y="47"/>
                        <a:pt x="2" y="46"/>
                        <a:pt x="1"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7" name="Freeform 194"/>
                <p:cNvSpPr/>
                <p:nvPr/>
              </p:nvSpPr>
              <p:spPr bwMode="auto">
                <a:xfrm>
                  <a:off x="919163" y="2254251"/>
                  <a:ext cx="119063" cy="52388"/>
                </a:xfrm>
                <a:custGeom>
                  <a:avLst/>
                  <a:gdLst>
                    <a:gd name="T0" fmla="*/ 2 w 113"/>
                    <a:gd name="T1" fmla="*/ 0 h 50"/>
                    <a:gd name="T2" fmla="*/ 4 w 113"/>
                    <a:gd name="T3" fmla="*/ 22 h 50"/>
                    <a:gd name="T4" fmla="*/ 6 w 113"/>
                    <a:gd name="T5" fmla="*/ 49 h 50"/>
                    <a:gd name="T6" fmla="*/ 7 w 113"/>
                    <a:gd name="T7" fmla="*/ 50 h 50"/>
                    <a:gd name="T8" fmla="*/ 34 w 113"/>
                    <a:gd name="T9" fmla="*/ 49 h 50"/>
                    <a:gd name="T10" fmla="*/ 60 w 113"/>
                    <a:gd name="T11" fmla="*/ 47 h 50"/>
                    <a:gd name="T12" fmla="*/ 112 w 113"/>
                    <a:gd name="T13" fmla="*/ 42 h 50"/>
                    <a:gd name="T14" fmla="*/ 113 w 113"/>
                    <a:gd name="T15" fmla="*/ 42 h 50"/>
                    <a:gd name="T16" fmla="*/ 111 w 113"/>
                    <a:gd name="T17" fmla="*/ 40 h 50"/>
                    <a:gd name="T18" fmla="*/ 110 w 113"/>
                    <a:gd name="T19" fmla="*/ 40 h 50"/>
                    <a:gd name="T20" fmla="*/ 106 w 113"/>
                    <a:gd name="T21" fmla="*/ 42 h 50"/>
                    <a:gd name="T22" fmla="*/ 96 w 113"/>
                    <a:gd name="T23" fmla="*/ 42 h 50"/>
                    <a:gd name="T24" fmla="*/ 78 w 113"/>
                    <a:gd name="T25" fmla="*/ 45 h 50"/>
                    <a:gd name="T26" fmla="*/ 38 w 113"/>
                    <a:gd name="T27" fmla="*/ 48 h 50"/>
                    <a:gd name="T28" fmla="*/ 19 w 113"/>
                    <a:gd name="T29" fmla="*/ 49 h 50"/>
                    <a:gd name="T30" fmla="*/ 9 w 113"/>
                    <a:gd name="T31" fmla="*/ 49 h 50"/>
                    <a:gd name="T32" fmla="*/ 7 w 113"/>
                    <a:gd name="T33" fmla="*/ 39 h 50"/>
                    <a:gd name="T34" fmla="*/ 5 w 113"/>
                    <a:gd name="T35" fmla="*/ 20 h 50"/>
                    <a:gd name="T36" fmla="*/ 3 w 113"/>
                    <a:gd name="T37" fmla="*/ 0 h 50"/>
                    <a:gd name="T38" fmla="*/ 2 w 113"/>
                    <a:gd name="T3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3" h="50">
                      <a:moveTo>
                        <a:pt x="2" y="0"/>
                      </a:moveTo>
                      <a:cubicBezTo>
                        <a:pt x="0" y="7"/>
                        <a:pt x="3" y="15"/>
                        <a:pt x="4" y="22"/>
                      </a:cubicBezTo>
                      <a:cubicBezTo>
                        <a:pt x="5" y="31"/>
                        <a:pt x="6" y="40"/>
                        <a:pt x="6" y="49"/>
                      </a:cubicBezTo>
                      <a:cubicBezTo>
                        <a:pt x="6" y="49"/>
                        <a:pt x="6" y="50"/>
                        <a:pt x="7" y="50"/>
                      </a:cubicBezTo>
                      <a:cubicBezTo>
                        <a:pt x="16" y="50"/>
                        <a:pt x="25" y="49"/>
                        <a:pt x="34" y="49"/>
                      </a:cubicBezTo>
                      <a:cubicBezTo>
                        <a:pt x="42" y="48"/>
                        <a:pt x="51" y="48"/>
                        <a:pt x="60" y="47"/>
                      </a:cubicBezTo>
                      <a:cubicBezTo>
                        <a:pt x="77" y="46"/>
                        <a:pt x="95" y="42"/>
                        <a:pt x="112" y="42"/>
                      </a:cubicBezTo>
                      <a:cubicBezTo>
                        <a:pt x="113" y="42"/>
                        <a:pt x="113" y="42"/>
                        <a:pt x="113" y="42"/>
                      </a:cubicBezTo>
                      <a:cubicBezTo>
                        <a:pt x="112" y="41"/>
                        <a:pt x="111" y="40"/>
                        <a:pt x="111" y="40"/>
                      </a:cubicBezTo>
                      <a:cubicBezTo>
                        <a:pt x="110" y="39"/>
                        <a:pt x="110" y="40"/>
                        <a:pt x="110" y="40"/>
                      </a:cubicBezTo>
                      <a:cubicBezTo>
                        <a:pt x="112" y="42"/>
                        <a:pt x="108" y="41"/>
                        <a:pt x="106" y="42"/>
                      </a:cubicBezTo>
                      <a:cubicBezTo>
                        <a:pt x="103" y="42"/>
                        <a:pt x="99" y="42"/>
                        <a:pt x="96" y="42"/>
                      </a:cubicBezTo>
                      <a:cubicBezTo>
                        <a:pt x="90" y="43"/>
                        <a:pt x="84" y="44"/>
                        <a:pt x="78" y="45"/>
                      </a:cubicBezTo>
                      <a:cubicBezTo>
                        <a:pt x="64" y="47"/>
                        <a:pt x="51" y="47"/>
                        <a:pt x="38" y="48"/>
                      </a:cubicBezTo>
                      <a:cubicBezTo>
                        <a:pt x="31" y="48"/>
                        <a:pt x="25" y="48"/>
                        <a:pt x="19" y="49"/>
                      </a:cubicBezTo>
                      <a:cubicBezTo>
                        <a:pt x="16" y="49"/>
                        <a:pt x="12" y="49"/>
                        <a:pt x="9" y="49"/>
                      </a:cubicBezTo>
                      <a:cubicBezTo>
                        <a:pt x="6" y="49"/>
                        <a:pt x="7" y="41"/>
                        <a:pt x="7" y="39"/>
                      </a:cubicBezTo>
                      <a:cubicBezTo>
                        <a:pt x="6" y="33"/>
                        <a:pt x="6" y="26"/>
                        <a:pt x="5" y="20"/>
                      </a:cubicBezTo>
                      <a:cubicBezTo>
                        <a:pt x="4" y="14"/>
                        <a:pt x="1" y="7"/>
                        <a:pt x="3" y="0"/>
                      </a:cubicBezTo>
                      <a:cubicBezTo>
                        <a:pt x="3"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8" name="Freeform 195"/>
                <p:cNvSpPr/>
                <p:nvPr/>
              </p:nvSpPr>
              <p:spPr bwMode="auto">
                <a:xfrm>
                  <a:off x="914400" y="2247901"/>
                  <a:ext cx="14288" cy="9525"/>
                </a:xfrm>
                <a:custGeom>
                  <a:avLst/>
                  <a:gdLst>
                    <a:gd name="T0" fmla="*/ 1 w 13"/>
                    <a:gd name="T1" fmla="*/ 9 h 9"/>
                    <a:gd name="T2" fmla="*/ 5 w 13"/>
                    <a:gd name="T3" fmla="*/ 1 h 9"/>
                    <a:gd name="T4" fmla="*/ 5 w 13"/>
                    <a:gd name="T5" fmla="*/ 1 h 9"/>
                    <a:gd name="T6" fmla="*/ 12 w 13"/>
                    <a:gd name="T7" fmla="*/ 9 h 9"/>
                    <a:gd name="T8" fmla="*/ 12 w 13"/>
                    <a:gd name="T9" fmla="*/ 8 h 9"/>
                    <a:gd name="T10" fmla="*/ 5 w 13"/>
                    <a:gd name="T11" fmla="*/ 0 h 9"/>
                    <a:gd name="T12" fmla="*/ 5 w 13"/>
                    <a:gd name="T13" fmla="*/ 0 h 9"/>
                    <a:gd name="T14" fmla="*/ 0 w 13"/>
                    <a:gd name="T15" fmla="*/ 8 h 9"/>
                    <a:gd name="T16" fmla="*/ 1 w 13"/>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9">
                      <a:moveTo>
                        <a:pt x="1" y="9"/>
                      </a:moveTo>
                      <a:cubicBezTo>
                        <a:pt x="2" y="6"/>
                        <a:pt x="4" y="3"/>
                        <a:pt x="5" y="1"/>
                      </a:cubicBezTo>
                      <a:cubicBezTo>
                        <a:pt x="5" y="1"/>
                        <a:pt x="5" y="1"/>
                        <a:pt x="5" y="1"/>
                      </a:cubicBezTo>
                      <a:cubicBezTo>
                        <a:pt x="8" y="3"/>
                        <a:pt x="10" y="6"/>
                        <a:pt x="12" y="9"/>
                      </a:cubicBezTo>
                      <a:cubicBezTo>
                        <a:pt x="12" y="9"/>
                        <a:pt x="13" y="9"/>
                        <a:pt x="12" y="8"/>
                      </a:cubicBezTo>
                      <a:cubicBezTo>
                        <a:pt x="10" y="5"/>
                        <a:pt x="8" y="2"/>
                        <a:pt x="5" y="0"/>
                      </a:cubicBezTo>
                      <a:cubicBezTo>
                        <a:pt x="5" y="0"/>
                        <a:pt x="5" y="0"/>
                        <a:pt x="5" y="0"/>
                      </a:cubicBezTo>
                      <a:cubicBezTo>
                        <a:pt x="3" y="3"/>
                        <a:pt x="1" y="5"/>
                        <a:pt x="0" y="8"/>
                      </a:cubicBezTo>
                      <a:cubicBezTo>
                        <a:pt x="0" y="9"/>
                        <a:pt x="1" y="9"/>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9" name="Freeform 196"/>
                <p:cNvSpPr/>
                <p:nvPr/>
              </p:nvSpPr>
              <p:spPr bwMode="auto">
                <a:xfrm>
                  <a:off x="938213" y="2225676"/>
                  <a:ext cx="74613" cy="41275"/>
                </a:xfrm>
                <a:custGeom>
                  <a:avLst/>
                  <a:gdLst>
                    <a:gd name="T0" fmla="*/ 1 w 70"/>
                    <a:gd name="T1" fmla="*/ 39 h 40"/>
                    <a:gd name="T2" fmla="*/ 35 w 70"/>
                    <a:gd name="T3" fmla="*/ 29 h 40"/>
                    <a:gd name="T4" fmla="*/ 52 w 70"/>
                    <a:gd name="T5" fmla="*/ 18 h 40"/>
                    <a:gd name="T6" fmla="*/ 70 w 70"/>
                    <a:gd name="T7" fmla="*/ 2 h 40"/>
                    <a:gd name="T8" fmla="*/ 70 w 70"/>
                    <a:gd name="T9" fmla="*/ 1 h 40"/>
                    <a:gd name="T10" fmla="*/ 62 w 70"/>
                    <a:gd name="T11" fmla="*/ 4 h 40"/>
                    <a:gd name="T12" fmla="*/ 63 w 70"/>
                    <a:gd name="T13" fmla="*/ 4 h 40"/>
                    <a:gd name="T14" fmla="*/ 68 w 70"/>
                    <a:gd name="T15" fmla="*/ 3 h 40"/>
                    <a:gd name="T16" fmla="*/ 67 w 70"/>
                    <a:gd name="T17" fmla="*/ 9 h 40"/>
                    <a:gd name="T18" fmla="*/ 68 w 70"/>
                    <a:gd name="T19" fmla="*/ 9 h 40"/>
                    <a:gd name="T20" fmla="*/ 69 w 70"/>
                    <a:gd name="T21" fmla="*/ 1 h 40"/>
                    <a:gd name="T22" fmla="*/ 69 w 70"/>
                    <a:gd name="T23" fmla="*/ 1 h 40"/>
                    <a:gd name="T24" fmla="*/ 64 w 70"/>
                    <a:gd name="T25" fmla="*/ 3 h 40"/>
                    <a:gd name="T26" fmla="*/ 64 w 70"/>
                    <a:gd name="T27" fmla="*/ 4 h 40"/>
                    <a:gd name="T28" fmla="*/ 68 w 70"/>
                    <a:gd name="T29" fmla="*/ 2 h 40"/>
                    <a:gd name="T30" fmla="*/ 62 w 70"/>
                    <a:gd name="T31" fmla="*/ 8 h 40"/>
                    <a:gd name="T32" fmla="*/ 43 w 70"/>
                    <a:gd name="T33" fmla="*/ 24 h 40"/>
                    <a:gd name="T34" fmla="*/ 21 w 70"/>
                    <a:gd name="T35" fmla="*/ 34 h 40"/>
                    <a:gd name="T36" fmla="*/ 1 w 70"/>
                    <a:gd name="T37" fmla="*/ 38 h 40"/>
                    <a:gd name="T38" fmla="*/ 1 w 70"/>
                    <a:gd name="T39"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40">
                      <a:moveTo>
                        <a:pt x="1" y="39"/>
                      </a:moveTo>
                      <a:cubicBezTo>
                        <a:pt x="13" y="40"/>
                        <a:pt x="25" y="33"/>
                        <a:pt x="35" y="29"/>
                      </a:cubicBezTo>
                      <a:cubicBezTo>
                        <a:pt x="41" y="26"/>
                        <a:pt x="47" y="22"/>
                        <a:pt x="52" y="18"/>
                      </a:cubicBezTo>
                      <a:cubicBezTo>
                        <a:pt x="59" y="13"/>
                        <a:pt x="64" y="7"/>
                        <a:pt x="70" y="2"/>
                      </a:cubicBezTo>
                      <a:cubicBezTo>
                        <a:pt x="70" y="2"/>
                        <a:pt x="70" y="1"/>
                        <a:pt x="70" y="1"/>
                      </a:cubicBezTo>
                      <a:cubicBezTo>
                        <a:pt x="67" y="2"/>
                        <a:pt x="65" y="3"/>
                        <a:pt x="62" y="4"/>
                      </a:cubicBezTo>
                      <a:cubicBezTo>
                        <a:pt x="62" y="4"/>
                        <a:pt x="62" y="5"/>
                        <a:pt x="63" y="4"/>
                      </a:cubicBezTo>
                      <a:cubicBezTo>
                        <a:pt x="63" y="4"/>
                        <a:pt x="68" y="2"/>
                        <a:pt x="68" y="3"/>
                      </a:cubicBezTo>
                      <a:cubicBezTo>
                        <a:pt x="68" y="5"/>
                        <a:pt x="67" y="7"/>
                        <a:pt x="67" y="9"/>
                      </a:cubicBezTo>
                      <a:cubicBezTo>
                        <a:pt x="67" y="9"/>
                        <a:pt x="68" y="9"/>
                        <a:pt x="68" y="9"/>
                      </a:cubicBezTo>
                      <a:cubicBezTo>
                        <a:pt x="68" y="6"/>
                        <a:pt x="69" y="4"/>
                        <a:pt x="69" y="1"/>
                      </a:cubicBezTo>
                      <a:cubicBezTo>
                        <a:pt x="69" y="1"/>
                        <a:pt x="69" y="0"/>
                        <a:pt x="69" y="1"/>
                      </a:cubicBezTo>
                      <a:cubicBezTo>
                        <a:pt x="67" y="1"/>
                        <a:pt x="66" y="2"/>
                        <a:pt x="64" y="3"/>
                      </a:cubicBezTo>
                      <a:cubicBezTo>
                        <a:pt x="64" y="3"/>
                        <a:pt x="64" y="4"/>
                        <a:pt x="64" y="4"/>
                      </a:cubicBezTo>
                      <a:cubicBezTo>
                        <a:pt x="66" y="3"/>
                        <a:pt x="67" y="3"/>
                        <a:pt x="68" y="2"/>
                      </a:cubicBezTo>
                      <a:cubicBezTo>
                        <a:pt x="66" y="4"/>
                        <a:pt x="64" y="6"/>
                        <a:pt x="62" y="8"/>
                      </a:cubicBezTo>
                      <a:cubicBezTo>
                        <a:pt x="56" y="14"/>
                        <a:pt x="50" y="19"/>
                        <a:pt x="43" y="24"/>
                      </a:cubicBezTo>
                      <a:cubicBezTo>
                        <a:pt x="36" y="28"/>
                        <a:pt x="28" y="31"/>
                        <a:pt x="21" y="34"/>
                      </a:cubicBezTo>
                      <a:cubicBezTo>
                        <a:pt x="15" y="36"/>
                        <a:pt x="8" y="39"/>
                        <a:pt x="1" y="38"/>
                      </a:cubicBezTo>
                      <a:cubicBezTo>
                        <a:pt x="0" y="38"/>
                        <a:pt x="0" y="39"/>
                        <a:pt x="1"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0" name="Freeform 200"/>
                <p:cNvSpPr/>
                <p:nvPr/>
              </p:nvSpPr>
              <p:spPr bwMode="auto">
                <a:xfrm>
                  <a:off x="911225" y="2563813"/>
                  <a:ext cx="92075" cy="104775"/>
                </a:xfrm>
                <a:custGeom>
                  <a:avLst/>
                  <a:gdLst>
                    <a:gd name="T0" fmla="*/ 3 w 87"/>
                    <a:gd name="T1" fmla="*/ 8 h 98"/>
                    <a:gd name="T2" fmla="*/ 3 w 87"/>
                    <a:gd name="T3" fmla="*/ 95 h 98"/>
                    <a:gd name="T4" fmla="*/ 5 w 87"/>
                    <a:gd name="T5" fmla="*/ 97 h 98"/>
                    <a:gd name="T6" fmla="*/ 76 w 87"/>
                    <a:gd name="T7" fmla="*/ 93 h 98"/>
                    <a:gd name="T8" fmla="*/ 78 w 87"/>
                    <a:gd name="T9" fmla="*/ 92 h 98"/>
                    <a:gd name="T10" fmla="*/ 80 w 87"/>
                    <a:gd name="T11" fmla="*/ 39 h 98"/>
                    <a:gd name="T12" fmla="*/ 78 w 87"/>
                    <a:gd name="T13" fmla="*/ 6 h 98"/>
                    <a:gd name="T14" fmla="*/ 51 w 87"/>
                    <a:gd name="T15" fmla="*/ 4 h 98"/>
                    <a:gd name="T16" fmla="*/ 2 w 87"/>
                    <a:gd name="T17" fmla="*/ 7 h 98"/>
                    <a:gd name="T18" fmla="*/ 2 w 87"/>
                    <a:gd name="T19" fmla="*/ 10 h 98"/>
                    <a:gd name="T20" fmla="*/ 65 w 87"/>
                    <a:gd name="T21" fmla="*/ 6 h 98"/>
                    <a:gd name="T22" fmla="*/ 76 w 87"/>
                    <a:gd name="T23" fmla="*/ 87 h 98"/>
                    <a:gd name="T24" fmla="*/ 47 w 87"/>
                    <a:gd name="T25" fmla="*/ 91 h 98"/>
                    <a:gd name="T26" fmla="*/ 6 w 87"/>
                    <a:gd name="T27" fmla="*/ 89 h 98"/>
                    <a:gd name="T28" fmla="*/ 6 w 87"/>
                    <a:gd name="T29" fmla="*/ 8 h 98"/>
                    <a:gd name="T30" fmla="*/ 3 w 87"/>
                    <a:gd name="T31" fmla="*/ 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7" h="98">
                      <a:moveTo>
                        <a:pt x="3" y="8"/>
                      </a:moveTo>
                      <a:cubicBezTo>
                        <a:pt x="3" y="37"/>
                        <a:pt x="3" y="66"/>
                        <a:pt x="3" y="95"/>
                      </a:cubicBezTo>
                      <a:cubicBezTo>
                        <a:pt x="3" y="96"/>
                        <a:pt x="4" y="97"/>
                        <a:pt x="5" y="97"/>
                      </a:cubicBezTo>
                      <a:cubicBezTo>
                        <a:pt x="28" y="97"/>
                        <a:pt x="52" y="90"/>
                        <a:pt x="76" y="93"/>
                      </a:cubicBezTo>
                      <a:cubicBezTo>
                        <a:pt x="77" y="93"/>
                        <a:pt x="78" y="93"/>
                        <a:pt x="78" y="92"/>
                      </a:cubicBezTo>
                      <a:cubicBezTo>
                        <a:pt x="80" y="74"/>
                        <a:pt x="80" y="56"/>
                        <a:pt x="80" y="39"/>
                      </a:cubicBezTo>
                      <a:cubicBezTo>
                        <a:pt x="80" y="32"/>
                        <a:pt x="83" y="11"/>
                        <a:pt x="78" y="6"/>
                      </a:cubicBezTo>
                      <a:cubicBezTo>
                        <a:pt x="71" y="0"/>
                        <a:pt x="58" y="3"/>
                        <a:pt x="51" y="4"/>
                      </a:cubicBezTo>
                      <a:cubicBezTo>
                        <a:pt x="35" y="6"/>
                        <a:pt x="18" y="7"/>
                        <a:pt x="2" y="7"/>
                      </a:cubicBezTo>
                      <a:cubicBezTo>
                        <a:pt x="0" y="7"/>
                        <a:pt x="0" y="10"/>
                        <a:pt x="2" y="10"/>
                      </a:cubicBezTo>
                      <a:cubicBezTo>
                        <a:pt x="23" y="10"/>
                        <a:pt x="44" y="7"/>
                        <a:pt x="65" y="6"/>
                      </a:cubicBezTo>
                      <a:cubicBezTo>
                        <a:pt x="87" y="5"/>
                        <a:pt x="76" y="75"/>
                        <a:pt x="76" y="87"/>
                      </a:cubicBezTo>
                      <a:cubicBezTo>
                        <a:pt x="75" y="91"/>
                        <a:pt x="51" y="90"/>
                        <a:pt x="47" y="91"/>
                      </a:cubicBezTo>
                      <a:cubicBezTo>
                        <a:pt x="42" y="91"/>
                        <a:pt x="6" y="98"/>
                        <a:pt x="6" y="89"/>
                      </a:cubicBezTo>
                      <a:cubicBezTo>
                        <a:pt x="5" y="62"/>
                        <a:pt x="6" y="35"/>
                        <a:pt x="6" y="8"/>
                      </a:cubicBezTo>
                      <a:cubicBezTo>
                        <a:pt x="6" y="6"/>
                        <a:pt x="3" y="6"/>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1" name="Freeform 201"/>
                <p:cNvSpPr/>
                <p:nvPr/>
              </p:nvSpPr>
              <p:spPr bwMode="auto">
                <a:xfrm>
                  <a:off x="919163" y="2576513"/>
                  <a:ext cx="66675" cy="71438"/>
                </a:xfrm>
                <a:custGeom>
                  <a:avLst/>
                  <a:gdLst>
                    <a:gd name="T0" fmla="*/ 6 w 63"/>
                    <a:gd name="T1" fmla="*/ 5 h 68"/>
                    <a:gd name="T2" fmla="*/ 6 w 63"/>
                    <a:gd name="T3" fmla="*/ 4 h 68"/>
                    <a:gd name="T4" fmla="*/ 4 w 63"/>
                    <a:gd name="T5" fmla="*/ 4 h 68"/>
                    <a:gd name="T6" fmla="*/ 2 w 63"/>
                    <a:gd name="T7" fmla="*/ 62 h 68"/>
                    <a:gd name="T8" fmla="*/ 3 w 63"/>
                    <a:gd name="T9" fmla="*/ 63 h 68"/>
                    <a:gd name="T10" fmla="*/ 29 w 63"/>
                    <a:gd name="T11" fmla="*/ 63 h 68"/>
                    <a:gd name="T12" fmla="*/ 59 w 63"/>
                    <a:gd name="T13" fmla="*/ 66 h 68"/>
                    <a:gd name="T14" fmla="*/ 60 w 63"/>
                    <a:gd name="T15" fmla="*/ 65 h 68"/>
                    <a:gd name="T16" fmla="*/ 60 w 63"/>
                    <a:gd name="T17" fmla="*/ 22 h 68"/>
                    <a:gd name="T18" fmla="*/ 60 w 63"/>
                    <a:gd name="T19" fmla="*/ 3 h 68"/>
                    <a:gd name="T20" fmla="*/ 46 w 63"/>
                    <a:gd name="T21" fmla="*/ 1 h 68"/>
                    <a:gd name="T22" fmla="*/ 2 w 63"/>
                    <a:gd name="T23" fmla="*/ 2 h 68"/>
                    <a:gd name="T24" fmla="*/ 2 w 63"/>
                    <a:gd name="T25" fmla="*/ 5 h 68"/>
                    <a:gd name="T26" fmla="*/ 3 w 63"/>
                    <a:gd name="T27" fmla="*/ 5 h 68"/>
                    <a:gd name="T28" fmla="*/ 3 w 63"/>
                    <a:gd name="T29" fmla="*/ 2 h 68"/>
                    <a:gd name="T30" fmla="*/ 2 w 63"/>
                    <a:gd name="T31" fmla="*/ 2 h 68"/>
                    <a:gd name="T32" fmla="*/ 2 w 63"/>
                    <a:gd name="T33" fmla="*/ 5 h 68"/>
                    <a:gd name="T34" fmla="*/ 50 w 63"/>
                    <a:gd name="T35" fmla="*/ 4 h 68"/>
                    <a:gd name="T36" fmla="*/ 57 w 63"/>
                    <a:gd name="T37" fmla="*/ 22 h 68"/>
                    <a:gd name="T38" fmla="*/ 58 w 63"/>
                    <a:gd name="T39" fmla="*/ 55 h 68"/>
                    <a:gd name="T40" fmla="*/ 38 w 63"/>
                    <a:gd name="T41" fmla="*/ 61 h 68"/>
                    <a:gd name="T42" fmla="*/ 12 w 63"/>
                    <a:gd name="T43" fmla="*/ 60 h 68"/>
                    <a:gd name="T44" fmla="*/ 4 w 63"/>
                    <a:gd name="T45" fmla="*/ 38 h 68"/>
                    <a:gd name="T46" fmla="*/ 6 w 63"/>
                    <a:gd name="T47" fmla="*/ 4 h 68"/>
                    <a:gd name="T48" fmla="*/ 4 w 63"/>
                    <a:gd name="T49" fmla="*/ 4 h 68"/>
                    <a:gd name="T50" fmla="*/ 4 w 63"/>
                    <a:gd name="T51" fmla="*/ 5 h 68"/>
                    <a:gd name="T52" fmla="*/ 6 w 63"/>
                    <a:gd name="T53"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3" h="68">
                      <a:moveTo>
                        <a:pt x="6" y="5"/>
                      </a:moveTo>
                      <a:cubicBezTo>
                        <a:pt x="6" y="5"/>
                        <a:pt x="6" y="5"/>
                        <a:pt x="6" y="4"/>
                      </a:cubicBezTo>
                      <a:cubicBezTo>
                        <a:pt x="6" y="2"/>
                        <a:pt x="4" y="2"/>
                        <a:pt x="4" y="4"/>
                      </a:cubicBezTo>
                      <a:cubicBezTo>
                        <a:pt x="3" y="24"/>
                        <a:pt x="0" y="43"/>
                        <a:pt x="2" y="62"/>
                      </a:cubicBezTo>
                      <a:cubicBezTo>
                        <a:pt x="2" y="63"/>
                        <a:pt x="2" y="63"/>
                        <a:pt x="3" y="63"/>
                      </a:cubicBezTo>
                      <a:cubicBezTo>
                        <a:pt x="12" y="63"/>
                        <a:pt x="20" y="62"/>
                        <a:pt x="29" y="63"/>
                      </a:cubicBezTo>
                      <a:cubicBezTo>
                        <a:pt x="39" y="63"/>
                        <a:pt x="49" y="66"/>
                        <a:pt x="59" y="66"/>
                      </a:cubicBezTo>
                      <a:cubicBezTo>
                        <a:pt x="59" y="66"/>
                        <a:pt x="60" y="66"/>
                        <a:pt x="60" y="65"/>
                      </a:cubicBezTo>
                      <a:cubicBezTo>
                        <a:pt x="61" y="50"/>
                        <a:pt x="61" y="36"/>
                        <a:pt x="60" y="22"/>
                      </a:cubicBezTo>
                      <a:cubicBezTo>
                        <a:pt x="60" y="18"/>
                        <a:pt x="63" y="6"/>
                        <a:pt x="60" y="3"/>
                      </a:cubicBezTo>
                      <a:cubicBezTo>
                        <a:pt x="57" y="0"/>
                        <a:pt x="50" y="1"/>
                        <a:pt x="46" y="1"/>
                      </a:cubicBezTo>
                      <a:cubicBezTo>
                        <a:pt x="32" y="1"/>
                        <a:pt x="17" y="1"/>
                        <a:pt x="2" y="2"/>
                      </a:cubicBezTo>
                      <a:cubicBezTo>
                        <a:pt x="1" y="2"/>
                        <a:pt x="0" y="5"/>
                        <a:pt x="2" y="5"/>
                      </a:cubicBezTo>
                      <a:cubicBezTo>
                        <a:pt x="3" y="5"/>
                        <a:pt x="3" y="5"/>
                        <a:pt x="3" y="5"/>
                      </a:cubicBezTo>
                      <a:cubicBezTo>
                        <a:pt x="5" y="5"/>
                        <a:pt x="5" y="2"/>
                        <a:pt x="3" y="2"/>
                      </a:cubicBezTo>
                      <a:cubicBezTo>
                        <a:pt x="3" y="2"/>
                        <a:pt x="3" y="2"/>
                        <a:pt x="2" y="2"/>
                      </a:cubicBezTo>
                      <a:cubicBezTo>
                        <a:pt x="2" y="3"/>
                        <a:pt x="2" y="4"/>
                        <a:pt x="2" y="5"/>
                      </a:cubicBezTo>
                      <a:cubicBezTo>
                        <a:pt x="18" y="4"/>
                        <a:pt x="34" y="4"/>
                        <a:pt x="50" y="4"/>
                      </a:cubicBezTo>
                      <a:cubicBezTo>
                        <a:pt x="60" y="4"/>
                        <a:pt x="57" y="15"/>
                        <a:pt x="57" y="22"/>
                      </a:cubicBezTo>
                      <a:cubicBezTo>
                        <a:pt x="57" y="33"/>
                        <a:pt x="58" y="44"/>
                        <a:pt x="58" y="55"/>
                      </a:cubicBezTo>
                      <a:cubicBezTo>
                        <a:pt x="57" y="68"/>
                        <a:pt x="47" y="62"/>
                        <a:pt x="38" y="61"/>
                      </a:cubicBezTo>
                      <a:cubicBezTo>
                        <a:pt x="29" y="60"/>
                        <a:pt x="20" y="59"/>
                        <a:pt x="12" y="60"/>
                      </a:cubicBezTo>
                      <a:cubicBezTo>
                        <a:pt x="0" y="61"/>
                        <a:pt x="4" y="45"/>
                        <a:pt x="4" y="38"/>
                      </a:cubicBezTo>
                      <a:cubicBezTo>
                        <a:pt x="5" y="27"/>
                        <a:pt x="6" y="16"/>
                        <a:pt x="6" y="4"/>
                      </a:cubicBezTo>
                      <a:cubicBezTo>
                        <a:pt x="6" y="4"/>
                        <a:pt x="5" y="4"/>
                        <a:pt x="4" y="4"/>
                      </a:cubicBezTo>
                      <a:cubicBezTo>
                        <a:pt x="4" y="5"/>
                        <a:pt x="4" y="5"/>
                        <a:pt x="4" y="5"/>
                      </a:cubicBezTo>
                      <a:cubicBezTo>
                        <a:pt x="4" y="7"/>
                        <a:pt x="6" y="7"/>
                        <a:pt x="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2" name="Freeform 202"/>
                <p:cNvSpPr/>
                <p:nvPr/>
              </p:nvSpPr>
              <p:spPr bwMode="auto">
                <a:xfrm>
                  <a:off x="944563" y="2646363"/>
                  <a:ext cx="15875" cy="14288"/>
                </a:xfrm>
                <a:custGeom>
                  <a:avLst/>
                  <a:gdLst>
                    <a:gd name="T0" fmla="*/ 8 w 15"/>
                    <a:gd name="T1" fmla="*/ 10 h 13"/>
                    <a:gd name="T2" fmla="*/ 3 w 15"/>
                    <a:gd name="T3" fmla="*/ 7 h 13"/>
                    <a:gd name="T4" fmla="*/ 5 w 15"/>
                    <a:gd name="T5" fmla="*/ 3 h 13"/>
                    <a:gd name="T6" fmla="*/ 9 w 15"/>
                    <a:gd name="T7" fmla="*/ 3 h 13"/>
                    <a:gd name="T8" fmla="*/ 11 w 15"/>
                    <a:gd name="T9" fmla="*/ 6 h 13"/>
                    <a:gd name="T10" fmla="*/ 5 w 15"/>
                    <a:gd name="T11" fmla="*/ 10 h 13"/>
                    <a:gd name="T12" fmla="*/ 5 w 15"/>
                    <a:gd name="T13" fmla="*/ 12 h 13"/>
                    <a:gd name="T14" fmla="*/ 14 w 15"/>
                    <a:gd name="T15" fmla="*/ 6 h 13"/>
                    <a:gd name="T16" fmla="*/ 12 w 15"/>
                    <a:gd name="T17" fmla="*/ 1 h 13"/>
                    <a:gd name="T18" fmla="*/ 6 w 15"/>
                    <a:gd name="T19" fmla="*/ 0 h 13"/>
                    <a:gd name="T20" fmla="*/ 0 w 15"/>
                    <a:gd name="T21" fmla="*/ 7 h 13"/>
                    <a:gd name="T22" fmla="*/ 8 w 15"/>
                    <a:gd name="T23" fmla="*/ 12 h 13"/>
                    <a:gd name="T24" fmla="*/ 8 w 15"/>
                    <a:gd name="T25"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3">
                      <a:moveTo>
                        <a:pt x="8" y="10"/>
                      </a:moveTo>
                      <a:cubicBezTo>
                        <a:pt x="6" y="10"/>
                        <a:pt x="4" y="9"/>
                        <a:pt x="3" y="7"/>
                      </a:cubicBezTo>
                      <a:cubicBezTo>
                        <a:pt x="3" y="5"/>
                        <a:pt x="4" y="4"/>
                        <a:pt x="5" y="3"/>
                      </a:cubicBezTo>
                      <a:cubicBezTo>
                        <a:pt x="7" y="3"/>
                        <a:pt x="8" y="2"/>
                        <a:pt x="9" y="3"/>
                      </a:cubicBezTo>
                      <a:cubicBezTo>
                        <a:pt x="11" y="3"/>
                        <a:pt x="11" y="5"/>
                        <a:pt x="11" y="6"/>
                      </a:cubicBezTo>
                      <a:cubicBezTo>
                        <a:pt x="12" y="9"/>
                        <a:pt x="8" y="10"/>
                        <a:pt x="5" y="10"/>
                      </a:cubicBezTo>
                      <a:cubicBezTo>
                        <a:pt x="3" y="10"/>
                        <a:pt x="3" y="13"/>
                        <a:pt x="5" y="12"/>
                      </a:cubicBezTo>
                      <a:cubicBezTo>
                        <a:pt x="9" y="12"/>
                        <a:pt x="14" y="11"/>
                        <a:pt x="14" y="6"/>
                      </a:cubicBezTo>
                      <a:cubicBezTo>
                        <a:pt x="15" y="4"/>
                        <a:pt x="14" y="2"/>
                        <a:pt x="12" y="1"/>
                      </a:cubicBezTo>
                      <a:cubicBezTo>
                        <a:pt x="10" y="0"/>
                        <a:pt x="8" y="0"/>
                        <a:pt x="6" y="0"/>
                      </a:cubicBezTo>
                      <a:cubicBezTo>
                        <a:pt x="3" y="1"/>
                        <a:pt x="0" y="4"/>
                        <a:pt x="0" y="7"/>
                      </a:cubicBezTo>
                      <a:cubicBezTo>
                        <a:pt x="1" y="11"/>
                        <a:pt x="5" y="13"/>
                        <a:pt x="8" y="12"/>
                      </a:cubicBezTo>
                      <a:cubicBezTo>
                        <a:pt x="10" y="12"/>
                        <a:pt x="10" y="10"/>
                        <a:pt x="8"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3" name="Freeform 203"/>
                <p:cNvSpPr/>
                <p:nvPr/>
              </p:nvSpPr>
              <p:spPr bwMode="auto">
                <a:xfrm>
                  <a:off x="981075" y="2128838"/>
                  <a:ext cx="60325" cy="49213"/>
                </a:xfrm>
                <a:custGeom>
                  <a:avLst/>
                  <a:gdLst>
                    <a:gd name="T0" fmla="*/ 7 w 57"/>
                    <a:gd name="T1" fmla="*/ 29 h 46"/>
                    <a:gd name="T2" fmla="*/ 5 w 57"/>
                    <a:gd name="T3" fmla="*/ 13 h 46"/>
                    <a:gd name="T4" fmla="*/ 9 w 57"/>
                    <a:gd name="T5" fmla="*/ 5 h 46"/>
                    <a:gd name="T6" fmla="*/ 18 w 57"/>
                    <a:gd name="T7" fmla="*/ 5 h 46"/>
                    <a:gd name="T8" fmla="*/ 37 w 57"/>
                    <a:gd name="T9" fmla="*/ 7 h 46"/>
                    <a:gd name="T10" fmla="*/ 46 w 57"/>
                    <a:gd name="T11" fmla="*/ 7 h 46"/>
                    <a:gd name="T12" fmla="*/ 51 w 57"/>
                    <a:gd name="T13" fmla="*/ 18 h 46"/>
                    <a:gd name="T14" fmla="*/ 49 w 57"/>
                    <a:gd name="T15" fmla="*/ 30 h 46"/>
                    <a:gd name="T16" fmla="*/ 42 w 57"/>
                    <a:gd name="T17" fmla="*/ 31 h 46"/>
                    <a:gd name="T18" fmla="*/ 43 w 57"/>
                    <a:gd name="T19" fmla="*/ 45 h 46"/>
                    <a:gd name="T20" fmla="*/ 45 w 57"/>
                    <a:gd name="T21" fmla="*/ 43 h 46"/>
                    <a:gd name="T22" fmla="*/ 36 w 57"/>
                    <a:gd name="T23" fmla="*/ 31 h 46"/>
                    <a:gd name="T24" fmla="*/ 34 w 57"/>
                    <a:gd name="T25" fmla="*/ 30 h 46"/>
                    <a:gd name="T26" fmla="*/ 6 w 57"/>
                    <a:gd name="T27" fmla="*/ 29 h 46"/>
                    <a:gd name="T28" fmla="*/ 5 w 57"/>
                    <a:gd name="T29" fmla="*/ 32 h 46"/>
                    <a:gd name="T30" fmla="*/ 27 w 57"/>
                    <a:gd name="T31" fmla="*/ 32 h 46"/>
                    <a:gd name="T32" fmla="*/ 43 w 57"/>
                    <a:gd name="T33" fmla="*/ 45 h 46"/>
                    <a:gd name="T34" fmla="*/ 45 w 57"/>
                    <a:gd name="T35" fmla="*/ 43 h 46"/>
                    <a:gd name="T36" fmla="*/ 53 w 57"/>
                    <a:gd name="T37" fmla="*/ 33 h 46"/>
                    <a:gd name="T38" fmla="*/ 54 w 57"/>
                    <a:gd name="T39" fmla="*/ 31 h 46"/>
                    <a:gd name="T40" fmla="*/ 52 w 57"/>
                    <a:gd name="T41" fmla="*/ 5 h 46"/>
                    <a:gd name="T42" fmla="*/ 44 w 57"/>
                    <a:gd name="T43" fmla="*/ 4 h 46"/>
                    <a:gd name="T44" fmla="*/ 21 w 57"/>
                    <a:gd name="T45" fmla="*/ 2 h 46"/>
                    <a:gd name="T46" fmla="*/ 2 w 57"/>
                    <a:gd name="T47" fmla="*/ 6 h 46"/>
                    <a:gd name="T48" fmla="*/ 4 w 57"/>
                    <a:gd name="T49" fmla="*/ 31 h 46"/>
                    <a:gd name="T50" fmla="*/ 7 w 57"/>
                    <a:gd name="T51" fmla="*/ 2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7" h="46">
                      <a:moveTo>
                        <a:pt x="7" y="29"/>
                      </a:moveTo>
                      <a:cubicBezTo>
                        <a:pt x="4" y="24"/>
                        <a:pt x="5" y="18"/>
                        <a:pt x="5" y="13"/>
                      </a:cubicBezTo>
                      <a:cubicBezTo>
                        <a:pt x="5" y="10"/>
                        <a:pt x="4" y="6"/>
                        <a:pt x="9" y="5"/>
                      </a:cubicBezTo>
                      <a:cubicBezTo>
                        <a:pt x="12" y="5"/>
                        <a:pt x="15" y="5"/>
                        <a:pt x="18" y="5"/>
                      </a:cubicBezTo>
                      <a:cubicBezTo>
                        <a:pt x="24" y="5"/>
                        <a:pt x="31" y="6"/>
                        <a:pt x="37" y="7"/>
                      </a:cubicBezTo>
                      <a:cubicBezTo>
                        <a:pt x="40" y="7"/>
                        <a:pt x="43" y="7"/>
                        <a:pt x="46" y="7"/>
                      </a:cubicBezTo>
                      <a:cubicBezTo>
                        <a:pt x="53" y="7"/>
                        <a:pt x="52" y="15"/>
                        <a:pt x="51" y="18"/>
                      </a:cubicBezTo>
                      <a:cubicBezTo>
                        <a:pt x="51" y="21"/>
                        <a:pt x="53" y="30"/>
                        <a:pt x="49" y="30"/>
                      </a:cubicBezTo>
                      <a:cubicBezTo>
                        <a:pt x="48" y="30"/>
                        <a:pt x="43" y="30"/>
                        <a:pt x="42" y="31"/>
                      </a:cubicBezTo>
                      <a:cubicBezTo>
                        <a:pt x="37" y="36"/>
                        <a:pt x="40" y="41"/>
                        <a:pt x="43" y="45"/>
                      </a:cubicBezTo>
                      <a:cubicBezTo>
                        <a:pt x="44" y="44"/>
                        <a:pt x="44" y="43"/>
                        <a:pt x="45" y="43"/>
                      </a:cubicBezTo>
                      <a:cubicBezTo>
                        <a:pt x="40" y="40"/>
                        <a:pt x="37" y="36"/>
                        <a:pt x="36" y="31"/>
                      </a:cubicBezTo>
                      <a:cubicBezTo>
                        <a:pt x="35" y="30"/>
                        <a:pt x="35" y="30"/>
                        <a:pt x="34" y="30"/>
                      </a:cubicBezTo>
                      <a:cubicBezTo>
                        <a:pt x="25" y="29"/>
                        <a:pt x="15" y="32"/>
                        <a:pt x="6" y="29"/>
                      </a:cubicBezTo>
                      <a:cubicBezTo>
                        <a:pt x="4" y="28"/>
                        <a:pt x="3" y="31"/>
                        <a:pt x="5" y="32"/>
                      </a:cubicBezTo>
                      <a:cubicBezTo>
                        <a:pt x="12" y="34"/>
                        <a:pt x="20" y="33"/>
                        <a:pt x="27" y="32"/>
                      </a:cubicBezTo>
                      <a:cubicBezTo>
                        <a:pt x="34" y="32"/>
                        <a:pt x="38" y="41"/>
                        <a:pt x="43" y="45"/>
                      </a:cubicBezTo>
                      <a:cubicBezTo>
                        <a:pt x="45" y="46"/>
                        <a:pt x="46" y="44"/>
                        <a:pt x="45" y="43"/>
                      </a:cubicBezTo>
                      <a:cubicBezTo>
                        <a:pt x="36" y="32"/>
                        <a:pt x="49" y="33"/>
                        <a:pt x="53" y="33"/>
                      </a:cubicBezTo>
                      <a:cubicBezTo>
                        <a:pt x="54" y="33"/>
                        <a:pt x="54" y="32"/>
                        <a:pt x="54" y="31"/>
                      </a:cubicBezTo>
                      <a:cubicBezTo>
                        <a:pt x="54" y="24"/>
                        <a:pt x="57" y="12"/>
                        <a:pt x="52" y="5"/>
                      </a:cubicBezTo>
                      <a:cubicBezTo>
                        <a:pt x="50" y="4"/>
                        <a:pt x="45" y="4"/>
                        <a:pt x="44" y="4"/>
                      </a:cubicBezTo>
                      <a:cubicBezTo>
                        <a:pt x="36" y="4"/>
                        <a:pt x="29" y="3"/>
                        <a:pt x="21" y="2"/>
                      </a:cubicBezTo>
                      <a:cubicBezTo>
                        <a:pt x="17" y="2"/>
                        <a:pt x="3" y="0"/>
                        <a:pt x="2" y="6"/>
                      </a:cubicBezTo>
                      <a:cubicBezTo>
                        <a:pt x="0" y="13"/>
                        <a:pt x="1" y="24"/>
                        <a:pt x="4" y="31"/>
                      </a:cubicBezTo>
                      <a:cubicBezTo>
                        <a:pt x="5" y="32"/>
                        <a:pt x="8" y="31"/>
                        <a:pt x="7"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4" name="Freeform 204"/>
                <p:cNvSpPr/>
                <p:nvPr/>
              </p:nvSpPr>
              <p:spPr bwMode="auto">
                <a:xfrm>
                  <a:off x="1030288" y="2227263"/>
                  <a:ext cx="30163" cy="36513"/>
                </a:xfrm>
                <a:custGeom>
                  <a:avLst/>
                  <a:gdLst>
                    <a:gd name="T0" fmla="*/ 26 w 28"/>
                    <a:gd name="T1" fmla="*/ 3 h 34"/>
                    <a:gd name="T2" fmla="*/ 8 w 28"/>
                    <a:gd name="T3" fmla="*/ 3 h 34"/>
                    <a:gd name="T4" fmla="*/ 3 w 28"/>
                    <a:gd name="T5" fmla="*/ 12 h 34"/>
                    <a:gd name="T6" fmla="*/ 17 w 28"/>
                    <a:gd name="T7" fmla="*/ 19 h 34"/>
                    <a:gd name="T8" fmla="*/ 13 w 28"/>
                    <a:gd name="T9" fmla="*/ 30 h 34"/>
                    <a:gd name="T10" fmla="*/ 3 w 28"/>
                    <a:gd name="T11" fmla="*/ 19 h 34"/>
                    <a:gd name="T12" fmla="*/ 0 w 28"/>
                    <a:gd name="T13" fmla="*/ 19 h 34"/>
                    <a:gd name="T14" fmla="*/ 11 w 28"/>
                    <a:gd name="T15" fmla="*/ 33 h 34"/>
                    <a:gd name="T16" fmla="*/ 24 w 28"/>
                    <a:gd name="T17" fmla="*/ 24 h 34"/>
                    <a:gd name="T18" fmla="*/ 11 w 28"/>
                    <a:gd name="T19" fmla="*/ 13 h 34"/>
                    <a:gd name="T20" fmla="*/ 6 w 28"/>
                    <a:gd name="T21" fmla="*/ 12 h 34"/>
                    <a:gd name="T22" fmla="*/ 13 w 28"/>
                    <a:gd name="T23" fmla="*/ 4 h 34"/>
                    <a:gd name="T24" fmla="*/ 26 w 28"/>
                    <a:gd name="T25" fmla="*/ 6 h 34"/>
                    <a:gd name="T26" fmla="*/ 26 w 28"/>
                    <a:gd name="T27"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34">
                      <a:moveTo>
                        <a:pt x="26" y="3"/>
                      </a:moveTo>
                      <a:cubicBezTo>
                        <a:pt x="20" y="2"/>
                        <a:pt x="14" y="0"/>
                        <a:pt x="8" y="3"/>
                      </a:cubicBezTo>
                      <a:cubicBezTo>
                        <a:pt x="4" y="4"/>
                        <a:pt x="0" y="8"/>
                        <a:pt x="3" y="12"/>
                      </a:cubicBezTo>
                      <a:cubicBezTo>
                        <a:pt x="6" y="16"/>
                        <a:pt x="13" y="16"/>
                        <a:pt x="17" y="19"/>
                      </a:cubicBezTo>
                      <a:cubicBezTo>
                        <a:pt x="24" y="23"/>
                        <a:pt x="20" y="30"/>
                        <a:pt x="13" y="30"/>
                      </a:cubicBezTo>
                      <a:cubicBezTo>
                        <a:pt x="6" y="31"/>
                        <a:pt x="3" y="25"/>
                        <a:pt x="3" y="19"/>
                      </a:cubicBezTo>
                      <a:cubicBezTo>
                        <a:pt x="3" y="17"/>
                        <a:pt x="0" y="17"/>
                        <a:pt x="0" y="19"/>
                      </a:cubicBezTo>
                      <a:cubicBezTo>
                        <a:pt x="0" y="26"/>
                        <a:pt x="4" y="32"/>
                        <a:pt x="11" y="33"/>
                      </a:cubicBezTo>
                      <a:cubicBezTo>
                        <a:pt x="17" y="34"/>
                        <a:pt x="24" y="30"/>
                        <a:pt x="24" y="24"/>
                      </a:cubicBezTo>
                      <a:cubicBezTo>
                        <a:pt x="23" y="17"/>
                        <a:pt x="16" y="15"/>
                        <a:pt x="11" y="13"/>
                      </a:cubicBezTo>
                      <a:cubicBezTo>
                        <a:pt x="9" y="13"/>
                        <a:pt x="8" y="12"/>
                        <a:pt x="6" y="12"/>
                      </a:cubicBezTo>
                      <a:cubicBezTo>
                        <a:pt x="1" y="8"/>
                        <a:pt x="10" y="5"/>
                        <a:pt x="13" y="4"/>
                      </a:cubicBezTo>
                      <a:cubicBezTo>
                        <a:pt x="17" y="4"/>
                        <a:pt x="22" y="5"/>
                        <a:pt x="26" y="6"/>
                      </a:cubicBezTo>
                      <a:cubicBezTo>
                        <a:pt x="28" y="6"/>
                        <a:pt x="28" y="3"/>
                        <a:pt x="2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5" name="Freeform 205"/>
                <p:cNvSpPr/>
                <p:nvPr/>
              </p:nvSpPr>
              <p:spPr bwMode="auto">
                <a:xfrm>
                  <a:off x="1041400" y="2224088"/>
                  <a:ext cx="11113" cy="7938"/>
                </a:xfrm>
                <a:custGeom>
                  <a:avLst/>
                  <a:gdLst>
                    <a:gd name="T0" fmla="*/ 5 w 11"/>
                    <a:gd name="T1" fmla="*/ 6 h 8"/>
                    <a:gd name="T2" fmla="*/ 4 w 11"/>
                    <a:gd name="T3" fmla="*/ 2 h 8"/>
                    <a:gd name="T4" fmla="*/ 2 w 11"/>
                    <a:gd name="T5" fmla="*/ 3 h 8"/>
                    <a:gd name="T6" fmla="*/ 9 w 11"/>
                    <a:gd name="T7" fmla="*/ 3 h 8"/>
                    <a:gd name="T8" fmla="*/ 8 w 11"/>
                    <a:gd name="T9" fmla="*/ 2 h 8"/>
                    <a:gd name="T10" fmla="*/ 7 w 11"/>
                    <a:gd name="T11" fmla="*/ 5 h 8"/>
                    <a:gd name="T12" fmla="*/ 9 w 11"/>
                    <a:gd name="T13" fmla="*/ 5 h 8"/>
                    <a:gd name="T14" fmla="*/ 2 w 11"/>
                    <a:gd name="T15" fmla="*/ 2 h 8"/>
                    <a:gd name="T16" fmla="*/ 2 w 11"/>
                    <a:gd name="T17" fmla="*/ 5 h 8"/>
                    <a:gd name="T18" fmla="*/ 6 w 11"/>
                    <a:gd name="T19" fmla="*/ 5 h 8"/>
                    <a:gd name="T20" fmla="*/ 6 w 11"/>
                    <a:gd name="T21" fmla="*/ 2 h 8"/>
                    <a:gd name="T22" fmla="*/ 2 w 11"/>
                    <a:gd name="T23" fmla="*/ 2 h 8"/>
                    <a:gd name="T24" fmla="*/ 2 w 11"/>
                    <a:gd name="T25" fmla="*/ 5 h 8"/>
                    <a:gd name="T26" fmla="*/ 7 w 11"/>
                    <a:gd name="T27" fmla="*/ 7 h 8"/>
                    <a:gd name="T28" fmla="*/ 10 w 11"/>
                    <a:gd name="T29" fmla="*/ 6 h 8"/>
                    <a:gd name="T30" fmla="*/ 10 w 11"/>
                    <a:gd name="T31" fmla="*/ 2 h 8"/>
                    <a:gd name="T32" fmla="*/ 9 w 11"/>
                    <a:gd name="T33" fmla="*/ 0 h 8"/>
                    <a:gd name="T34" fmla="*/ 2 w 11"/>
                    <a:gd name="T35" fmla="*/ 0 h 8"/>
                    <a:gd name="T36" fmla="*/ 1 w 11"/>
                    <a:gd name="T37" fmla="*/ 2 h 8"/>
                    <a:gd name="T38" fmla="*/ 2 w 11"/>
                    <a:gd name="T39" fmla="*/ 6 h 8"/>
                    <a:gd name="T40" fmla="*/ 5 w 11"/>
                    <a:gd name="T41"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8">
                      <a:moveTo>
                        <a:pt x="5" y="6"/>
                      </a:moveTo>
                      <a:cubicBezTo>
                        <a:pt x="4" y="4"/>
                        <a:pt x="4" y="3"/>
                        <a:pt x="4" y="2"/>
                      </a:cubicBezTo>
                      <a:cubicBezTo>
                        <a:pt x="3" y="2"/>
                        <a:pt x="3" y="3"/>
                        <a:pt x="2" y="3"/>
                      </a:cubicBezTo>
                      <a:cubicBezTo>
                        <a:pt x="5" y="3"/>
                        <a:pt x="7" y="3"/>
                        <a:pt x="9" y="3"/>
                      </a:cubicBezTo>
                      <a:cubicBezTo>
                        <a:pt x="9" y="3"/>
                        <a:pt x="8" y="2"/>
                        <a:pt x="8" y="2"/>
                      </a:cubicBezTo>
                      <a:cubicBezTo>
                        <a:pt x="7" y="3"/>
                        <a:pt x="7" y="4"/>
                        <a:pt x="7" y="5"/>
                      </a:cubicBezTo>
                      <a:cubicBezTo>
                        <a:pt x="8" y="5"/>
                        <a:pt x="8" y="5"/>
                        <a:pt x="9" y="5"/>
                      </a:cubicBezTo>
                      <a:cubicBezTo>
                        <a:pt x="7" y="3"/>
                        <a:pt x="5" y="2"/>
                        <a:pt x="2" y="2"/>
                      </a:cubicBezTo>
                      <a:cubicBezTo>
                        <a:pt x="1" y="2"/>
                        <a:pt x="0" y="5"/>
                        <a:pt x="2" y="5"/>
                      </a:cubicBezTo>
                      <a:cubicBezTo>
                        <a:pt x="4" y="5"/>
                        <a:pt x="5" y="5"/>
                        <a:pt x="6" y="5"/>
                      </a:cubicBezTo>
                      <a:cubicBezTo>
                        <a:pt x="8" y="5"/>
                        <a:pt x="8" y="2"/>
                        <a:pt x="6" y="2"/>
                      </a:cubicBezTo>
                      <a:cubicBezTo>
                        <a:pt x="5" y="2"/>
                        <a:pt x="4" y="2"/>
                        <a:pt x="2" y="2"/>
                      </a:cubicBezTo>
                      <a:cubicBezTo>
                        <a:pt x="2" y="3"/>
                        <a:pt x="2" y="4"/>
                        <a:pt x="2" y="5"/>
                      </a:cubicBezTo>
                      <a:cubicBezTo>
                        <a:pt x="4" y="5"/>
                        <a:pt x="6" y="5"/>
                        <a:pt x="7" y="7"/>
                      </a:cubicBezTo>
                      <a:cubicBezTo>
                        <a:pt x="8" y="7"/>
                        <a:pt x="9" y="7"/>
                        <a:pt x="10" y="6"/>
                      </a:cubicBezTo>
                      <a:cubicBezTo>
                        <a:pt x="10" y="5"/>
                        <a:pt x="10" y="3"/>
                        <a:pt x="10" y="2"/>
                      </a:cubicBezTo>
                      <a:cubicBezTo>
                        <a:pt x="11" y="1"/>
                        <a:pt x="10" y="1"/>
                        <a:pt x="9" y="0"/>
                      </a:cubicBezTo>
                      <a:cubicBezTo>
                        <a:pt x="7" y="0"/>
                        <a:pt x="5" y="0"/>
                        <a:pt x="2" y="0"/>
                      </a:cubicBezTo>
                      <a:cubicBezTo>
                        <a:pt x="2" y="0"/>
                        <a:pt x="1" y="1"/>
                        <a:pt x="1" y="2"/>
                      </a:cubicBezTo>
                      <a:cubicBezTo>
                        <a:pt x="1" y="3"/>
                        <a:pt x="1" y="5"/>
                        <a:pt x="2" y="6"/>
                      </a:cubicBezTo>
                      <a:cubicBezTo>
                        <a:pt x="2" y="8"/>
                        <a:pt x="5" y="7"/>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6" name="Freeform 408"/>
                <p:cNvSpPr/>
                <p:nvPr/>
              </p:nvSpPr>
              <p:spPr bwMode="auto">
                <a:xfrm>
                  <a:off x="1012825" y="2757488"/>
                  <a:ext cx="14288" cy="36513"/>
                </a:xfrm>
                <a:custGeom>
                  <a:avLst/>
                  <a:gdLst>
                    <a:gd name="T0" fmla="*/ 2 w 14"/>
                    <a:gd name="T1" fmla="*/ 2 h 34"/>
                    <a:gd name="T2" fmla="*/ 2 w 14"/>
                    <a:gd name="T3" fmla="*/ 0 h 34"/>
                    <a:gd name="T4" fmla="*/ 0 w 14"/>
                    <a:gd name="T5" fmla="*/ 1 h 34"/>
                    <a:gd name="T6" fmla="*/ 13 w 14"/>
                    <a:gd name="T7" fmla="*/ 33 h 34"/>
                    <a:gd name="T8" fmla="*/ 14 w 14"/>
                    <a:gd name="T9" fmla="*/ 33 h 34"/>
                    <a:gd name="T10" fmla="*/ 2 w 14"/>
                    <a:gd name="T11" fmla="*/ 0 h 34"/>
                    <a:gd name="T12" fmla="*/ 0 w 14"/>
                    <a:gd name="T13" fmla="*/ 0 h 34"/>
                    <a:gd name="T14" fmla="*/ 0 w 14"/>
                    <a:gd name="T15" fmla="*/ 2 h 34"/>
                    <a:gd name="T16" fmla="*/ 2 w 14"/>
                    <a:gd name="T17"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4">
                      <a:moveTo>
                        <a:pt x="2" y="2"/>
                      </a:moveTo>
                      <a:cubicBezTo>
                        <a:pt x="2" y="1"/>
                        <a:pt x="2" y="1"/>
                        <a:pt x="2" y="0"/>
                      </a:cubicBezTo>
                      <a:cubicBezTo>
                        <a:pt x="1" y="0"/>
                        <a:pt x="1" y="0"/>
                        <a:pt x="0" y="1"/>
                      </a:cubicBezTo>
                      <a:cubicBezTo>
                        <a:pt x="5" y="11"/>
                        <a:pt x="9" y="22"/>
                        <a:pt x="13" y="33"/>
                      </a:cubicBezTo>
                      <a:cubicBezTo>
                        <a:pt x="13" y="34"/>
                        <a:pt x="14" y="33"/>
                        <a:pt x="14" y="33"/>
                      </a:cubicBezTo>
                      <a:cubicBezTo>
                        <a:pt x="11" y="22"/>
                        <a:pt x="6" y="11"/>
                        <a:pt x="2" y="0"/>
                      </a:cubicBezTo>
                      <a:cubicBezTo>
                        <a:pt x="1" y="0"/>
                        <a:pt x="0" y="0"/>
                        <a:pt x="0" y="0"/>
                      </a:cubicBezTo>
                      <a:cubicBezTo>
                        <a:pt x="0" y="1"/>
                        <a:pt x="0" y="1"/>
                        <a:pt x="0" y="2"/>
                      </a:cubicBezTo>
                      <a:cubicBezTo>
                        <a:pt x="0" y="3"/>
                        <a:pt x="2" y="3"/>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7" name="Freeform 409"/>
                <p:cNvSpPr/>
                <p:nvPr/>
              </p:nvSpPr>
              <p:spPr bwMode="auto">
                <a:xfrm>
                  <a:off x="1033463" y="2754313"/>
                  <a:ext cx="39688" cy="41275"/>
                </a:xfrm>
                <a:custGeom>
                  <a:avLst/>
                  <a:gdLst>
                    <a:gd name="T0" fmla="*/ 1 w 37"/>
                    <a:gd name="T1" fmla="*/ 34 h 38"/>
                    <a:gd name="T2" fmla="*/ 3 w 37"/>
                    <a:gd name="T3" fmla="*/ 32 h 38"/>
                    <a:gd name="T4" fmla="*/ 4 w 37"/>
                    <a:gd name="T5" fmla="*/ 27 h 38"/>
                    <a:gd name="T6" fmla="*/ 8 w 37"/>
                    <a:gd name="T7" fmla="*/ 18 h 38"/>
                    <a:gd name="T8" fmla="*/ 12 w 37"/>
                    <a:gd name="T9" fmla="*/ 8 h 38"/>
                    <a:gd name="T10" fmla="*/ 26 w 37"/>
                    <a:gd name="T11" fmla="*/ 9 h 38"/>
                    <a:gd name="T12" fmla="*/ 32 w 37"/>
                    <a:gd name="T13" fmla="*/ 23 h 38"/>
                    <a:gd name="T14" fmla="*/ 36 w 37"/>
                    <a:gd name="T15" fmla="*/ 34 h 38"/>
                    <a:gd name="T16" fmla="*/ 23 w 37"/>
                    <a:gd name="T17" fmla="*/ 36 h 38"/>
                    <a:gd name="T18" fmla="*/ 19 w 37"/>
                    <a:gd name="T19" fmla="*/ 26 h 38"/>
                    <a:gd name="T20" fmla="*/ 18 w 37"/>
                    <a:gd name="T21" fmla="*/ 33 h 38"/>
                    <a:gd name="T22" fmla="*/ 13 w 37"/>
                    <a:gd name="T23" fmla="*/ 36 h 38"/>
                    <a:gd name="T24" fmla="*/ 0 w 37"/>
                    <a:gd name="T25" fmla="*/ 36 h 38"/>
                    <a:gd name="T26" fmla="*/ 0 w 37"/>
                    <a:gd name="T27" fmla="*/ 38 h 38"/>
                    <a:gd name="T28" fmla="*/ 19 w 37"/>
                    <a:gd name="T29" fmla="*/ 37 h 38"/>
                    <a:gd name="T30" fmla="*/ 19 w 37"/>
                    <a:gd name="T31" fmla="*/ 37 h 38"/>
                    <a:gd name="T32" fmla="*/ 19 w 37"/>
                    <a:gd name="T33" fmla="*/ 33 h 38"/>
                    <a:gd name="T34" fmla="*/ 19 w 37"/>
                    <a:gd name="T35" fmla="*/ 31 h 38"/>
                    <a:gd name="T36" fmla="*/ 21 w 37"/>
                    <a:gd name="T37" fmla="*/ 29 h 38"/>
                    <a:gd name="T38" fmla="*/ 22 w 37"/>
                    <a:gd name="T39" fmla="*/ 37 h 38"/>
                    <a:gd name="T40" fmla="*/ 23 w 37"/>
                    <a:gd name="T41" fmla="*/ 37 h 38"/>
                    <a:gd name="T42" fmla="*/ 36 w 37"/>
                    <a:gd name="T43" fmla="*/ 37 h 38"/>
                    <a:gd name="T44" fmla="*/ 37 w 37"/>
                    <a:gd name="T45" fmla="*/ 36 h 38"/>
                    <a:gd name="T46" fmla="*/ 31 w 37"/>
                    <a:gd name="T47" fmla="*/ 14 h 38"/>
                    <a:gd name="T48" fmla="*/ 23 w 37"/>
                    <a:gd name="T49" fmla="*/ 2 h 38"/>
                    <a:gd name="T50" fmla="*/ 11 w 37"/>
                    <a:gd name="T51" fmla="*/ 7 h 38"/>
                    <a:gd name="T52" fmla="*/ 0 w 37"/>
                    <a:gd name="T53" fmla="*/ 36 h 38"/>
                    <a:gd name="T54" fmla="*/ 1 w 37"/>
                    <a:gd name="T55" fmla="*/ 36 h 38"/>
                    <a:gd name="T56" fmla="*/ 3 w 37"/>
                    <a:gd name="T57" fmla="*/ 34 h 38"/>
                    <a:gd name="T58" fmla="*/ 1 w 37"/>
                    <a:gd name="T59"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 h="38">
                      <a:moveTo>
                        <a:pt x="1" y="34"/>
                      </a:moveTo>
                      <a:cubicBezTo>
                        <a:pt x="2" y="35"/>
                        <a:pt x="3" y="34"/>
                        <a:pt x="3" y="32"/>
                      </a:cubicBezTo>
                      <a:cubicBezTo>
                        <a:pt x="3" y="30"/>
                        <a:pt x="4" y="29"/>
                        <a:pt x="4" y="27"/>
                      </a:cubicBezTo>
                      <a:cubicBezTo>
                        <a:pt x="5" y="24"/>
                        <a:pt x="7" y="21"/>
                        <a:pt x="8" y="18"/>
                      </a:cubicBezTo>
                      <a:cubicBezTo>
                        <a:pt x="9" y="15"/>
                        <a:pt x="11" y="11"/>
                        <a:pt x="12" y="8"/>
                      </a:cubicBezTo>
                      <a:cubicBezTo>
                        <a:pt x="16" y="0"/>
                        <a:pt x="23" y="3"/>
                        <a:pt x="26" y="9"/>
                      </a:cubicBezTo>
                      <a:cubicBezTo>
                        <a:pt x="29" y="13"/>
                        <a:pt x="30" y="18"/>
                        <a:pt x="32" y="23"/>
                      </a:cubicBezTo>
                      <a:cubicBezTo>
                        <a:pt x="34" y="27"/>
                        <a:pt x="35" y="30"/>
                        <a:pt x="36" y="34"/>
                      </a:cubicBezTo>
                      <a:cubicBezTo>
                        <a:pt x="36" y="37"/>
                        <a:pt x="23" y="36"/>
                        <a:pt x="23" y="36"/>
                      </a:cubicBezTo>
                      <a:cubicBezTo>
                        <a:pt x="23" y="34"/>
                        <a:pt x="23" y="24"/>
                        <a:pt x="19" y="26"/>
                      </a:cubicBezTo>
                      <a:cubicBezTo>
                        <a:pt x="17" y="27"/>
                        <a:pt x="18" y="31"/>
                        <a:pt x="18" y="33"/>
                      </a:cubicBezTo>
                      <a:cubicBezTo>
                        <a:pt x="18" y="36"/>
                        <a:pt x="17" y="36"/>
                        <a:pt x="13" y="36"/>
                      </a:cubicBezTo>
                      <a:cubicBezTo>
                        <a:pt x="9" y="36"/>
                        <a:pt x="5" y="36"/>
                        <a:pt x="0" y="36"/>
                      </a:cubicBezTo>
                      <a:cubicBezTo>
                        <a:pt x="0" y="36"/>
                        <a:pt x="0" y="38"/>
                        <a:pt x="0" y="38"/>
                      </a:cubicBezTo>
                      <a:cubicBezTo>
                        <a:pt x="6" y="37"/>
                        <a:pt x="13" y="38"/>
                        <a:pt x="19" y="37"/>
                      </a:cubicBezTo>
                      <a:cubicBezTo>
                        <a:pt x="19" y="37"/>
                        <a:pt x="19" y="37"/>
                        <a:pt x="19" y="37"/>
                      </a:cubicBezTo>
                      <a:cubicBezTo>
                        <a:pt x="19" y="35"/>
                        <a:pt x="19" y="34"/>
                        <a:pt x="19" y="33"/>
                      </a:cubicBezTo>
                      <a:cubicBezTo>
                        <a:pt x="19" y="32"/>
                        <a:pt x="19" y="32"/>
                        <a:pt x="19" y="31"/>
                      </a:cubicBezTo>
                      <a:cubicBezTo>
                        <a:pt x="19" y="30"/>
                        <a:pt x="19" y="29"/>
                        <a:pt x="21" y="29"/>
                      </a:cubicBezTo>
                      <a:cubicBezTo>
                        <a:pt x="22" y="31"/>
                        <a:pt x="21" y="34"/>
                        <a:pt x="22" y="37"/>
                      </a:cubicBezTo>
                      <a:cubicBezTo>
                        <a:pt x="22" y="37"/>
                        <a:pt x="22" y="37"/>
                        <a:pt x="23" y="37"/>
                      </a:cubicBezTo>
                      <a:cubicBezTo>
                        <a:pt x="27" y="37"/>
                        <a:pt x="32" y="37"/>
                        <a:pt x="36" y="37"/>
                      </a:cubicBezTo>
                      <a:cubicBezTo>
                        <a:pt x="37" y="37"/>
                        <a:pt x="37" y="37"/>
                        <a:pt x="37" y="36"/>
                      </a:cubicBezTo>
                      <a:cubicBezTo>
                        <a:pt x="37" y="28"/>
                        <a:pt x="33" y="21"/>
                        <a:pt x="31" y="14"/>
                      </a:cubicBezTo>
                      <a:cubicBezTo>
                        <a:pt x="29" y="11"/>
                        <a:pt x="27" y="4"/>
                        <a:pt x="23" y="2"/>
                      </a:cubicBezTo>
                      <a:cubicBezTo>
                        <a:pt x="18" y="0"/>
                        <a:pt x="14" y="3"/>
                        <a:pt x="11" y="7"/>
                      </a:cubicBezTo>
                      <a:cubicBezTo>
                        <a:pt x="6" y="15"/>
                        <a:pt x="2" y="27"/>
                        <a:pt x="0" y="36"/>
                      </a:cubicBezTo>
                      <a:cubicBezTo>
                        <a:pt x="0" y="37"/>
                        <a:pt x="1" y="37"/>
                        <a:pt x="1" y="36"/>
                      </a:cubicBezTo>
                      <a:cubicBezTo>
                        <a:pt x="2" y="36"/>
                        <a:pt x="2" y="35"/>
                        <a:pt x="3" y="34"/>
                      </a:cubicBezTo>
                      <a:cubicBezTo>
                        <a:pt x="3" y="34"/>
                        <a:pt x="2" y="33"/>
                        <a:pt x="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8" name="Freeform 410"/>
                <p:cNvSpPr/>
                <p:nvPr/>
              </p:nvSpPr>
              <p:spPr bwMode="auto">
                <a:xfrm>
                  <a:off x="1023938" y="2757488"/>
                  <a:ext cx="4763" cy="9525"/>
                </a:xfrm>
                <a:custGeom>
                  <a:avLst/>
                  <a:gdLst>
                    <a:gd name="T0" fmla="*/ 4 w 5"/>
                    <a:gd name="T1" fmla="*/ 0 h 9"/>
                    <a:gd name="T2" fmla="*/ 1 w 5"/>
                    <a:gd name="T3" fmla="*/ 4 h 9"/>
                    <a:gd name="T4" fmla="*/ 3 w 5"/>
                    <a:gd name="T5" fmla="*/ 8 h 9"/>
                    <a:gd name="T6" fmla="*/ 4 w 5"/>
                    <a:gd name="T7" fmla="*/ 8 h 9"/>
                    <a:gd name="T8" fmla="*/ 2 w 5"/>
                    <a:gd name="T9" fmla="*/ 5 h 9"/>
                    <a:gd name="T10" fmla="*/ 4 w 5"/>
                    <a:gd name="T11" fmla="*/ 1 h 9"/>
                    <a:gd name="T12" fmla="*/ 4 w 5"/>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5" h="9">
                      <a:moveTo>
                        <a:pt x="4" y="0"/>
                      </a:moveTo>
                      <a:cubicBezTo>
                        <a:pt x="3" y="1"/>
                        <a:pt x="1" y="2"/>
                        <a:pt x="1" y="4"/>
                      </a:cubicBezTo>
                      <a:cubicBezTo>
                        <a:pt x="0" y="6"/>
                        <a:pt x="3" y="7"/>
                        <a:pt x="3" y="8"/>
                      </a:cubicBezTo>
                      <a:cubicBezTo>
                        <a:pt x="3" y="9"/>
                        <a:pt x="5" y="9"/>
                        <a:pt x="4" y="8"/>
                      </a:cubicBezTo>
                      <a:cubicBezTo>
                        <a:pt x="4" y="6"/>
                        <a:pt x="2" y="6"/>
                        <a:pt x="2" y="5"/>
                      </a:cubicBezTo>
                      <a:cubicBezTo>
                        <a:pt x="2" y="4"/>
                        <a:pt x="4" y="2"/>
                        <a:pt x="4" y="1"/>
                      </a:cubicBezTo>
                      <a:cubicBezTo>
                        <a:pt x="5" y="1"/>
                        <a:pt x="4"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9" name="Freeform 411"/>
                <p:cNvSpPr/>
                <p:nvPr/>
              </p:nvSpPr>
              <p:spPr bwMode="auto">
                <a:xfrm>
                  <a:off x="1027113" y="2757488"/>
                  <a:ext cx="4763" cy="9525"/>
                </a:xfrm>
                <a:custGeom>
                  <a:avLst/>
                  <a:gdLst>
                    <a:gd name="T0" fmla="*/ 1 w 5"/>
                    <a:gd name="T1" fmla="*/ 1 h 9"/>
                    <a:gd name="T2" fmla="*/ 3 w 5"/>
                    <a:gd name="T3" fmla="*/ 4 h 9"/>
                    <a:gd name="T4" fmla="*/ 1 w 5"/>
                    <a:gd name="T5" fmla="*/ 8 h 9"/>
                    <a:gd name="T6" fmla="*/ 1 w 5"/>
                    <a:gd name="T7" fmla="*/ 9 h 9"/>
                    <a:gd name="T8" fmla="*/ 5 w 5"/>
                    <a:gd name="T9" fmla="*/ 5 h 9"/>
                    <a:gd name="T10" fmla="*/ 2 w 5"/>
                    <a:gd name="T11" fmla="*/ 0 h 9"/>
                    <a:gd name="T12" fmla="*/ 1 w 5"/>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5" h="9">
                      <a:moveTo>
                        <a:pt x="1" y="1"/>
                      </a:moveTo>
                      <a:cubicBezTo>
                        <a:pt x="2" y="2"/>
                        <a:pt x="3" y="3"/>
                        <a:pt x="3" y="4"/>
                      </a:cubicBezTo>
                      <a:cubicBezTo>
                        <a:pt x="4" y="5"/>
                        <a:pt x="1" y="7"/>
                        <a:pt x="1" y="8"/>
                      </a:cubicBezTo>
                      <a:cubicBezTo>
                        <a:pt x="0" y="8"/>
                        <a:pt x="1" y="9"/>
                        <a:pt x="1" y="9"/>
                      </a:cubicBezTo>
                      <a:cubicBezTo>
                        <a:pt x="3" y="8"/>
                        <a:pt x="5" y="6"/>
                        <a:pt x="5" y="5"/>
                      </a:cubicBezTo>
                      <a:cubicBezTo>
                        <a:pt x="5" y="3"/>
                        <a:pt x="3" y="1"/>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0" name="Freeform 412"/>
                <p:cNvSpPr/>
                <p:nvPr/>
              </p:nvSpPr>
              <p:spPr bwMode="auto">
                <a:xfrm>
                  <a:off x="1023938" y="2763838"/>
                  <a:ext cx="4763" cy="26988"/>
                </a:xfrm>
                <a:custGeom>
                  <a:avLst/>
                  <a:gdLst>
                    <a:gd name="T0" fmla="*/ 3 w 4"/>
                    <a:gd name="T1" fmla="*/ 1 h 25"/>
                    <a:gd name="T2" fmla="*/ 0 w 4"/>
                    <a:gd name="T3" fmla="*/ 8 h 25"/>
                    <a:gd name="T4" fmla="*/ 1 w 4"/>
                    <a:gd name="T5" fmla="*/ 24 h 25"/>
                    <a:gd name="T6" fmla="*/ 3 w 4"/>
                    <a:gd name="T7" fmla="*/ 24 h 25"/>
                    <a:gd name="T8" fmla="*/ 1 w 4"/>
                    <a:gd name="T9" fmla="*/ 13 h 25"/>
                    <a:gd name="T10" fmla="*/ 4 w 4"/>
                    <a:gd name="T11" fmla="*/ 2 h 25"/>
                    <a:gd name="T12" fmla="*/ 3 w 4"/>
                    <a:gd name="T13" fmla="*/ 1 h 25"/>
                  </a:gdLst>
                  <a:ahLst/>
                  <a:cxnLst>
                    <a:cxn ang="0">
                      <a:pos x="T0" y="T1"/>
                    </a:cxn>
                    <a:cxn ang="0">
                      <a:pos x="T2" y="T3"/>
                    </a:cxn>
                    <a:cxn ang="0">
                      <a:pos x="T4" y="T5"/>
                    </a:cxn>
                    <a:cxn ang="0">
                      <a:pos x="T6" y="T7"/>
                    </a:cxn>
                    <a:cxn ang="0">
                      <a:pos x="T8" y="T9"/>
                    </a:cxn>
                    <a:cxn ang="0">
                      <a:pos x="T10" y="T11"/>
                    </a:cxn>
                    <a:cxn ang="0">
                      <a:pos x="T12" y="T13"/>
                    </a:cxn>
                  </a:cxnLst>
                  <a:rect l="0" t="0" r="r" b="b"/>
                  <a:pathLst>
                    <a:path w="4" h="25">
                      <a:moveTo>
                        <a:pt x="3" y="1"/>
                      </a:moveTo>
                      <a:cubicBezTo>
                        <a:pt x="0" y="4"/>
                        <a:pt x="0" y="4"/>
                        <a:pt x="0" y="8"/>
                      </a:cubicBezTo>
                      <a:cubicBezTo>
                        <a:pt x="0" y="14"/>
                        <a:pt x="1" y="19"/>
                        <a:pt x="1" y="24"/>
                      </a:cubicBezTo>
                      <a:cubicBezTo>
                        <a:pt x="1" y="25"/>
                        <a:pt x="3" y="25"/>
                        <a:pt x="3" y="24"/>
                      </a:cubicBezTo>
                      <a:cubicBezTo>
                        <a:pt x="3" y="20"/>
                        <a:pt x="2" y="17"/>
                        <a:pt x="1" y="13"/>
                      </a:cubicBezTo>
                      <a:cubicBezTo>
                        <a:pt x="1" y="8"/>
                        <a:pt x="1" y="5"/>
                        <a:pt x="4" y="2"/>
                      </a:cubicBezTo>
                      <a:cubicBezTo>
                        <a:pt x="4" y="1"/>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1" name="Freeform 413"/>
                <p:cNvSpPr/>
                <p:nvPr/>
              </p:nvSpPr>
              <p:spPr bwMode="auto">
                <a:xfrm>
                  <a:off x="1028700" y="2763838"/>
                  <a:ext cx="4763" cy="30163"/>
                </a:xfrm>
                <a:custGeom>
                  <a:avLst/>
                  <a:gdLst>
                    <a:gd name="T0" fmla="*/ 0 w 4"/>
                    <a:gd name="T1" fmla="*/ 2 h 29"/>
                    <a:gd name="T2" fmla="*/ 2 w 4"/>
                    <a:gd name="T3" fmla="*/ 15 h 29"/>
                    <a:gd name="T4" fmla="*/ 2 w 4"/>
                    <a:gd name="T5" fmla="*/ 28 h 29"/>
                    <a:gd name="T6" fmla="*/ 3 w 4"/>
                    <a:gd name="T7" fmla="*/ 28 h 29"/>
                    <a:gd name="T8" fmla="*/ 4 w 4"/>
                    <a:gd name="T9" fmla="*/ 11 h 29"/>
                    <a:gd name="T10" fmla="*/ 1 w 4"/>
                    <a:gd name="T11" fmla="*/ 1 h 29"/>
                    <a:gd name="T12" fmla="*/ 0 w 4"/>
                    <a:gd name="T13" fmla="*/ 2 h 29"/>
                  </a:gdLst>
                  <a:ahLst/>
                  <a:cxnLst>
                    <a:cxn ang="0">
                      <a:pos x="T0" y="T1"/>
                    </a:cxn>
                    <a:cxn ang="0">
                      <a:pos x="T2" y="T3"/>
                    </a:cxn>
                    <a:cxn ang="0">
                      <a:pos x="T4" y="T5"/>
                    </a:cxn>
                    <a:cxn ang="0">
                      <a:pos x="T6" y="T7"/>
                    </a:cxn>
                    <a:cxn ang="0">
                      <a:pos x="T8" y="T9"/>
                    </a:cxn>
                    <a:cxn ang="0">
                      <a:pos x="T10" y="T11"/>
                    </a:cxn>
                    <a:cxn ang="0">
                      <a:pos x="T12" y="T13"/>
                    </a:cxn>
                  </a:cxnLst>
                  <a:rect l="0" t="0" r="r" b="b"/>
                  <a:pathLst>
                    <a:path w="4" h="29">
                      <a:moveTo>
                        <a:pt x="0" y="2"/>
                      </a:moveTo>
                      <a:cubicBezTo>
                        <a:pt x="3" y="5"/>
                        <a:pt x="2" y="11"/>
                        <a:pt x="2" y="15"/>
                      </a:cubicBezTo>
                      <a:cubicBezTo>
                        <a:pt x="2" y="19"/>
                        <a:pt x="2" y="24"/>
                        <a:pt x="2" y="28"/>
                      </a:cubicBezTo>
                      <a:cubicBezTo>
                        <a:pt x="2" y="29"/>
                        <a:pt x="3" y="29"/>
                        <a:pt x="3" y="28"/>
                      </a:cubicBezTo>
                      <a:cubicBezTo>
                        <a:pt x="3" y="23"/>
                        <a:pt x="3" y="17"/>
                        <a:pt x="4" y="11"/>
                      </a:cubicBezTo>
                      <a:cubicBezTo>
                        <a:pt x="4" y="8"/>
                        <a:pt x="4" y="4"/>
                        <a:pt x="1"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2" name="Freeform 414"/>
                <p:cNvSpPr/>
                <p:nvPr/>
              </p:nvSpPr>
              <p:spPr bwMode="auto">
                <a:xfrm>
                  <a:off x="1025525" y="2767013"/>
                  <a:ext cx="4763" cy="4763"/>
                </a:xfrm>
                <a:custGeom>
                  <a:avLst/>
                  <a:gdLst>
                    <a:gd name="T0" fmla="*/ 0 w 5"/>
                    <a:gd name="T1" fmla="*/ 4 h 4"/>
                    <a:gd name="T2" fmla="*/ 5 w 5"/>
                    <a:gd name="T3" fmla="*/ 0 h 4"/>
                    <a:gd name="T4" fmla="*/ 4 w 5"/>
                    <a:gd name="T5" fmla="*/ 0 h 4"/>
                    <a:gd name="T6" fmla="*/ 0 w 5"/>
                    <a:gd name="T7" fmla="*/ 3 h 4"/>
                    <a:gd name="T8" fmla="*/ 0 w 5"/>
                    <a:gd name="T9" fmla="*/ 4 h 4"/>
                  </a:gdLst>
                  <a:ahLst/>
                  <a:cxnLst>
                    <a:cxn ang="0">
                      <a:pos x="T0" y="T1"/>
                    </a:cxn>
                    <a:cxn ang="0">
                      <a:pos x="T2" y="T3"/>
                    </a:cxn>
                    <a:cxn ang="0">
                      <a:pos x="T4" y="T5"/>
                    </a:cxn>
                    <a:cxn ang="0">
                      <a:pos x="T6" y="T7"/>
                    </a:cxn>
                    <a:cxn ang="0">
                      <a:pos x="T8" y="T9"/>
                    </a:cxn>
                  </a:cxnLst>
                  <a:rect l="0" t="0" r="r" b="b"/>
                  <a:pathLst>
                    <a:path w="5" h="4">
                      <a:moveTo>
                        <a:pt x="0" y="4"/>
                      </a:moveTo>
                      <a:cubicBezTo>
                        <a:pt x="2" y="2"/>
                        <a:pt x="3" y="1"/>
                        <a:pt x="5" y="0"/>
                      </a:cubicBezTo>
                      <a:cubicBezTo>
                        <a:pt x="5" y="0"/>
                        <a:pt x="4" y="0"/>
                        <a:pt x="4" y="0"/>
                      </a:cubicBezTo>
                      <a:cubicBezTo>
                        <a:pt x="3" y="1"/>
                        <a:pt x="1" y="2"/>
                        <a:pt x="0" y="3"/>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3" name="Freeform 415"/>
                <p:cNvSpPr/>
                <p:nvPr/>
              </p:nvSpPr>
              <p:spPr bwMode="auto">
                <a:xfrm>
                  <a:off x="1023938" y="2768601"/>
                  <a:ext cx="7938" cy="6350"/>
                </a:xfrm>
                <a:custGeom>
                  <a:avLst/>
                  <a:gdLst>
                    <a:gd name="T0" fmla="*/ 1 w 7"/>
                    <a:gd name="T1" fmla="*/ 5 h 6"/>
                    <a:gd name="T2" fmla="*/ 6 w 7"/>
                    <a:gd name="T3" fmla="*/ 1 h 6"/>
                    <a:gd name="T4" fmla="*/ 6 w 7"/>
                    <a:gd name="T5" fmla="*/ 0 h 6"/>
                    <a:gd name="T6" fmla="*/ 1 w 7"/>
                    <a:gd name="T7" fmla="*/ 5 h 6"/>
                    <a:gd name="T8" fmla="*/ 1 w 7"/>
                    <a:gd name="T9" fmla="*/ 5 h 6"/>
                  </a:gdLst>
                  <a:ahLst/>
                  <a:cxnLst>
                    <a:cxn ang="0">
                      <a:pos x="T0" y="T1"/>
                    </a:cxn>
                    <a:cxn ang="0">
                      <a:pos x="T2" y="T3"/>
                    </a:cxn>
                    <a:cxn ang="0">
                      <a:pos x="T4" y="T5"/>
                    </a:cxn>
                    <a:cxn ang="0">
                      <a:pos x="T6" y="T7"/>
                    </a:cxn>
                    <a:cxn ang="0">
                      <a:pos x="T8" y="T9"/>
                    </a:cxn>
                  </a:cxnLst>
                  <a:rect l="0" t="0" r="r" b="b"/>
                  <a:pathLst>
                    <a:path w="7" h="6">
                      <a:moveTo>
                        <a:pt x="1" y="5"/>
                      </a:moveTo>
                      <a:cubicBezTo>
                        <a:pt x="3" y="4"/>
                        <a:pt x="4" y="2"/>
                        <a:pt x="6" y="1"/>
                      </a:cubicBezTo>
                      <a:cubicBezTo>
                        <a:pt x="7" y="0"/>
                        <a:pt x="6" y="0"/>
                        <a:pt x="6" y="0"/>
                      </a:cubicBezTo>
                      <a:cubicBezTo>
                        <a:pt x="4" y="2"/>
                        <a:pt x="2" y="3"/>
                        <a:pt x="1" y="5"/>
                      </a:cubicBezTo>
                      <a:cubicBezTo>
                        <a:pt x="0" y="5"/>
                        <a:pt x="0" y="6"/>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4" name="Freeform 416"/>
                <p:cNvSpPr/>
                <p:nvPr/>
              </p:nvSpPr>
              <p:spPr bwMode="auto">
                <a:xfrm>
                  <a:off x="1025525" y="2770188"/>
                  <a:ext cx="6350" cy="6350"/>
                </a:xfrm>
                <a:custGeom>
                  <a:avLst/>
                  <a:gdLst>
                    <a:gd name="T0" fmla="*/ 1 w 7"/>
                    <a:gd name="T1" fmla="*/ 6 h 6"/>
                    <a:gd name="T2" fmla="*/ 6 w 7"/>
                    <a:gd name="T3" fmla="*/ 1 h 6"/>
                    <a:gd name="T4" fmla="*/ 6 w 7"/>
                    <a:gd name="T5" fmla="*/ 0 h 6"/>
                    <a:gd name="T6" fmla="*/ 0 w 7"/>
                    <a:gd name="T7" fmla="*/ 5 h 6"/>
                    <a:gd name="T8" fmla="*/ 1 w 7"/>
                    <a:gd name="T9" fmla="*/ 6 h 6"/>
                  </a:gdLst>
                  <a:ahLst/>
                  <a:cxnLst>
                    <a:cxn ang="0">
                      <a:pos x="T0" y="T1"/>
                    </a:cxn>
                    <a:cxn ang="0">
                      <a:pos x="T2" y="T3"/>
                    </a:cxn>
                    <a:cxn ang="0">
                      <a:pos x="T4" y="T5"/>
                    </a:cxn>
                    <a:cxn ang="0">
                      <a:pos x="T6" y="T7"/>
                    </a:cxn>
                    <a:cxn ang="0">
                      <a:pos x="T8" y="T9"/>
                    </a:cxn>
                  </a:cxnLst>
                  <a:rect l="0" t="0" r="r" b="b"/>
                  <a:pathLst>
                    <a:path w="7" h="6">
                      <a:moveTo>
                        <a:pt x="1" y="6"/>
                      </a:moveTo>
                      <a:cubicBezTo>
                        <a:pt x="3" y="4"/>
                        <a:pt x="4" y="3"/>
                        <a:pt x="6" y="1"/>
                      </a:cubicBezTo>
                      <a:cubicBezTo>
                        <a:pt x="7" y="1"/>
                        <a:pt x="6" y="0"/>
                        <a:pt x="6" y="0"/>
                      </a:cubicBezTo>
                      <a:cubicBezTo>
                        <a:pt x="4" y="2"/>
                        <a:pt x="2" y="3"/>
                        <a:pt x="0" y="5"/>
                      </a:cubicBezTo>
                      <a:cubicBezTo>
                        <a:pt x="0" y="5"/>
                        <a:pt x="0"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5" name="Freeform 417"/>
                <p:cNvSpPr/>
                <p:nvPr/>
              </p:nvSpPr>
              <p:spPr bwMode="auto">
                <a:xfrm>
                  <a:off x="1025525" y="2771776"/>
                  <a:ext cx="6350" cy="6350"/>
                </a:xfrm>
                <a:custGeom>
                  <a:avLst/>
                  <a:gdLst>
                    <a:gd name="T0" fmla="*/ 2 w 7"/>
                    <a:gd name="T1" fmla="*/ 5 h 6"/>
                    <a:gd name="T2" fmla="*/ 6 w 7"/>
                    <a:gd name="T3" fmla="*/ 1 h 6"/>
                    <a:gd name="T4" fmla="*/ 6 w 7"/>
                    <a:gd name="T5" fmla="*/ 0 h 6"/>
                    <a:gd name="T6" fmla="*/ 1 w 7"/>
                    <a:gd name="T7" fmla="*/ 5 h 6"/>
                    <a:gd name="T8" fmla="*/ 2 w 7"/>
                    <a:gd name="T9" fmla="*/ 5 h 6"/>
                  </a:gdLst>
                  <a:ahLst/>
                  <a:cxnLst>
                    <a:cxn ang="0">
                      <a:pos x="T0" y="T1"/>
                    </a:cxn>
                    <a:cxn ang="0">
                      <a:pos x="T2" y="T3"/>
                    </a:cxn>
                    <a:cxn ang="0">
                      <a:pos x="T4" y="T5"/>
                    </a:cxn>
                    <a:cxn ang="0">
                      <a:pos x="T6" y="T7"/>
                    </a:cxn>
                    <a:cxn ang="0">
                      <a:pos x="T8" y="T9"/>
                    </a:cxn>
                  </a:cxnLst>
                  <a:rect l="0" t="0" r="r" b="b"/>
                  <a:pathLst>
                    <a:path w="7" h="6">
                      <a:moveTo>
                        <a:pt x="2" y="5"/>
                      </a:moveTo>
                      <a:cubicBezTo>
                        <a:pt x="3" y="4"/>
                        <a:pt x="5" y="2"/>
                        <a:pt x="6" y="1"/>
                      </a:cubicBezTo>
                      <a:cubicBezTo>
                        <a:pt x="7" y="0"/>
                        <a:pt x="6" y="0"/>
                        <a:pt x="6" y="0"/>
                      </a:cubicBezTo>
                      <a:cubicBezTo>
                        <a:pt x="4" y="1"/>
                        <a:pt x="2" y="3"/>
                        <a:pt x="1" y="5"/>
                      </a:cubicBezTo>
                      <a:cubicBezTo>
                        <a:pt x="0" y="5"/>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6" name="Freeform 418"/>
                <p:cNvSpPr/>
                <p:nvPr/>
              </p:nvSpPr>
              <p:spPr bwMode="auto">
                <a:xfrm>
                  <a:off x="1027113" y="2773363"/>
                  <a:ext cx="4763" cy="6350"/>
                </a:xfrm>
                <a:custGeom>
                  <a:avLst/>
                  <a:gdLst>
                    <a:gd name="T0" fmla="*/ 1 w 5"/>
                    <a:gd name="T1" fmla="*/ 5 h 6"/>
                    <a:gd name="T2" fmla="*/ 4 w 5"/>
                    <a:gd name="T3" fmla="*/ 1 h 6"/>
                    <a:gd name="T4" fmla="*/ 4 w 5"/>
                    <a:gd name="T5" fmla="*/ 1 h 6"/>
                    <a:gd name="T6" fmla="*/ 0 w 5"/>
                    <a:gd name="T7" fmla="*/ 5 h 6"/>
                    <a:gd name="T8" fmla="*/ 1 w 5"/>
                    <a:gd name="T9" fmla="*/ 5 h 6"/>
                  </a:gdLst>
                  <a:ahLst/>
                  <a:cxnLst>
                    <a:cxn ang="0">
                      <a:pos x="T0" y="T1"/>
                    </a:cxn>
                    <a:cxn ang="0">
                      <a:pos x="T2" y="T3"/>
                    </a:cxn>
                    <a:cxn ang="0">
                      <a:pos x="T4" y="T5"/>
                    </a:cxn>
                    <a:cxn ang="0">
                      <a:pos x="T6" y="T7"/>
                    </a:cxn>
                    <a:cxn ang="0">
                      <a:pos x="T8" y="T9"/>
                    </a:cxn>
                  </a:cxnLst>
                  <a:rect l="0" t="0" r="r" b="b"/>
                  <a:pathLst>
                    <a:path w="5" h="6">
                      <a:moveTo>
                        <a:pt x="1" y="5"/>
                      </a:moveTo>
                      <a:cubicBezTo>
                        <a:pt x="2" y="4"/>
                        <a:pt x="3" y="2"/>
                        <a:pt x="4" y="1"/>
                      </a:cubicBezTo>
                      <a:cubicBezTo>
                        <a:pt x="5" y="1"/>
                        <a:pt x="4" y="0"/>
                        <a:pt x="4" y="1"/>
                      </a:cubicBezTo>
                      <a:cubicBezTo>
                        <a:pt x="2" y="2"/>
                        <a:pt x="1" y="3"/>
                        <a:pt x="0" y="5"/>
                      </a:cubicBezTo>
                      <a:cubicBezTo>
                        <a:pt x="0" y="5"/>
                        <a:pt x="1" y="6"/>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7" name="Freeform 419"/>
                <p:cNvSpPr/>
                <p:nvPr/>
              </p:nvSpPr>
              <p:spPr bwMode="auto">
                <a:xfrm>
                  <a:off x="1025525" y="2776538"/>
                  <a:ext cx="6350" cy="4763"/>
                </a:xfrm>
                <a:custGeom>
                  <a:avLst/>
                  <a:gdLst>
                    <a:gd name="T0" fmla="*/ 1 w 5"/>
                    <a:gd name="T1" fmla="*/ 4 h 5"/>
                    <a:gd name="T2" fmla="*/ 5 w 5"/>
                    <a:gd name="T3" fmla="*/ 1 h 5"/>
                    <a:gd name="T4" fmla="*/ 4 w 5"/>
                    <a:gd name="T5" fmla="*/ 1 h 5"/>
                    <a:gd name="T6" fmla="*/ 4 w 5"/>
                    <a:gd name="T7" fmla="*/ 1 h 5"/>
                    <a:gd name="T8" fmla="*/ 5 w 5"/>
                    <a:gd name="T9" fmla="*/ 1 h 5"/>
                    <a:gd name="T10" fmla="*/ 5 w 5"/>
                    <a:gd name="T11" fmla="*/ 1 h 5"/>
                    <a:gd name="T12" fmla="*/ 4 w 5"/>
                    <a:gd name="T13" fmla="*/ 1 h 5"/>
                    <a:gd name="T14" fmla="*/ 1 w 5"/>
                    <a:gd name="T15" fmla="*/ 4 h 5"/>
                    <a:gd name="T16" fmla="*/ 1 w 5"/>
                    <a:gd name="T1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1" y="4"/>
                      </a:moveTo>
                      <a:cubicBezTo>
                        <a:pt x="3" y="4"/>
                        <a:pt x="4" y="2"/>
                        <a:pt x="5" y="1"/>
                      </a:cubicBezTo>
                      <a:cubicBezTo>
                        <a:pt x="5" y="1"/>
                        <a:pt x="4" y="0"/>
                        <a:pt x="4" y="1"/>
                      </a:cubicBezTo>
                      <a:cubicBezTo>
                        <a:pt x="4" y="1"/>
                        <a:pt x="4" y="1"/>
                        <a:pt x="4" y="1"/>
                      </a:cubicBezTo>
                      <a:cubicBezTo>
                        <a:pt x="3" y="1"/>
                        <a:pt x="4" y="2"/>
                        <a:pt x="5" y="1"/>
                      </a:cubicBezTo>
                      <a:cubicBezTo>
                        <a:pt x="5" y="1"/>
                        <a:pt x="5" y="1"/>
                        <a:pt x="5" y="1"/>
                      </a:cubicBezTo>
                      <a:cubicBezTo>
                        <a:pt x="4" y="1"/>
                        <a:pt x="4" y="1"/>
                        <a:pt x="4" y="1"/>
                      </a:cubicBezTo>
                      <a:cubicBezTo>
                        <a:pt x="3" y="2"/>
                        <a:pt x="2" y="3"/>
                        <a:pt x="1" y="4"/>
                      </a:cubicBezTo>
                      <a:cubicBezTo>
                        <a:pt x="0" y="4"/>
                        <a:pt x="1" y="5"/>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8" name="Freeform 420"/>
                <p:cNvSpPr/>
                <p:nvPr/>
              </p:nvSpPr>
              <p:spPr bwMode="auto">
                <a:xfrm>
                  <a:off x="1025525" y="2778126"/>
                  <a:ext cx="6350" cy="4763"/>
                </a:xfrm>
                <a:custGeom>
                  <a:avLst/>
                  <a:gdLst>
                    <a:gd name="T0" fmla="*/ 1 w 5"/>
                    <a:gd name="T1" fmla="*/ 3 h 4"/>
                    <a:gd name="T2" fmla="*/ 1 w 5"/>
                    <a:gd name="T3" fmla="*/ 3 h 4"/>
                    <a:gd name="T4" fmla="*/ 1 w 5"/>
                    <a:gd name="T5" fmla="*/ 4 h 4"/>
                    <a:gd name="T6" fmla="*/ 5 w 5"/>
                    <a:gd name="T7" fmla="*/ 1 h 4"/>
                    <a:gd name="T8" fmla="*/ 4 w 5"/>
                    <a:gd name="T9" fmla="*/ 0 h 4"/>
                    <a:gd name="T10" fmla="*/ 1 w 5"/>
                    <a:gd name="T11" fmla="*/ 3 h 4"/>
                    <a:gd name="T12" fmla="*/ 1 w 5"/>
                    <a:gd name="T13" fmla="*/ 3 h 4"/>
                    <a:gd name="T14" fmla="*/ 2 w 5"/>
                    <a:gd name="T15" fmla="*/ 3 h 4"/>
                    <a:gd name="T16" fmla="*/ 1 w 5"/>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4">
                      <a:moveTo>
                        <a:pt x="1" y="3"/>
                      </a:moveTo>
                      <a:cubicBezTo>
                        <a:pt x="1" y="3"/>
                        <a:pt x="1" y="3"/>
                        <a:pt x="1" y="3"/>
                      </a:cubicBezTo>
                      <a:cubicBezTo>
                        <a:pt x="0" y="3"/>
                        <a:pt x="1" y="4"/>
                        <a:pt x="1" y="4"/>
                      </a:cubicBezTo>
                      <a:cubicBezTo>
                        <a:pt x="2" y="3"/>
                        <a:pt x="4" y="2"/>
                        <a:pt x="5" y="1"/>
                      </a:cubicBezTo>
                      <a:cubicBezTo>
                        <a:pt x="5" y="0"/>
                        <a:pt x="5" y="0"/>
                        <a:pt x="4" y="0"/>
                      </a:cubicBezTo>
                      <a:cubicBezTo>
                        <a:pt x="3" y="1"/>
                        <a:pt x="2" y="2"/>
                        <a:pt x="1" y="3"/>
                      </a:cubicBezTo>
                      <a:cubicBezTo>
                        <a:pt x="1" y="3"/>
                        <a:pt x="1" y="3"/>
                        <a:pt x="1" y="3"/>
                      </a:cubicBezTo>
                      <a:cubicBezTo>
                        <a:pt x="1" y="3"/>
                        <a:pt x="2" y="3"/>
                        <a:pt x="2" y="3"/>
                      </a:cubicBezTo>
                      <a:cubicBezTo>
                        <a:pt x="2" y="3"/>
                        <a:pt x="1"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9" name="Freeform 421"/>
                <p:cNvSpPr/>
                <p:nvPr/>
              </p:nvSpPr>
              <p:spPr bwMode="auto">
                <a:xfrm>
                  <a:off x="1025525" y="2779713"/>
                  <a:ext cx="6350" cy="4763"/>
                </a:xfrm>
                <a:custGeom>
                  <a:avLst/>
                  <a:gdLst>
                    <a:gd name="T0" fmla="*/ 1 w 5"/>
                    <a:gd name="T1" fmla="*/ 4 h 4"/>
                    <a:gd name="T2" fmla="*/ 4 w 5"/>
                    <a:gd name="T3" fmla="*/ 1 h 4"/>
                    <a:gd name="T4" fmla="*/ 4 w 5"/>
                    <a:gd name="T5" fmla="*/ 0 h 4"/>
                    <a:gd name="T6" fmla="*/ 1 w 5"/>
                    <a:gd name="T7" fmla="*/ 3 h 4"/>
                    <a:gd name="T8" fmla="*/ 1 w 5"/>
                    <a:gd name="T9" fmla="*/ 4 h 4"/>
                  </a:gdLst>
                  <a:ahLst/>
                  <a:cxnLst>
                    <a:cxn ang="0">
                      <a:pos x="T0" y="T1"/>
                    </a:cxn>
                    <a:cxn ang="0">
                      <a:pos x="T2" y="T3"/>
                    </a:cxn>
                    <a:cxn ang="0">
                      <a:pos x="T4" y="T5"/>
                    </a:cxn>
                    <a:cxn ang="0">
                      <a:pos x="T6" y="T7"/>
                    </a:cxn>
                    <a:cxn ang="0">
                      <a:pos x="T8" y="T9"/>
                    </a:cxn>
                  </a:cxnLst>
                  <a:rect l="0" t="0" r="r" b="b"/>
                  <a:pathLst>
                    <a:path w="5" h="4">
                      <a:moveTo>
                        <a:pt x="1" y="4"/>
                      </a:moveTo>
                      <a:cubicBezTo>
                        <a:pt x="2" y="3"/>
                        <a:pt x="3" y="2"/>
                        <a:pt x="4" y="1"/>
                      </a:cubicBezTo>
                      <a:cubicBezTo>
                        <a:pt x="5" y="0"/>
                        <a:pt x="4" y="0"/>
                        <a:pt x="4" y="0"/>
                      </a:cubicBezTo>
                      <a:cubicBezTo>
                        <a:pt x="3" y="1"/>
                        <a:pt x="2" y="2"/>
                        <a:pt x="1" y="3"/>
                      </a:cubicBezTo>
                      <a:cubicBezTo>
                        <a:pt x="0"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0" name="Freeform 422"/>
                <p:cNvSpPr/>
                <p:nvPr/>
              </p:nvSpPr>
              <p:spPr bwMode="auto">
                <a:xfrm>
                  <a:off x="1027113" y="2781301"/>
                  <a:ext cx="4763" cy="6350"/>
                </a:xfrm>
                <a:custGeom>
                  <a:avLst/>
                  <a:gdLst>
                    <a:gd name="T0" fmla="*/ 1 w 5"/>
                    <a:gd name="T1" fmla="*/ 4 h 5"/>
                    <a:gd name="T2" fmla="*/ 4 w 5"/>
                    <a:gd name="T3" fmla="*/ 1 h 5"/>
                    <a:gd name="T4" fmla="*/ 4 w 5"/>
                    <a:gd name="T5" fmla="*/ 0 h 5"/>
                    <a:gd name="T6" fmla="*/ 0 w 5"/>
                    <a:gd name="T7" fmla="*/ 4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2" y="3"/>
                        <a:pt x="3" y="2"/>
                        <a:pt x="4" y="1"/>
                      </a:cubicBezTo>
                      <a:cubicBezTo>
                        <a:pt x="5" y="1"/>
                        <a:pt x="4" y="0"/>
                        <a:pt x="4" y="0"/>
                      </a:cubicBezTo>
                      <a:cubicBezTo>
                        <a:pt x="2" y="2"/>
                        <a:pt x="1" y="3"/>
                        <a:pt x="0" y="4"/>
                      </a:cubicBezTo>
                      <a:cubicBezTo>
                        <a:pt x="0" y="4"/>
                        <a:pt x="1" y="5"/>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1" name="Freeform 423"/>
                <p:cNvSpPr/>
                <p:nvPr/>
              </p:nvSpPr>
              <p:spPr bwMode="auto">
                <a:xfrm>
                  <a:off x="1027113" y="2784476"/>
                  <a:ext cx="4763" cy="6350"/>
                </a:xfrm>
                <a:custGeom>
                  <a:avLst/>
                  <a:gdLst>
                    <a:gd name="T0" fmla="*/ 1 w 5"/>
                    <a:gd name="T1" fmla="*/ 4 h 5"/>
                    <a:gd name="T2" fmla="*/ 4 w 5"/>
                    <a:gd name="T3" fmla="*/ 1 h 5"/>
                    <a:gd name="T4" fmla="*/ 4 w 5"/>
                    <a:gd name="T5" fmla="*/ 0 h 5"/>
                    <a:gd name="T6" fmla="*/ 0 w 5"/>
                    <a:gd name="T7" fmla="*/ 4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2" y="3"/>
                        <a:pt x="3" y="2"/>
                        <a:pt x="4" y="1"/>
                      </a:cubicBezTo>
                      <a:cubicBezTo>
                        <a:pt x="5" y="0"/>
                        <a:pt x="4" y="0"/>
                        <a:pt x="4" y="0"/>
                      </a:cubicBezTo>
                      <a:cubicBezTo>
                        <a:pt x="3" y="1"/>
                        <a:pt x="1" y="3"/>
                        <a:pt x="0" y="4"/>
                      </a:cubicBezTo>
                      <a:cubicBezTo>
                        <a:pt x="0" y="4"/>
                        <a:pt x="1" y="5"/>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2" name="Freeform 424"/>
                <p:cNvSpPr/>
                <p:nvPr/>
              </p:nvSpPr>
              <p:spPr bwMode="auto">
                <a:xfrm>
                  <a:off x="1027113" y="2787651"/>
                  <a:ext cx="4763" cy="4763"/>
                </a:xfrm>
                <a:custGeom>
                  <a:avLst/>
                  <a:gdLst>
                    <a:gd name="T0" fmla="*/ 1 w 5"/>
                    <a:gd name="T1" fmla="*/ 4 h 5"/>
                    <a:gd name="T2" fmla="*/ 4 w 5"/>
                    <a:gd name="T3" fmla="*/ 1 h 5"/>
                    <a:gd name="T4" fmla="*/ 4 w 5"/>
                    <a:gd name="T5" fmla="*/ 0 h 5"/>
                    <a:gd name="T6" fmla="*/ 0 w 5"/>
                    <a:gd name="T7" fmla="*/ 4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1" y="3"/>
                        <a:pt x="3" y="2"/>
                        <a:pt x="4" y="1"/>
                      </a:cubicBezTo>
                      <a:cubicBezTo>
                        <a:pt x="5" y="0"/>
                        <a:pt x="4" y="0"/>
                        <a:pt x="4" y="0"/>
                      </a:cubicBezTo>
                      <a:cubicBezTo>
                        <a:pt x="3" y="1"/>
                        <a:pt x="0" y="2"/>
                        <a:pt x="0" y="4"/>
                      </a:cubicBezTo>
                      <a:cubicBezTo>
                        <a:pt x="0" y="5"/>
                        <a:pt x="1" y="5"/>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3" name="Freeform 425"/>
                <p:cNvSpPr/>
                <p:nvPr/>
              </p:nvSpPr>
              <p:spPr bwMode="auto">
                <a:xfrm>
                  <a:off x="1028700" y="2789238"/>
                  <a:ext cx="3175" cy="4763"/>
                </a:xfrm>
                <a:custGeom>
                  <a:avLst/>
                  <a:gdLst>
                    <a:gd name="T0" fmla="*/ 1 w 4"/>
                    <a:gd name="T1" fmla="*/ 4 h 4"/>
                    <a:gd name="T2" fmla="*/ 3 w 4"/>
                    <a:gd name="T3" fmla="*/ 1 h 4"/>
                    <a:gd name="T4" fmla="*/ 3 w 4"/>
                    <a:gd name="T5" fmla="*/ 1 h 4"/>
                    <a:gd name="T6" fmla="*/ 0 w 4"/>
                    <a:gd name="T7" fmla="*/ 3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3"/>
                        <a:pt x="3" y="2"/>
                        <a:pt x="3" y="1"/>
                      </a:cubicBezTo>
                      <a:cubicBezTo>
                        <a:pt x="4" y="1"/>
                        <a:pt x="3" y="0"/>
                        <a:pt x="3" y="1"/>
                      </a:cubicBezTo>
                      <a:cubicBezTo>
                        <a:pt x="2" y="2"/>
                        <a:pt x="1"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4" name="Freeform 426"/>
                <p:cNvSpPr/>
                <p:nvPr/>
              </p:nvSpPr>
              <p:spPr bwMode="auto">
                <a:xfrm>
                  <a:off x="1025525" y="2759076"/>
                  <a:ext cx="3175" cy="4763"/>
                </a:xfrm>
                <a:custGeom>
                  <a:avLst/>
                  <a:gdLst>
                    <a:gd name="T0" fmla="*/ 1 w 4"/>
                    <a:gd name="T1" fmla="*/ 3 h 4"/>
                    <a:gd name="T2" fmla="*/ 1 w 4"/>
                    <a:gd name="T3" fmla="*/ 3 h 4"/>
                    <a:gd name="T4" fmla="*/ 1 w 4"/>
                    <a:gd name="T5" fmla="*/ 4 h 4"/>
                    <a:gd name="T6" fmla="*/ 4 w 4"/>
                    <a:gd name="T7" fmla="*/ 0 h 4"/>
                    <a:gd name="T8" fmla="*/ 3 w 4"/>
                    <a:gd name="T9" fmla="*/ 0 h 4"/>
                    <a:gd name="T10" fmla="*/ 1 w 4"/>
                    <a:gd name="T11" fmla="*/ 3 h 4"/>
                    <a:gd name="T12" fmla="*/ 1 w 4"/>
                    <a:gd name="T13" fmla="*/ 4 h 4"/>
                    <a:gd name="T14" fmla="*/ 1 w 4"/>
                    <a:gd name="T15" fmla="*/ 4 h 4"/>
                    <a:gd name="T16" fmla="*/ 1 w 4"/>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1" y="3"/>
                      </a:moveTo>
                      <a:cubicBezTo>
                        <a:pt x="1" y="3"/>
                        <a:pt x="1" y="3"/>
                        <a:pt x="1" y="3"/>
                      </a:cubicBezTo>
                      <a:cubicBezTo>
                        <a:pt x="1" y="3"/>
                        <a:pt x="1" y="4"/>
                        <a:pt x="1" y="4"/>
                      </a:cubicBezTo>
                      <a:cubicBezTo>
                        <a:pt x="2" y="3"/>
                        <a:pt x="3" y="2"/>
                        <a:pt x="4" y="0"/>
                      </a:cubicBezTo>
                      <a:cubicBezTo>
                        <a:pt x="4" y="0"/>
                        <a:pt x="4" y="0"/>
                        <a:pt x="3" y="0"/>
                      </a:cubicBezTo>
                      <a:cubicBezTo>
                        <a:pt x="2" y="1"/>
                        <a:pt x="1" y="2"/>
                        <a:pt x="1" y="3"/>
                      </a:cubicBezTo>
                      <a:cubicBezTo>
                        <a:pt x="0" y="4"/>
                        <a:pt x="1" y="4"/>
                        <a:pt x="1" y="4"/>
                      </a:cubicBezTo>
                      <a:cubicBezTo>
                        <a:pt x="1" y="4"/>
                        <a:pt x="1" y="4"/>
                        <a:pt x="1" y="4"/>
                      </a:cubicBezTo>
                      <a:cubicBezTo>
                        <a:pt x="2"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5" name="Freeform 427"/>
                <p:cNvSpPr/>
                <p:nvPr/>
              </p:nvSpPr>
              <p:spPr bwMode="auto">
                <a:xfrm>
                  <a:off x="1025525" y="2760663"/>
                  <a:ext cx="4763" cy="3175"/>
                </a:xfrm>
                <a:custGeom>
                  <a:avLst/>
                  <a:gdLst>
                    <a:gd name="T0" fmla="*/ 1 w 4"/>
                    <a:gd name="T1" fmla="*/ 4 h 4"/>
                    <a:gd name="T2" fmla="*/ 4 w 4"/>
                    <a:gd name="T3" fmla="*/ 1 h 4"/>
                    <a:gd name="T4" fmla="*/ 3 w 4"/>
                    <a:gd name="T5" fmla="*/ 0 h 4"/>
                    <a:gd name="T6" fmla="*/ 0 w 4"/>
                    <a:gd name="T7" fmla="*/ 3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3"/>
                        <a:pt x="3" y="2"/>
                        <a:pt x="4" y="1"/>
                      </a:cubicBezTo>
                      <a:cubicBezTo>
                        <a:pt x="4" y="0"/>
                        <a:pt x="3" y="0"/>
                        <a:pt x="3" y="0"/>
                      </a:cubicBezTo>
                      <a:cubicBezTo>
                        <a:pt x="2" y="1"/>
                        <a:pt x="1" y="2"/>
                        <a:pt x="0" y="3"/>
                      </a:cubicBezTo>
                      <a:cubicBezTo>
                        <a:pt x="0"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6" name="Freeform 428"/>
                <p:cNvSpPr/>
                <p:nvPr/>
              </p:nvSpPr>
              <p:spPr bwMode="auto">
                <a:xfrm>
                  <a:off x="1025525" y="2760663"/>
                  <a:ext cx="4763" cy="3175"/>
                </a:xfrm>
                <a:custGeom>
                  <a:avLst/>
                  <a:gdLst>
                    <a:gd name="T0" fmla="*/ 1 w 5"/>
                    <a:gd name="T1" fmla="*/ 1 h 4"/>
                    <a:gd name="T2" fmla="*/ 4 w 5"/>
                    <a:gd name="T3" fmla="*/ 3 h 4"/>
                    <a:gd name="T4" fmla="*/ 4 w 5"/>
                    <a:gd name="T5" fmla="*/ 3 h 4"/>
                    <a:gd name="T6" fmla="*/ 0 w 5"/>
                    <a:gd name="T7" fmla="*/ 0 h 4"/>
                    <a:gd name="T8" fmla="*/ 1 w 5"/>
                    <a:gd name="T9" fmla="*/ 1 h 4"/>
                  </a:gdLst>
                  <a:ahLst/>
                  <a:cxnLst>
                    <a:cxn ang="0">
                      <a:pos x="T0" y="T1"/>
                    </a:cxn>
                    <a:cxn ang="0">
                      <a:pos x="T2" y="T3"/>
                    </a:cxn>
                    <a:cxn ang="0">
                      <a:pos x="T4" y="T5"/>
                    </a:cxn>
                    <a:cxn ang="0">
                      <a:pos x="T6" y="T7"/>
                    </a:cxn>
                    <a:cxn ang="0">
                      <a:pos x="T8" y="T9"/>
                    </a:cxn>
                  </a:cxnLst>
                  <a:rect l="0" t="0" r="r" b="b"/>
                  <a:pathLst>
                    <a:path w="5" h="4">
                      <a:moveTo>
                        <a:pt x="1" y="1"/>
                      </a:moveTo>
                      <a:cubicBezTo>
                        <a:pt x="1" y="1"/>
                        <a:pt x="3" y="3"/>
                        <a:pt x="4" y="3"/>
                      </a:cubicBezTo>
                      <a:cubicBezTo>
                        <a:pt x="4" y="4"/>
                        <a:pt x="5" y="3"/>
                        <a:pt x="4" y="3"/>
                      </a:cubicBezTo>
                      <a:cubicBezTo>
                        <a:pt x="4" y="2"/>
                        <a:pt x="2"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7" name="Freeform 429"/>
                <p:cNvSpPr/>
                <p:nvPr/>
              </p:nvSpPr>
              <p:spPr bwMode="auto">
                <a:xfrm>
                  <a:off x="1025525" y="2759076"/>
                  <a:ext cx="6350" cy="4763"/>
                </a:xfrm>
                <a:custGeom>
                  <a:avLst/>
                  <a:gdLst>
                    <a:gd name="T0" fmla="*/ 1 w 5"/>
                    <a:gd name="T1" fmla="*/ 1 h 4"/>
                    <a:gd name="T2" fmla="*/ 3 w 5"/>
                    <a:gd name="T3" fmla="*/ 4 h 4"/>
                    <a:gd name="T4" fmla="*/ 4 w 5"/>
                    <a:gd name="T5" fmla="*/ 3 h 4"/>
                    <a:gd name="T6" fmla="*/ 1 w 5"/>
                    <a:gd name="T7" fmla="*/ 0 h 4"/>
                    <a:gd name="T8" fmla="*/ 1 w 5"/>
                    <a:gd name="T9" fmla="*/ 1 h 4"/>
                  </a:gdLst>
                  <a:ahLst/>
                  <a:cxnLst>
                    <a:cxn ang="0">
                      <a:pos x="T0" y="T1"/>
                    </a:cxn>
                    <a:cxn ang="0">
                      <a:pos x="T2" y="T3"/>
                    </a:cxn>
                    <a:cxn ang="0">
                      <a:pos x="T4" y="T5"/>
                    </a:cxn>
                    <a:cxn ang="0">
                      <a:pos x="T6" y="T7"/>
                    </a:cxn>
                    <a:cxn ang="0">
                      <a:pos x="T8" y="T9"/>
                    </a:cxn>
                  </a:cxnLst>
                  <a:rect l="0" t="0" r="r" b="b"/>
                  <a:pathLst>
                    <a:path w="5" h="4">
                      <a:moveTo>
                        <a:pt x="1" y="1"/>
                      </a:moveTo>
                      <a:cubicBezTo>
                        <a:pt x="2" y="1"/>
                        <a:pt x="3" y="2"/>
                        <a:pt x="3" y="4"/>
                      </a:cubicBezTo>
                      <a:cubicBezTo>
                        <a:pt x="4" y="4"/>
                        <a:pt x="5" y="4"/>
                        <a:pt x="4" y="3"/>
                      </a:cubicBezTo>
                      <a:cubicBezTo>
                        <a:pt x="3" y="2"/>
                        <a:pt x="3" y="0"/>
                        <a:pt x="1"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8" name="Freeform 430"/>
                <p:cNvSpPr/>
                <p:nvPr/>
              </p:nvSpPr>
              <p:spPr bwMode="auto">
                <a:xfrm>
                  <a:off x="1008063" y="2717801"/>
                  <a:ext cx="44450" cy="38100"/>
                </a:xfrm>
                <a:custGeom>
                  <a:avLst/>
                  <a:gdLst>
                    <a:gd name="T0" fmla="*/ 37 w 42"/>
                    <a:gd name="T1" fmla="*/ 20 h 36"/>
                    <a:gd name="T2" fmla="*/ 16 w 42"/>
                    <a:gd name="T3" fmla="*/ 2 h 36"/>
                    <a:gd name="T4" fmla="*/ 2 w 42"/>
                    <a:gd name="T5" fmla="*/ 21 h 36"/>
                    <a:gd name="T6" fmla="*/ 24 w 42"/>
                    <a:gd name="T7" fmla="*/ 34 h 36"/>
                    <a:gd name="T8" fmla="*/ 37 w 42"/>
                    <a:gd name="T9" fmla="*/ 18 h 36"/>
                    <a:gd name="T10" fmla="*/ 36 w 42"/>
                    <a:gd name="T11" fmla="*/ 19 h 36"/>
                    <a:gd name="T12" fmla="*/ 23 w 42"/>
                    <a:gd name="T13" fmla="*/ 33 h 36"/>
                    <a:gd name="T14" fmla="*/ 4 w 42"/>
                    <a:gd name="T15" fmla="*/ 22 h 36"/>
                    <a:gd name="T16" fmla="*/ 15 w 42"/>
                    <a:gd name="T17" fmla="*/ 4 h 36"/>
                    <a:gd name="T18" fmla="*/ 36 w 42"/>
                    <a:gd name="T19" fmla="*/ 20 h 36"/>
                    <a:gd name="T20" fmla="*/ 37 w 42"/>
                    <a:gd name="T21" fmla="*/ 2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36">
                      <a:moveTo>
                        <a:pt x="37" y="20"/>
                      </a:moveTo>
                      <a:cubicBezTo>
                        <a:pt x="37" y="9"/>
                        <a:pt x="27" y="1"/>
                        <a:pt x="16" y="2"/>
                      </a:cubicBezTo>
                      <a:cubicBezTo>
                        <a:pt x="8" y="3"/>
                        <a:pt x="0" y="13"/>
                        <a:pt x="2" y="21"/>
                      </a:cubicBezTo>
                      <a:cubicBezTo>
                        <a:pt x="5" y="30"/>
                        <a:pt x="14" y="36"/>
                        <a:pt x="24" y="34"/>
                      </a:cubicBezTo>
                      <a:cubicBezTo>
                        <a:pt x="28" y="33"/>
                        <a:pt x="42" y="24"/>
                        <a:pt x="37" y="18"/>
                      </a:cubicBezTo>
                      <a:cubicBezTo>
                        <a:pt x="37" y="17"/>
                        <a:pt x="36" y="18"/>
                        <a:pt x="36" y="19"/>
                      </a:cubicBezTo>
                      <a:cubicBezTo>
                        <a:pt x="40" y="24"/>
                        <a:pt x="27" y="32"/>
                        <a:pt x="23" y="33"/>
                      </a:cubicBezTo>
                      <a:cubicBezTo>
                        <a:pt x="16" y="35"/>
                        <a:pt x="7" y="29"/>
                        <a:pt x="4" y="22"/>
                      </a:cubicBezTo>
                      <a:cubicBezTo>
                        <a:pt x="1" y="15"/>
                        <a:pt x="8" y="7"/>
                        <a:pt x="15" y="4"/>
                      </a:cubicBezTo>
                      <a:cubicBezTo>
                        <a:pt x="25" y="0"/>
                        <a:pt x="35" y="10"/>
                        <a:pt x="36" y="20"/>
                      </a:cubicBezTo>
                      <a:cubicBezTo>
                        <a:pt x="36" y="21"/>
                        <a:pt x="37" y="21"/>
                        <a:pt x="37"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9" name="Freeform 431"/>
                <p:cNvSpPr/>
                <p:nvPr/>
              </p:nvSpPr>
              <p:spPr bwMode="auto">
                <a:xfrm>
                  <a:off x="1017588" y="2735263"/>
                  <a:ext cx="1588" cy="3175"/>
                </a:xfrm>
                <a:custGeom>
                  <a:avLst/>
                  <a:gdLst>
                    <a:gd name="T0" fmla="*/ 1 w 2"/>
                    <a:gd name="T1" fmla="*/ 1 h 4"/>
                    <a:gd name="T2" fmla="*/ 1 w 2"/>
                    <a:gd name="T3" fmla="*/ 0 h 4"/>
                    <a:gd name="T4" fmla="*/ 1 w 2"/>
                    <a:gd name="T5" fmla="*/ 0 h 4"/>
                    <a:gd name="T6" fmla="*/ 1 w 2"/>
                    <a:gd name="T7" fmla="*/ 3 h 4"/>
                    <a:gd name="T8" fmla="*/ 2 w 2"/>
                    <a:gd name="T9" fmla="*/ 3 h 4"/>
                    <a:gd name="T10" fmla="*/ 1 w 2"/>
                    <a:gd name="T11" fmla="*/ 0 h 4"/>
                    <a:gd name="T12" fmla="*/ 1 w 2"/>
                    <a:gd name="T13" fmla="*/ 0 h 4"/>
                    <a:gd name="T14" fmla="*/ 1 w 2"/>
                    <a:gd name="T15" fmla="*/ 1 h 4"/>
                    <a:gd name="T16" fmla="*/ 1 w 2"/>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1" y="1"/>
                      </a:moveTo>
                      <a:cubicBezTo>
                        <a:pt x="1" y="1"/>
                        <a:pt x="1" y="0"/>
                        <a:pt x="1" y="0"/>
                      </a:cubicBezTo>
                      <a:cubicBezTo>
                        <a:pt x="1" y="0"/>
                        <a:pt x="1" y="0"/>
                        <a:pt x="1" y="0"/>
                      </a:cubicBezTo>
                      <a:cubicBezTo>
                        <a:pt x="1" y="1"/>
                        <a:pt x="0" y="2"/>
                        <a:pt x="1" y="3"/>
                      </a:cubicBezTo>
                      <a:cubicBezTo>
                        <a:pt x="1" y="4"/>
                        <a:pt x="2" y="4"/>
                        <a:pt x="2" y="3"/>
                      </a:cubicBezTo>
                      <a:cubicBezTo>
                        <a:pt x="1" y="2"/>
                        <a:pt x="1" y="1"/>
                        <a:pt x="1" y="0"/>
                      </a:cubicBezTo>
                      <a:cubicBezTo>
                        <a:pt x="1" y="0"/>
                        <a:pt x="1" y="0"/>
                        <a:pt x="1" y="0"/>
                      </a:cubicBezTo>
                      <a:cubicBezTo>
                        <a:pt x="1" y="0"/>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0" name="Freeform 432"/>
                <p:cNvSpPr/>
                <p:nvPr/>
              </p:nvSpPr>
              <p:spPr bwMode="auto">
                <a:xfrm>
                  <a:off x="1017588" y="2738438"/>
                  <a:ext cx="7938" cy="0"/>
                </a:xfrm>
                <a:custGeom>
                  <a:avLst/>
                  <a:gdLst>
                    <a:gd name="T0" fmla="*/ 1 w 7"/>
                    <a:gd name="T1" fmla="*/ 1 h 1"/>
                    <a:gd name="T2" fmla="*/ 7 w 7"/>
                    <a:gd name="T3" fmla="*/ 1 h 1"/>
                    <a:gd name="T4" fmla="*/ 7 w 7"/>
                    <a:gd name="T5" fmla="*/ 0 h 1"/>
                    <a:gd name="T6" fmla="*/ 1 w 7"/>
                    <a:gd name="T7" fmla="*/ 0 h 1"/>
                    <a:gd name="T8" fmla="*/ 1 w 7"/>
                    <a:gd name="T9" fmla="*/ 1 h 1"/>
                  </a:gdLst>
                  <a:ahLst/>
                  <a:cxnLst>
                    <a:cxn ang="0">
                      <a:pos x="T0" y="T1"/>
                    </a:cxn>
                    <a:cxn ang="0">
                      <a:pos x="T2" y="T3"/>
                    </a:cxn>
                    <a:cxn ang="0">
                      <a:pos x="T4" y="T5"/>
                    </a:cxn>
                    <a:cxn ang="0">
                      <a:pos x="T6" y="T7"/>
                    </a:cxn>
                    <a:cxn ang="0">
                      <a:pos x="T8" y="T9"/>
                    </a:cxn>
                  </a:cxnLst>
                  <a:rect l="0" t="0" r="r" b="b"/>
                  <a:pathLst>
                    <a:path w="7" h="1">
                      <a:moveTo>
                        <a:pt x="1" y="1"/>
                      </a:moveTo>
                      <a:cubicBezTo>
                        <a:pt x="3" y="1"/>
                        <a:pt x="5" y="1"/>
                        <a:pt x="7" y="1"/>
                      </a:cubicBezTo>
                      <a:cubicBezTo>
                        <a:pt x="7" y="1"/>
                        <a:pt x="7" y="0"/>
                        <a:pt x="7" y="0"/>
                      </a:cubicBezTo>
                      <a:cubicBezTo>
                        <a:pt x="5" y="0"/>
                        <a:pt x="3" y="0"/>
                        <a:pt x="1"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1" name="Freeform 433"/>
                <p:cNvSpPr/>
                <p:nvPr/>
              </p:nvSpPr>
              <p:spPr bwMode="auto">
                <a:xfrm>
                  <a:off x="1017588" y="2733676"/>
                  <a:ext cx="9525" cy="4763"/>
                </a:xfrm>
                <a:custGeom>
                  <a:avLst/>
                  <a:gdLst>
                    <a:gd name="T0" fmla="*/ 1 w 9"/>
                    <a:gd name="T1" fmla="*/ 1 h 5"/>
                    <a:gd name="T2" fmla="*/ 6 w 9"/>
                    <a:gd name="T3" fmla="*/ 1 h 5"/>
                    <a:gd name="T4" fmla="*/ 8 w 9"/>
                    <a:gd name="T5" fmla="*/ 2 h 5"/>
                    <a:gd name="T6" fmla="*/ 8 w 9"/>
                    <a:gd name="T7" fmla="*/ 5 h 5"/>
                    <a:gd name="T8" fmla="*/ 8 w 9"/>
                    <a:gd name="T9" fmla="*/ 4 h 5"/>
                    <a:gd name="T10" fmla="*/ 7 w 9"/>
                    <a:gd name="T11" fmla="*/ 4 h 5"/>
                    <a:gd name="T12" fmla="*/ 7 w 9"/>
                    <a:gd name="T13" fmla="*/ 5 h 5"/>
                    <a:gd name="T14" fmla="*/ 8 w 9"/>
                    <a:gd name="T15" fmla="*/ 5 h 5"/>
                    <a:gd name="T16" fmla="*/ 9 w 9"/>
                    <a:gd name="T17" fmla="*/ 5 h 5"/>
                    <a:gd name="T18" fmla="*/ 9 w 9"/>
                    <a:gd name="T19" fmla="*/ 1 h 5"/>
                    <a:gd name="T20" fmla="*/ 7 w 9"/>
                    <a:gd name="T21" fmla="*/ 0 h 5"/>
                    <a:gd name="T22" fmla="*/ 1 w 9"/>
                    <a:gd name="T23" fmla="*/ 1 h 5"/>
                    <a:gd name="T24" fmla="*/ 1 w 9"/>
                    <a:gd name="T25"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5">
                      <a:moveTo>
                        <a:pt x="1" y="1"/>
                      </a:moveTo>
                      <a:cubicBezTo>
                        <a:pt x="2" y="1"/>
                        <a:pt x="4" y="1"/>
                        <a:pt x="6" y="1"/>
                      </a:cubicBezTo>
                      <a:cubicBezTo>
                        <a:pt x="6" y="1"/>
                        <a:pt x="8" y="1"/>
                        <a:pt x="8" y="2"/>
                      </a:cubicBezTo>
                      <a:cubicBezTo>
                        <a:pt x="8" y="3"/>
                        <a:pt x="8" y="4"/>
                        <a:pt x="8" y="5"/>
                      </a:cubicBezTo>
                      <a:cubicBezTo>
                        <a:pt x="8" y="5"/>
                        <a:pt x="8" y="4"/>
                        <a:pt x="8" y="4"/>
                      </a:cubicBezTo>
                      <a:cubicBezTo>
                        <a:pt x="8" y="4"/>
                        <a:pt x="7" y="4"/>
                        <a:pt x="7" y="4"/>
                      </a:cubicBezTo>
                      <a:cubicBezTo>
                        <a:pt x="6" y="4"/>
                        <a:pt x="6" y="5"/>
                        <a:pt x="7" y="5"/>
                      </a:cubicBezTo>
                      <a:cubicBezTo>
                        <a:pt x="7" y="5"/>
                        <a:pt x="8" y="5"/>
                        <a:pt x="8" y="5"/>
                      </a:cubicBezTo>
                      <a:cubicBezTo>
                        <a:pt x="9" y="5"/>
                        <a:pt x="9" y="5"/>
                        <a:pt x="9" y="5"/>
                      </a:cubicBezTo>
                      <a:cubicBezTo>
                        <a:pt x="9" y="4"/>
                        <a:pt x="9" y="2"/>
                        <a:pt x="9" y="1"/>
                      </a:cubicBezTo>
                      <a:cubicBezTo>
                        <a:pt x="8" y="1"/>
                        <a:pt x="7" y="1"/>
                        <a:pt x="7" y="0"/>
                      </a:cubicBezTo>
                      <a:cubicBezTo>
                        <a:pt x="5" y="0"/>
                        <a:pt x="2" y="0"/>
                        <a:pt x="1" y="1"/>
                      </a:cubicBezTo>
                      <a:cubicBezTo>
                        <a:pt x="0" y="1"/>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2" name="Freeform 434"/>
                <p:cNvSpPr/>
                <p:nvPr/>
              </p:nvSpPr>
              <p:spPr bwMode="auto">
                <a:xfrm>
                  <a:off x="1025525" y="2735263"/>
                  <a:ext cx="4763" cy="3175"/>
                </a:xfrm>
                <a:custGeom>
                  <a:avLst/>
                  <a:gdLst>
                    <a:gd name="T0" fmla="*/ 1 w 4"/>
                    <a:gd name="T1" fmla="*/ 1 h 2"/>
                    <a:gd name="T2" fmla="*/ 3 w 4"/>
                    <a:gd name="T3" fmla="*/ 1 h 2"/>
                    <a:gd name="T4" fmla="*/ 3 w 4"/>
                    <a:gd name="T5" fmla="*/ 0 h 2"/>
                    <a:gd name="T6" fmla="*/ 1 w 4"/>
                    <a:gd name="T7" fmla="*/ 0 h 2"/>
                    <a:gd name="T8" fmla="*/ 1 w 4"/>
                    <a:gd name="T9" fmla="*/ 1 h 2"/>
                  </a:gdLst>
                  <a:ahLst/>
                  <a:cxnLst>
                    <a:cxn ang="0">
                      <a:pos x="T0" y="T1"/>
                    </a:cxn>
                    <a:cxn ang="0">
                      <a:pos x="T2" y="T3"/>
                    </a:cxn>
                    <a:cxn ang="0">
                      <a:pos x="T4" y="T5"/>
                    </a:cxn>
                    <a:cxn ang="0">
                      <a:pos x="T6" y="T7"/>
                    </a:cxn>
                    <a:cxn ang="0">
                      <a:pos x="T8" y="T9"/>
                    </a:cxn>
                  </a:cxnLst>
                  <a:rect l="0" t="0" r="r" b="b"/>
                  <a:pathLst>
                    <a:path w="4" h="2">
                      <a:moveTo>
                        <a:pt x="1" y="1"/>
                      </a:moveTo>
                      <a:cubicBezTo>
                        <a:pt x="2" y="1"/>
                        <a:pt x="2" y="1"/>
                        <a:pt x="3" y="1"/>
                      </a:cubicBezTo>
                      <a:cubicBezTo>
                        <a:pt x="4" y="1"/>
                        <a:pt x="4" y="0"/>
                        <a:pt x="3" y="0"/>
                      </a:cubicBezTo>
                      <a:cubicBezTo>
                        <a:pt x="2" y="0"/>
                        <a:pt x="1" y="0"/>
                        <a:pt x="1" y="0"/>
                      </a:cubicBezTo>
                      <a:cubicBezTo>
                        <a:pt x="0" y="1"/>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3" name="Freeform 435"/>
                <p:cNvSpPr/>
                <p:nvPr/>
              </p:nvSpPr>
              <p:spPr bwMode="auto">
                <a:xfrm>
                  <a:off x="1028700" y="2733676"/>
                  <a:ext cx="9525" cy="6350"/>
                </a:xfrm>
                <a:custGeom>
                  <a:avLst/>
                  <a:gdLst>
                    <a:gd name="T0" fmla="*/ 2 w 9"/>
                    <a:gd name="T1" fmla="*/ 5 h 6"/>
                    <a:gd name="T2" fmla="*/ 1 w 9"/>
                    <a:gd name="T3" fmla="*/ 1 h 6"/>
                    <a:gd name="T4" fmla="*/ 1 w 9"/>
                    <a:gd name="T5" fmla="*/ 2 h 6"/>
                    <a:gd name="T6" fmla="*/ 5 w 9"/>
                    <a:gd name="T7" fmla="*/ 2 h 6"/>
                    <a:gd name="T8" fmla="*/ 9 w 9"/>
                    <a:gd name="T9" fmla="*/ 1 h 6"/>
                    <a:gd name="T10" fmla="*/ 8 w 9"/>
                    <a:gd name="T11" fmla="*/ 1 h 6"/>
                    <a:gd name="T12" fmla="*/ 8 w 9"/>
                    <a:gd name="T13" fmla="*/ 4 h 6"/>
                    <a:gd name="T14" fmla="*/ 9 w 9"/>
                    <a:gd name="T15" fmla="*/ 4 h 6"/>
                    <a:gd name="T16" fmla="*/ 1 w 9"/>
                    <a:gd name="T17" fmla="*/ 4 h 6"/>
                    <a:gd name="T18" fmla="*/ 1 w 9"/>
                    <a:gd name="T19" fmla="*/ 5 h 6"/>
                    <a:gd name="T20" fmla="*/ 9 w 9"/>
                    <a:gd name="T21" fmla="*/ 5 h 6"/>
                    <a:gd name="T22" fmla="*/ 9 w 9"/>
                    <a:gd name="T23" fmla="*/ 4 h 6"/>
                    <a:gd name="T24" fmla="*/ 9 w 9"/>
                    <a:gd name="T25" fmla="*/ 1 h 6"/>
                    <a:gd name="T26" fmla="*/ 9 w 9"/>
                    <a:gd name="T27" fmla="*/ 0 h 6"/>
                    <a:gd name="T28" fmla="*/ 5 w 9"/>
                    <a:gd name="T29" fmla="*/ 1 h 6"/>
                    <a:gd name="T30" fmla="*/ 1 w 9"/>
                    <a:gd name="T31" fmla="*/ 1 h 6"/>
                    <a:gd name="T32" fmla="*/ 0 w 9"/>
                    <a:gd name="T33" fmla="*/ 1 h 6"/>
                    <a:gd name="T34" fmla="*/ 1 w 9"/>
                    <a:gd name="T35" fmla="*/ 5 h 6"/>
                    <a:gd name="T36" fmla="*/ 2 w 9"/>
                    <a:gd name="T37"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6">
                      <a:moveTo>
                        <a:pt x="2" y="5"/>
                      </a:moveTo>
                      <a:cubicBezTo>
                        <a:pt x="2" y="4"/>
                        <a:pt x="1" y="2"/>
                        <a:pt x="1" y="1"/>
                      </a:cubicBezTo>
                      <a:cubicBezTo>
                        <a:pt x="1" y="1"/>
                        <a:pt x="1" y="1"/>
                        <a:pt x="1" y="2"/>
                      </a:cubicBezTo>
                      <a:cubicBezTo>
                        <a:pt x="2" y="2"/>
                        <a:pt x="3" y="2"/>
                        <a:pt x="5" y="2"/>
                      </a:cubicBezTo>
                      <a:cubicBezTo>
                        <a:pt x="6" y="2"/>
                        <a:pt x="7" y="1"/>
                        <a:pt x="9" y="1"/>
                      </a:cubicBezTo>
                      <a:cubicBezTo>
                        <a:pt x="9" y="1"/>
                        <a:pt x="9" y="1"/>
                        <a:pt x="8" y="1"/>
                      </a:cubicBezTo>
                      <a:cubicBezTo>
                        <a:pt x="8" y="2"/>
                        <a:pt x="8" y="3"/>
                        <a:pt x="8" y="4"/>
                      </a:cubicBezTo>
                      <a:cubicBezTo>
                        <a:pt x="8" y="4"/>
                        <a:pt x="9" y="4"/>
                        <a:pt x="9" y="4"/>
                      </a:cubicBezTo>
                      <a:cubicBezTo>
                        <a:pt x="6" y="4"/>
                        <a:pt x="4" y="5"/>
                        <a:pt x="1" y="4"/>
                      </a:cubicBezTo>
                      <a:cubicBezTo>
                        <a:pt x="0" y="4"/>
                        <a:pt x="0" y="5"/>
                        <a:pt x="1" y="5"/>
                      </a:cubicBezTo>
                      <a:cubicBezTo>
                        <a:pt x="4" y="6"/>
                        <a:pt x="6" y="5"/>
                        <a:pt x="9" y="5"/>
                      </a:cubicBezTo>
                      <a:cubicBezTo>
                        <a:pt x="9" y="4"/>
                        <a:pt x="9" y="4"/>
                        <a:pt x="9" y="4"/>
                      </a:cubicBezTo>
                      <a:cubicBezTo>
                        <a:pt x="9" y="3"/>
                        <a:pt x="9" y="2"/>
                        <a:pt x="9" y="1"/>
                      </a:cubicBezTo>
                      <a:cubicBezTo>
                        <a:pt x="9" y="0"/>
                        <a:pt x="9" y="0"/>
                        <a:pt x="9" y="0"/>
                      </a:cubicBezTo>
                      <a:cubicBezTo>
                        <a:pt x="8" y="0"/>
                        <a:pt x="6" y="1"/>
                        <a:pt x="5" y="1"/>
                      </a:cubicBezTo>
                      <a:cubicBezTo>
                        <a:pt x="4" y="1"/>
                        <a:pt x="2" y="1"/>
                        <a:pt x="1" y="1"/>
                      </a:cubicBezTo>
                      <a:cubicBezTo>
                        <a:pt x="1" y="1"/>
                        <a:pt x="0" y="1"/>
                        <a:pt x="0" y="1"/>
                      </a:cubicBezTo>
                      <a:cubicBezTo>
                        <a:pt x="0" y="2"/>
                        <a:pt x="1" y="4"/>
                        <a:pt x="1" y="5"/>
                      </a:cubicBezTo>
                      <a:cubicBezTo>
                        <a:pt x="1" y="6"/>
                        <a:pt x="2"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4" name="Freeform 436"/>
                <p:cNvSpPr/>
                <p:nvPr/>
              </p:nvSpPr>
              <p:spPr bwMode="auto">
                <a:xfrm>
                  <a:off x="1038225" y="2732088"/>
                  <a:ext cx="9525" cy="4763"/>
                </a:xfrm>
                <a:custGeom>
                  <a:avLst/>
                  <a:gdLst>
                    <a:gd name="T0" fmla="*/ 1 w 9"/>
                    <a:gd name="T1" fmla="*/ 5 h 5"/>
                    <a:gd name="T2" fmla="*/ 4 w 9"/>
                    <a:gd name="T3" fmla="*/ 4 h 5"/>
                    <a:gd name="T4" fmla="*/ 8 w 9"/>
                    <a:gd name="T5" fmla="*/ 1 h 5"/>
                    <a:gd name="T6" fmla="*/ 8 w 9"/>
                    <a:gd name="T7" fmla="*/ 1 h 5"/>
                    <a:gd name="T8" fmla="*/ 4 w 9"/>
                    <a:gd name="T9" fmla="*/ 3 h 5"/>
                    <a:gd name="T10" fmla="*/ 1 w 9"/>
                    <a:gd name="T11" fmla="*/ 4 h 5"/>
                    <a:gd name="T12" fmla="*/ 1 w 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9" h="5">
                      <a:moveTo>
                        <a:pt x="1" y="5"/>
                      </a:moveTo>
                      <a:cubicBezTo>
                        <a:pt x="2" y="5"/>
                        <a:pt x="3" y="4"/>
                        <a:pt x="4" y="4"/>
                      </a:cubicBezTo>
                      <a:cubicBezTo>
                        <a:pt x="5" y="3"/>
                        <a:pt x="7" y="2"/>
                        <a:pt x="8" y="1"/>
                      </a:cubicBezTo>
                      <a:cubicBezTo>
                        <a:pt x="9" y="1"/>
                        <a:pt x="8" y="0"/>
                        <a:pt x="8" y="1"/>
                      </a:cubicBezTo>
                      <a:cubicBezTo>
                        <a:pt x="6" y="1"/>
                        <a:pt x="5" y="2"/>
                        <a:pt x="4" y="3"/>
                      </a:cubicBezTo>
                      <a:cubicBezTo>
                        <a:pt x="3" y="3"/>
                        <a:pt x="2" y="4"/>
                        <a:pt x="1" y="4"/>
                      </a:cubicBezTo>
                      <a:cubicBezTo>
                        <a:pt x="0" y="4"/>
                        <a:pt x="0"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5" name="Freeform 437"/>
                <p:cNvSpPr/>
                <p:nvPr/>
              </p:nvSpPr>
              <p:spPr bwMode="auto">
                <a:xfrm>
                  <a:off x="1009650" y="2735263"/>
                  <a:ext cx="9525" cy="1588"/>
                </a:xfrm>
                <a:custGeom>
                  <a:avLst/>
                  <a:gdLst>
                    <a:gd name="T0" fmla="*/ 7 w 8"/>
                    <a:gd name="T1" fmla="*/ 1 h 2"/>
                    <a:gd name="T2" fmla="*/ 1 w 8"/>
                    <a:gd name="T3" fmla="*/ 0 h 2"/>
                    <a:gd name="T4" fmla="*/ 1 w 8"/>
                    <a:gd name="T5" fmla="*/ 1 h 2"/>
                    <a:gd name="T6" fmla="*/ 7 w 8"/>
                    <a:gd name="T7" fmla="*/ 2 h 2"/>
                    <a:gd name="T8" fmla="*/ 7 w 8"/>
                    <a:gd name="T9" fmla="*/ 1 h 2"/>
                  </a:gdLst>
                  <a:ahLst/>
                  <a:cxnLst>
                    <a:cxn ang="0">
                      <a:pos x="T0" y="T1"/>
                    </a:cxn>
                    <a:cxn ang="0">
                      <a:pos x="T2" y="T3"/>
                    </a:cxn>
                    <a:cxn ang="0">
                      <a:pos x="T4" y="T5"/>
                    </a:cxn>
                    <a:cxn ang="0">
                      <a:pos x="T6" y="T7"/>
                    </a:cxn>
                    <a:cxn ang="0">
                      <a:pos x="T8" y="T9"/>
                    </a:cxn>
                  </a:cxnLst>
                  <a:rect l="0" t="0" r="r" b="b"/>
                  <a:pathLst>
                    <a:path w="8" h="2">
                      <a:moveTo>
                        <a:pt x="7" y="1"/>
                      </a:moveTo>
                      <a:cubicBezTo>
                        <a:pt x="5" y="1"/>
                        <a:pt x="3" y="0"/>
                        <a:pt x="1" y="0"/>
                      </a:cubicBezTo>
                      <a:cubicBezTo>
                        <a:pt x="0" y="0"/>
                        <a:pt x="0" y="0"/>
                        <a:pt x="1" y="1"/>
                      </a:cubicBezTo>
                      <a:cubicBezTo>
                        <a:pt x="3" y="1"/>
                        <a:pt x="5" y="2"/>
                        <a:pt x="7" y="2"/>
                      </a:cubicBezTo>
                      <a:cubicBezTo>
                        <a:pt x="8" y="2"/>
                        <a:pt x="8"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6" name="Freeform 438"/>
                <p:cNvSpPr/>
                <p:nvPr/>
              </p:nvSpPr>
              <p:spPr bwMode="auto">
                <a:xfrm>
                  <a:off x="1017588" y="2684463"/>
                  <a:ext cx="23813" cy="28575"/>
                </a:xfrm>
                <a:custGeom>
                  <a:avLst/>
                  <a:gdLst>
                    <a:gd name="T0" fmla="*/ 13 w 23"/>
                    <a:gd name="T1" fmla="*/ 13 h 27"/>
                    <a:gd name="T2" fmla="*/ 10 w 23"/>
                    <a:gd name="T3" fmla="*/ 2 h 27"/>
                    <a:gd name="T4" fmla="*/ 20 w 23"/>
                    <a:gd name="T5" fmla="*/ 11 h 27"/>
                    <a:gd name="T6" fmla="*/ 11 w 23"/>
                    <a:gd name="T7" fmla="*/ 27 h 27"/>
                    <a:gd name="T8" fmla="*/ 12 w 23"/>
                    <a:gd name="T9" fmla="*/ 27 h 27"/>
                    <a:gd name="T10" fmla="*/ 21 w 23"/>
                    <a:gd name="T11" fmla="*/ 8 h 27"/>
                    <a:gd name="T12" fmla="*/ 11 w 23"/>
                    <a:gd name="T13" fmla="*/ 1 h 27"/>
                    <a:gd name="T14" fmla="*/ 13 w 23"/>
                    <a:gd name="T15" fmla="*/ 14 h 27"/>
                    <a:gd name="T16" fmla="*/ 13 w 23"/>
                    <a:gd name="T17"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7">
                      <a:moveTo>
                        <a:pt x="13" y="13"/>
                      </a:moveTo>
                      <a:cubicBezTo>
                        <a:pt x="5" y="16"/>
                        <a:pt x="2" y="4"/>
                        <a:pt x="10" y="2"/>
                      </a:cubicBezTo>
                      <a:cubicBezTo>
                        <a:pt x="16" y="0"/>
                        <a:pt x="21" y="6"/>
                        <a:pt x="20" y="11"/>
                      </a:cubicBezTo>
                      <a:cubicBezTo>
                        <a:pt x="18" y="18"/>
                        <a:pt x="10" y="19"/>
                        <a:pt x="11" y="27"/>
                      </a:cubicBezTo>
                      <a:cubicBezTo>
                        <a:pt x="11" y="27"/>
                        <a:pt x="12" y="27"/>
                        <a:pt x="12" y="27"/>
                      </a:cubicBezTo>
                      <a:cubicBezTo>
                        <a:pt x="10" y="19"/>
                        <a:pt x="23" y="16"/>
                        <a:pt x="21" y="8"/>
                      </a:cubicBezTo>
                      <a:cubicBezTo>
                        <a:pt x="20" y="3"/>
                        <a:pt x="16" y="0"/>
                        <a:pt x="11" y="1"/>
                      </a:cubicBezTo>
                      <a:cubicBezTo>
                        <a:pt x="0" y="1"/>
                        <a:pt x="4" y="17"/>
                        <a:pt x="13" y="14"/>
                      </a:cubicBezTo>
                      <a:cubicBezTo>
                        <a:pt x="14" y="13"/>
                        <a:pt x="14" y="13"/>
                        <a:pt x="13"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7" name="Freeform 439"/>
                <p:cNvSpPr/>
                <p:nvPr/>
              </p:nvSpPr>
              <p:spPr bwMode="auto">
                <a:xfrm>
                  <a:off x="1025525" y="2713038"/>
                  <a:ext cx="9525" cy="6350"/>
                </a:xfrm>
                <a:custGeom>
                  <a:avLst/>
                  <a:gdLst>
                    <a:gd name="T0" fmla="*/ 7 w 9"/>
                    <a:gd name="T1" fmla="*/ 1 h 6"/>
                    <a:gd name="T2" fmla="*/ 2 w 9"/>
                    <a:gd name="T3" fmla="*/ 4 h 6"/>
                    <a:gd name="T4" fmla="*/ 8 w 9"/>
                    <a:gd name="T5" fmla="*/ 1 h 6"/>
                    <a:gd name="T6" fmla="*/ 7 w 9"/>
                    <a:gd name="T7" fmla="*/ 1 h 6"/>
                    <a:gd name="T8" fmla="*/ 4 w 9"/>
                    <a:gd name="T9" fmla="*/ 4 h 6"/>
                    <a:gd name="T10" fmla="*/ 3 w 9"/>
                    <a:gd name="T11" fmla="*/ 2 h 6"/>
                    <a:gd name="T12" fmla="*/ 6 w 9"/>
                    <a:gd name="T13" fmla="*/ 2 h 6"/>
                    <a:gd name="T14" fmla="*/ 7 w 9"/>
                    <a:gd name="T15" fmla="*/ 1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7" y="1"/>
                      </a:moveTo>
                      <a:cubicBezTo>
                        <a:pt x="5" y="0"/>
                        <a:pt x="0" y="1"/>
                        <a:pt x="2" y="4"/>
                      </a:cubicBezTo>
                      <a:cubicBezTo>
                        <a:pt x="4" y="6"/>
                        <a:pt x="9" y="4"/>
                        <a:pt x="8" y="1"/>
                      </a:cubicBezTo>
                      <a:cubicBezTo>
                        <a:pt x="8" y="0"/>
                        <a:pt x="7" y="1"/>
                        <a:pt x="7" y="1"/>
                      </a:cubicBezTo>
                      <a:cubicBezTo>
                        <a:pt x="8" y="3"/>
                        <a:pt x="5" y="4"/>
                        <a:pt x="4" y="4"/>
                      </a:cubicBezTo>
                      <a:cubicBezTo>
                        <a:pt x="3" y="3"/>
                        <a:pt x="2" y="2"/>
                        <a:pt x="3" y="2"/>
                      </a:cubicBezTo>
                      <a:cubicBezTo>
                        <a:pt x="4" y="2"/>
                        <a:pt x="5" y="1"/>
                        <a:pt x="6" y="2"/>
                      </a:cubicBezTo>
                      <a:cubicBezTo>
                        <a:pt x="6" y="2"/>
                        <a:pt x="7" y="2"/>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8" name="Freeform 440"/>
                <p:cNvSpPr/>
                <p:nvPr/>
              </p:nvSpPr>
              <p:spPr bwMode="auto">
                <a:xfrm>
                  <a:off x="1019175" y="2735263"/>
                  <a:ext cx="1588" cy="0"/>
                </a:xfrm>
                <a:custGeom>
                  <a:avLst/>
                  <a:gdLst>
                    <a:gd name="T0" fmla="*/ 0 w 1"/>
                    <a:gd name="T1" fmla="*/ 1 h 1"/>
                    <a:gd name="T2" fmla="*/ 1 w 1"/>
                    <a:gd name="T3" fmla="*/ 0 h 1"/>
                    <a:gd name="T4" fmla="*/ 1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0"/>
                        <a:pt x="1" y="0"/>
                        <a:pt x="1" y="0"/>
                      </a:cubicBezTo>
                      <a:cubicBezTo>
                        <a:pt x="1" y="0"/>
                        <a:pt x="1" y="0"/>
                        <a:pt x="1" y="0"/>
                      </a:cubicBez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9" name="Freeform 441"/>
                <p:cNvSpPr/>
                <p:nvPr/>
              </p:nvSpPr>
              <p:spPr bwMode="auto">
                <a:xfrm>
                  <a:off x="1019175" y="2735263"/>
                  <a:ext cx="1588" cy="3175"/>
                </a:xfrm>
                <a:custGeom>
                  <a:avLst/>
                  <a:gdLst>
                    <a:gd name="T0" fmla="*/ 0 w 2"/>
                    <a:gd name="T1" fmla="*/ 1 h 2"/>
                    <a:gd name="T2" fmla="*/ 2 w 2"/>
                    <a:gd name="T3" fmla="*/ 0 h 2"/>
                    <a:gd name="T4" fmla="*/ 2 w 2"/>
                    <a:gd name="T5" fmla="*/ 0 h 2"/>
                    <a:gd name="T6" fmla="*/ 0 w 2"/>
                    <a:gd name="T7" fmla="*/ 1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1" y="1"/>
                        <a:pt x="1" y="1"/>
                        <a:pt x="2" y="0"/>
                      </a:cubicBezTo>
                      <a:cubicBezTo>
                        <a:pt x="2" y="0"/>
                        <a:pt x="2" y="0"/>
                        <a:pt x="2" y="0"/>
                      </a:cubicBezTo>
                      <a:cubicBezTo>
                        <a:pt x="1" y="0"/>
                        <a:pt x="0" y="1"/>
                        <a:pt x="0" y="1"/>
                      </a:cubicBezTo>
                      <a:cubicBezTo>
                        <a:pt x="0" y="1"/>
                        <a:pt x="0" y="2"/>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0" name="Freeform 442"/>
                <p:cNvSpPr/>
                <p:nvPr/>
              </p:nvSpPr>
              <p:spPr bwMode="auto">
                <a:xfrm>
                  <a:off x="1017588" y="2735263"/>
                  <a:ext cx="4763" cy="3175"/>
                </a:xfrm>
                <a:custGeom>
                  <a:avLst/>
                  <a:gdLst>
                    <a:gd name="T0" fmla="*/ 1 w 4"/>
                    <a:gd name="T1" fmla="*/ 3 h 3"/>
                    <a:gd name="T2" fmla="*/ 4 w 4"/>
                    <a:gd name="T3" fmla="*/ 0 h 3"/>
                    <a:gd name="T4" fmla="*/ 4 w 4"/>
                    <a:gd name="T5" fmla="*/ 0 h 3"/>
                    <a:gd name="T6" fmla="*/ 1 w 4"/>
                    <a:gd name="T7" fmla="*/ 3 h 3"/>
                    <a:gd name="T8" fmla="*/ 1 w 4"/>
                    <a:gd name="T9" fmla="*/ 3 h 3"/>
                  </a:gdLst>
                  <a:ahLst/>
                  <a:cxnLst>
                    <a:cxn ang="0">
                      <a:pos x="T0" y="T1"/>
                    </a:cxn>
                    <a:cxn ang="0">
                      <a:pos x="T2" y="T3"/>
                    </a:cxn>
                    <a:cxn ang="0">
                      <a:pos x="T4" y="T5"/>
                    </a:cxn>
                    <a:cxn ang="0">
                      <a:pos x="T6" y="T7"/>
                    </a:cxn>
                    <a:cxn ang="0">
                      <a:pos x="T8" y="T9"/>
                    </a:cxn>
                  </a:cxnLst>
                  <a:rect l="0" t="0" r="r" b="b"/>
                  <a:pathLst>
                    <a:path w="4" h="3">
                      <a:moveTo>
                        <a:pt x="1" y="3"/>
                      </a:moveTo>
                      <a:cubicBezTo>
                        <a:pt x="2" y="2"/>
                        <a:pt x="3" y="1"/>
                        <a:pt x="4" y="0"/>
                      </a:cubicBezTo>
                      <a:cubicBezTo>
                        <a:pt x="4" y="0"/>
                        <a:pt x="4" y="0"/>
                        <a:pt x="4" y="0"/>
                      </a:cubicBezTo>
                      <a:cubicBezTo>
                        <a:pt x="3" y="1"/>
                        <a:pt x="2" y="2"/>
                        <a:pt x="1" y="3"/>
                      </a:cubicBezTo>
                      <a:cubicBezTo>
                        <a:pt x="0"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1" name="Freeform 443"/>
                <p:cNvSpPr/>
                <p:nvPr/>
              </p:nvSpPr>
              <p:spPr bwMode="auto">
                <a:xfrm>
                  <a:off x="1019175" y="2735263"/>
                  <a:ext cx="3175" cy="3175"/>
                </a:xfrm>
                <a:custGeom>
                  <a:avLst/>
                  <a:gdLst>
                    <a:gd name="T0" fmla="*/ 0 w 4"/>
                    <a:gd name="T1" fmla="*/ 4 h 4"/>
                    <a:gd name="T2" fmla="*/ 4 w 4"/>
                    <a:gd name="T3" fmla="*/ 1 h 4"/>
                    <a:gd name="T4" fmla="*/ 4 w 4"/>
                    <a:gd name="T5" fmla="*/ 0 h 4"/>
                    <a:gd name="T6" fmla="*/ 0 w 4"/>
                    <a:gd name="T7" fmla="*/ 3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cubicBezTo>
                        <a:pt x="1" y="3"/>
                        <a:pt x="3" y="2"/>
                        <a:pt x="4" y="1"/>
                      </a:cubicBezTo>
                      <a:cubicBezTo>
                        <a:pt x="4" y="1"/>
                        <a:pt x="4" y="0"/>
                        <a:pt x="4" y="0"/>
                      </a:cubicBezTo>
                      <a:cubicBezTo>
                        <a:pt x="2" y="1"/>
                        <a:pt x="1" y="2"/>
                        <a:pt x="0" y="3"/>
                      </a:cubicBezTo>
                      <a:cubicBezTo>
                        <a:pt x="0" y="3"/>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2" name="Freeform 444"/>
                <p:cNvSpPr/>
                <p:nvPr/>
              </p:nvSpPr>
              <p:spPr bwMode="auto">
                <a:xfrm>
                  <a:off x="1020763" y="2735263"/>
                  <a:ext cx="3175" cy="3175"/>
                </a:xfrm>
                <a:custGeom>
                  <a:avLst/>
                  <a:gdLst>
                    <a:gd name="T0" fmla="*/ 0 w 3"/>
                    <a:gd name="T1" fmla="*/ 3 h 4"/>
                    <a:gd name="T2" fmla="*/ 3 w 3"/>
                    <a:gd name="T3" fmla="*/ 0 h 4"/>
                    <a:gd name="T4" fmla="*/ 3 w 3"/>
                    <a:gd name="T5" fmla="*/ 0 h 4"/>
                    <a:gd name="T6" fmla="*/ 0 w 3"/>
                    <a:gd name="T7" fmla="*/ 3 h 4"/>
                    <a:gd name="T8" fmla="*/ 0 w 3"/>
                    <a:gd name="T9" fmla="*/ 3 h 4"/>
                  </a:gdLst>
                  <a:ahLst/>
                  <a:cxnLst>
                    <a:cxn ang="0">
                      <a:pos x="T0" y="T1"/>
                    </a:cxn>
                    <a:cxn ang="0">
                      <a:pos x="T2" y="T3"/>
                    </a:cxn>
                    <a:cxn ang="0">
                      <a:pos x="T4" y="T5"/>
                    </a:cxn>
                    <a:cxn ang="0">
                      <a:pos x="T6" y="T7"/>
                    </a:cxn>
                    <a:cxn ang="0">
                      <a:pos x="T8" y="T9"/>
                    </a:cxn>
                  </a:cxnLst>
                  <a:rect l="0" t="0" r="r" b="b"/>
                  <a:pathLst>
                    <a:path w="3" h="4">
                      <a:moveTo>
                        <a:pt x="0" y="3"/>
                      </a:moveTo>
                      <a:cubicBezTo>
                        <a:pt x="1" y="2"/>
                        <a:pt x="2" y="1"/>
                        <a:pt x="3" y="0"/>
                      </a:cubicBezTo>
                      <a:cubicBezTo>
                        <a:pt x="3" y="0"/>
                        <a:pt x="3" y="0"/>
                        <a:pt x="3" y="0"/>
                      </a:cubicBezTo>
                      <a:cubicBezTo>
                        <a:pt x="2" y="1"/>
                        <a:pt x="0" y="2"/>
                        <a:pt x="0" y="3"/>
                      </a:cubicBezTo>
                      <a:cubicBezTo>
                        <a:pt x="0" y="3"/>
                        <a:pt x="0" y="4"/>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3" name="Freeform 445"/>
                <p:cNvSpPr/>
                <p:nvPr/>
              </p:nvSpPr>
              <p:spPr bwMode="auto">
                <a:xfrm>
                  <a:off x="1020763" y="2735263"/>
                  <a:ext cx="4763" cy="3175"/>
                </a:xfrm>
                <a:custGeom>
                  <a:avLst/>
                  <a:gdLst>
                    <a:gd name="T0" fmla="*/ 1 w 4"/>
                    <a:gd name="T1" fmla="*/ 4 h 4"/>
                    <a:gd name="T2" fmla="*/ 4 w 4"/>
                    <a:gd name="T3" fmla="*/ 0 h 4"/>
                    <a:gd name="T4" fmla="*/ 4 w 4"/>
                    <a:gd name="T5" fmla="*/ 0 h 4"/>
                    <a:gd name="T6" fmla="*/ 1 w 4"/>
                    <a:gd name="T7" fmla="*/ 3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3"/>
                        <a:pt x="3" y="1"/>
                        <a:pt x="4" y="0"/>
                      </a:cubicBezTo>
                      <a:cubicBezTo>
                        <a:pt x="4" y="0"/>
                        <a:pt x="4" y="0"/>
                        <a:pt x="4" y="0"/>
                      </a:cubicBezTo>
                      <a:cubicBezTo>
                        <a:pt x="3" y="1"/>
                        <a:pt x="2" y="2"/>
                        <a:pt x="1" y="3"/>
                      </a:cubicBezTo>
                      <a:cubicBezTo>
                        <a:pt x="0" y="3"/>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4" name="Freeform 446"/>
                <p:cNvSpPr/>
                <p:nvPr/>
              </p:nvSpPr>
              <p:spPr bwMode="auto">
                <a:xfrm>
                  <a:off x="1022350" y="2735263"/>
                  <a:ext cx="3175" cy="3175"/>
                </a:xfrm>
                <a:custGeom>
                  <a:avLst/>
                  <a:gdLst>
                    <a:gd name="T0" fmla="*/ 1 w 4"/>
                    <a:gd name="T1" fmla="*/ 4 h 4"/>
                    <a:gd name="T2" fmla="*/ 4 w 4"/>
                    <a:gd name="T3" fmla="*/ 1 h 4"/>
                    <a:gd name="T4" fmla="*/ 3 w 4"/>
                    <a:gd name="T5" fmla="*/ 1 h 4"/>
                    <a:gd name="T6" fmla="*/ 1 w 4"/>
                    <a:gd name="T7" fmla="*/ 3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3"/>
                        <a:pt x="3" y="2"/>
                        <a:pt x="4" y="1"/>
                      </a:cubicBezTo>
                      <a:cubicBezTo>
                        <a:pt x="4" y="1"/>
                        <a:pt x="4" y="0"/>
                        <a:pt x="3" y="1"/>
                      </a:cubicBezTo>
                      <a:cubicBezTo>
                        <a:pt x="3" y="2"/>
                        <a:pt x="2" y="3"/>
                        <a:pt x="1" y="3"/>
                      </a:cubicBezTo>
                      <a:cubicBezTo>
                        <a:pt x="0" y="3"/>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5" name="Freeform 447"/>
                <p:cNvSpPr/>
                <p:nvPr/>
              </p:nvSpPr>
              <p:spPr bwMode="auto">
                <a:xfrm>
                  <a:off x="1023938" y="2735263"/>
                  <a:ext cx="1588" cy="3175"/>
                </a:xfrm>
                <a:custGeom>
                  <a:avLst/>
                  <a:gdLst>
                    <a:gd name="T0" fmla="*/ 0 w 2"/>
                    <a:gd name="T1" fmla="*/ 2 h 3"/>
                    <a:gd name="T2" fmla="*/ 2 w 2"/>
                    <a:gd name="T3" fmla="*/ 1 h 3"/>
                    <a:gd name="T4" fmla="*/ 2 w 2"/>
                    <a:gd name="T5" fmla="*/ 0 h 3"/>
                    <a:gd name="T6" fmla="*/ 0 w 2"/>
                    <a:gd name="T7" fmla="*/ 2 h 3"/>
                    <a:gd name="T8" fmla="*/ 0 w 2"/>
                    <a:gd name="T9" fmla="*/ 2 h 3"/>
                  </a:gdLst>
                  <a:ahLst/>
                  <a:cxnLst>
                    <a:cxn ang="0">
                      <a:pos x="T0" y="T1"/>
                    </a:cxn>
                    <a:cxn ang="0">
                      <a:pos x="T2" y="T3"/>
                    </a:cxn>
                    <a:cxn ang="0">
                      <a:pos x="T4" y="T5"/>
                    </a:cxn>
                    <a:cxn ang="0">
                      <a:pos x="T6" y="T7"/>
                    </a:cxn>
                    <a:cxn ang="0">
                      <a:pos x="T8" y="T9"/>
                    </a:cxn>
                  </a:cxnLst>
                  <a:rect l="0" t="0" r="r" b="b"/>
                  <a:pathLst>
                    <a:path w="2" h="3">
                      <a:moveTo>
                        <a:pt x="0" y="2"/>
                      </a:moveTo>
                      <a:cubicBezTo>
                        <a:pt x="1" y="2"/>
                        <a:pt x="2" y="1"/>
                        <a:pt x="2" y="1"/>
                      </a:cubicBezTo>
                      <a:cubicBezTo>
                        <a:pt x="2" y="0"/>
                        <a:pt x="2" y="0"/>
                        <a:pt x="2" y="0"/>
                      </a:cubicBezTo>
                      <a:cubicBezTo>
                        <a:pt x="1" y="1"/>
                        <a:pt x="1" y="1"/>
                        <a:pt x="0" y="2"/>
                      </a:cubicBezTo>
                      <a:cubicBezTo>
                        <a:pt x="0" y="2"/>
                        <a:pt x="0" y="3"/>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6" name="Freeform 448"/>
                <p:cNvSpPr/>
                <p:nvPr/>
              </p:nvSpPr>
              <p:spPr bwMode="auto">
                <a:xfrm>
                  <a:off x="1028700" y="2735263"/>
                  <a:ext cx="3175" cy="1588"/>
                </a:xfrm>
                <a:custGeom>
                  <a:avLst/>
                  <a:gdLst>
                    <a:gd name="T0" fmla="*/ 1 w 3"/>
                    <a:gd name="T1" fmla="*/ 2 h 2"/>
                    <a:gd name="T2" fmla="*/ 3 w 3"/>
                    <a:gd name="T3" fmla="*/ 0 h 2"/>
                    <a:gd name="T4" fmla="*/ 2 w 3"/>
                    <a:gd name="T5" fmla="*/ 0 h 2"/>
                    <a:gd name="T6" fmla="*/ 1 w 3"/>
                    <a:gd name="T7" fmla="*/ 1 h 2"/>
                    <a:gd name="T8" fmla="*/ 1 w 3"/>
                    <a:gd name="T9" fmla="*/ 2 h 2"/>
                  </a:gdLst>
                  <a:ahLst/>
                  <a:cxnLst>
                    <a:cxn ang="0">
                      <a:pos x="T0" y="T1"/>
                    </a:cxn>
                    <a:cxn ang="0">
                      <a:pos x="T2" y="T3"/>
                    </a:cxn>
                    <a:cxn ang="0">
                      <a:pos x="T4" y="T5"/>
                    </a:cxn>
                    <a:cxn ang="0">
                      <a:pos x="T6" y="T7"/>
                    </a:cxn>
                    <a:cxn ang="0">
                      <a:pos x="T8" y="T9"/>
                    </a:cxn>
                  </a:cxnLst>
                  <a:rect l="0" t="0" r="r" b="b"/>
                  <a:pathLst>
                    <a:path w="3" h="2">
                      <a:moveTo>
                        <a:pt x="1" y="2"/>
                      </a:moveTo>
                      <a:cubicBezTo>
                        <a:pt x="1" y="1"/>
                        <a:pt x="2" y="1"/>
                        <a:pt x="3" y="0"/>
                      </a:cubicBezTo>
                      <a:cubicBezTo>
                        <a:pt x="3" y="0"/>
                        <a:pt x="3" y="0"/>
                        <a:pt x="2" y="0"/>
                      </a:cubicBezTo>
                      <a:cubicBezTo>
                        <a:pt x="2" y="0"/>
                        <a:pt x="1" y="1"/>
                        <a:pt x="1" y="1"/>
                      </a:cubicBezTo>
                      <a:cubicBezTo>
                        <a:pt x="0"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7" name="Freeform 449"/>
                <p:cNvSpPr/>
                <p:nvPr/>
              </p:nvSpPr>
              <p:spPr bwMode="auto">
                <a:xfrm>
                  <a:off x="1028700" y="2735263"/>
                  <a:ext cx="3175" cy="3175"/>
                </a:xfrm>
                <a:custGeom>
                  <a:avLst/>
                  <a:gdLst>
                    <a:gd name="T0" fmla="*/ 1 w 3"/>
                    <a:gd name="T1" fmla="*/ 2 h 2"/>
                    <a:gd name="T2" fmla="*/ 3 w 3"/>
                    <a:gd name="T3" fmla="*/ 0 h 2"/>
                    <a:gd name="T4" fmla="*/ 3 w 3"/>
                    <a:gd name="T5" fmla="*/ 0 h 2"/>
                    <a:gd name="T6" fmla="*/ 3 w 3"/>
                    <a:gd name="T7" fmla="*/ 0 h 2"/>
                    <a:gd name="T8" fmla="*/ 3 w 3"/>
                    <a:gd name="T9" fmla="*/ 0 h 2"/>
                    <a:gd name="T10" fmla="*/ 3 w 3"/>
                    <a:gd name="T11" fmla="*/ 0 h 2"/>
                    <a:gd name="T12" fmla="*/ 3 w 3"/>
                    <a:gd name="T13" fmla="*/ 0 h 2"/>
                    <a:gd name="T14" fmla="*/ 0 w 3"/>
                    <a:gd name="T15" fmla="*/ 2 h 2"/>
                    <a:gd name="T16" fmla="*/ 1 w 3"/>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2">
                      <a:moveTo>
                        <a:pt x="1" y="2"/>
                      </a:moveTo>
                      <a:cubicBezTo>
                        <a:pt x="1" y="1"/>
                        <a:pt x="2" y="1"/>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2" y="0"/>
                        <a:pt x="1" y="1"/>
                        <a:pt x="0" y="2"/>
                      </a:cubicBezTo>
                      <a:cubicBezTo>
                        <a:pt x="0" y="2"/>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8" name="Freeform 450"/>
                <p:cNvSpPr/>
                <p:nvPr/>
              </p:nvSpPr>
              <p:spPr bwMode="auto">
                <a:xfrm>
                  <a:off x="1030288" y="2735263"/>
                  <a:ext cx="4763" cy="3175"/>
                </a:xfrm>
                <a:custGeom>
                  <a:avLst/>
                  <a:gdLst>
                    <a:gd name="T0" fmla="*/ 0 w 4"/>
                    <a:gd name="T1" fmla="*/ 4 h 4"/>
                    <a:gd name="T2" fmla="*/ 4 w 4"/>
                    <a:gd name="T3" fmla="*/ 1 h 4"/>
                    <a:gd name="T4" fmla="*/ 3 w 4"/>
                    <a:gd name="T5" fmla="*/ 1 h 4"/>
                    <a:gd name="T6" fmla="*/ 0 w 4"/>
                    <a:gd name="T7" fmla="*/ 3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cubicBezTo>
                        <a:pt x="1" y="3"/>
                        <a:pt x="2" y="2"/>
                        <a:pt x="4" y="1"/>
                      </a:cubicBezTo>
                      <a:cubicBezTo>
                        <a:pt x="4" y="1"/>
                        <a:pt x="4" y="0"/>
                        <a:pt x="3" y="1"/>
                      </a:cubicBezTo>
                      <a:cubicBezTo>
                        <a:pt x="2" y="1"/>
                        <a:pt x="1" y="2"/>
                        <a:pt x="0" y="3"/>
                      </a:cubicBezTo>
                      <a:cubicBezTo>
                        <a:pt x="0" y="3"/>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9" name="Freeform 451"/>
                <p:cNvSpPr/>
                <p:nvPr/>
              </p:nvSpPr>
              <p:spPr bwMode="auto">
                <a:xfrm>
                  <a:off x="1031875" y="2735263"/>
                  <a:ext cx="3175" cy="3175"/>
                </a:xfrm>
                <a:custGeom>
                  <a:avLst/>
                  <a:gdLst>
                    <a:gd name="T0" fmla="*/ 0 w 4"/>
                    <a:gd name="T1" fmla="*/ 3 h 3"/>
                    <a:gd name="T2" fmla="*/ 2 w 4"/>
                    <a:gd name="T3" fmla="*/ 2 h 3"/>
                    <a:gd name="T4" fmla="*/ 4 w 4"/>
                    <a:gd name="T5" fmla="*/ 0 h 3"/>
                    <a:gd name="T6" fmla="*/ 3 w 4"/>
                    <a:gd name="T7" fmla="*/ 0 h 3"/>
                    <a:gd name="T8" fmla="*/ 2 w 4"/>
                    <a:gd name="T9" fmla="*/ 1 h 3"/>
                    <a:gd name="T10" fmla="*/ 0 w 4"/>
                    <a:gd name="T11" fmla="*/ 2 h 3"/>
                    <a:gd name="T12" fmla="*/ 0 w 4"/>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0" y="3"/>
                      </a:moveTo>
                      <a:cubicBezTo>
                        <a:pt x="1" y="3"/>
                        <a:pt x="1" y="2"/>
                        <a:pt x="2" y="2"/>
                      </a:cubicBezTo>
                      <a:cubicBezTo>
                        <a:pt x="2" y="1"/>
                        <a:pt x="3" y="1"/>
                        <a:pt x="4" y="0"/>
                      </a:cubicBezTo>
                      <a:cubicBezTo>
                        <a:pt x="4" y="0"/>
                        <a:pt x="3" y="0"/>
                        <a:pt x="3" y="0"/>
                      </a:cubicBezTo>
                      <a:cubicBezTo>
                        <a:pt x="3" y="0"/>
                        <a:pt x="2" y="0"/>
                        <a:pt x="2" y="1"/>
                      </a:cubicBezTo>
                      <a:cubicBezTo>
                        <a:pt x="2" y="1"/>
                        <a:pt x="0" y="2"/>
                        <a:pt x="0" y="2"/>
                      </a:cubicBezTo>
                      <a:cubicBezTo>
                        <a:pt x="0" y="2"/>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0" name="Freeform 452"/>
                <p:cNvSpPr/>
                <p:nvPr/>
              </p:nvSpPr>
              <p:spPr bwMode="auto">
                <a:xfrm>
                  <a:off x="1031875" y="2735263"/>
                  <a:ext cx="4763" cy="3175"/>
                </a:xfrm>
                <a:custGeom>
                  <a:avLst/>
                  <a:gdLst>
                    <a:gd name="T0" fmla="*/ 1 w 5"/>
                    <a:gd name="T1" fmla="*/ 3 h 3"/>
                    <a:gd name="T2" fmla="*/ 5 w 5"/>
                    <a:gd name="T3" fmla="*/ 0 h 3"/>
                    <a:gd name="T4" fmla="*/ 4 w 5"/>
                    <a:gd name="T5" fmla="*/ 0 h 3"/>
                    <a:gd name="T6" fmla="*/ 1 w 5"/>
                    <a:gd name="T7" fmla="*/ 3 h 3"/>
                    <a:gd name="T8" fmla="*/ 1 w 5"/>
                    <a:gd name="T9" fmla="*/ 3 h 3"/>
                  </a:gdLst>
                  <a:ahLst/>
                  <a:cxnLst>
                    <a:cxn ang="0">
                      <a:pos x="T0" y="T1"/>
                    </a:cxn>
                    <a:cxn ang="0">
                      <a:pos x="T2" y="T3"/>
                    </a:cxn>
                    <a:cxn ang="0">
                      <a:pos x="T4" y="T5"/>
                    </a:cxn>
                    <a:cxn ang="0">
                      <a:pos x="T6" y="T7"/>
                    </a:cxn>
                    <a:cxn ang="0">
                      <a:pos x="T8" y="T9"/>
                    </a:cxn>
                  </a:cxnLst>
                  <a:rect l="0" t="0" r="r" b="b"/>
                  <a:pathLst>
                    <a:path w="5" h="3">
                      <a:moveTo>
                        <a:pt x="1" y="3"/>
                      </a:moveTo>
                      <a:cubicBezTo>
                        <a:pt x="2" y="3"/>
                        <a:pt x="3" y="1"/>
                        <a:pt x="5" y="0"/>
                      </a:cubicBezTo>
                      <a:cubicBezTo>
                        <a:pt x="5" y="0"/>
                        <a:pt x="4" y="0"/>
                        <a:pt x="4" y="0"/>
                      </a:cubicBezTo>
                      <a:cubicBezTo>
                        <a:pt x="3" y="1"/>
                        <a:pt x="2" y="2"/>
                        <a:pt x="1" y="3"/>
                      </a:cubicBezTo>
                      <a:cubicBezTo>
                        <a:pt x="0"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1" name="Freeform 453"/>
                <p:cNvSpPr/>
                <p:nvPr/>
              </p:nvSpPr>
              <p:spPr bwMode="auto">
                <a:xfrm>
                  <a:off x="1033463" y="2735263"/>
                  <a:ext cx="4763" cy="3175"/>
                </a:xfrm>
                <a:custGeom>
                  <a:avLst/>
                  <a:gdLst>
                    <a:gd name="T0" fmla="*/ 0 w 4"/>
                    <a:gd name="T1" fmla="*/ 4 h 4"/>
                    <a:gd name="T2" fmla="*/ 3 w 4"/>
                    <a:gd name="T3" fmla="*/ 1 h 4"/>
                    <a:gd name="T4" fmla="*/ 3 w 4"/>
                    <a:gd name="T5" fmla="*/ 1 h 4"/>
                    <a:gd name="T6" fmla="*/ 0 w 4"/>
                    <a:gd name="T7" fmla="*/ 4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cubicBezTo>
                        <a:pt x="1" y="3"/>
                        <a:pt x="3" y="2"/>
                        <a:pt x="3" y="1"/>
                      </a:cubicBezTo>
                      <a:cubicBezTo>
                        <a:pt x="4" y="1"/>
                        <a:pt x="3" y="0"/>
                        <a:pt x="3" y="1"/>
                      </a:cubicBezTo>
                      <a:cubicBezTo>
                        <a:pt x="2" y="2"/>
                        <a:pt x="1" y="3"/>
                        <a:pt x="0" y="4"/>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2" name="Freeform 454"/>
                <p:cNvSpPr/>
                <p:nvPr/>
              </p:nvSpPr>
              <p:spPr bwMode="auto">
                <a:xfrm>
                  <a:off x="1035050" y="2735263"/>
                  <a:ext cx="3175" cy="3175"/>
                </a:xfrm>
                <a:custGeom>
                  <a:avLst/>
                  <a:gdLst>
                    <a:gd name="T0" fmla="*/ 0 w 3"/>
                    <a:gd name="T1" fmla="*/ 3 h 3"/>
                    <a:gd name="T2" fmla="*/ 3 w 3"/>
                    <a:gd name="T3" fmla="*/ 0 h 3"/>
                    <a:gd name="T4" fmla="*/ 3 w 3"/>
                    <a:gd name="T5" fmla="*/ 0 h 3"/>
                    <a:gd name="T6" fmla="*/ 0 w 3"/>
                    <a:gd name="T7" fmla="*/ 3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cubicBezTo>
                        <a:pt x="1" y="2"/>
                        <a:pt x="2" y="1"/>
                        <a:pt x="3" y="0"/>
                      </a:cubicBezTo>
                      <a:cubicBezTo>
                        <a:pt x="3" y="0"/>
                        <a:pt x="3" y="0"/>
                        <a:pt x="3" y="0"/>
                      </a:cubicBezTo>
                      <a:cubicBezTo>
                        <a:pt x="2" y="1"/>
                        <a:pt x="1"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3" name="Freeform 455"/>
                <p:cNvSpPr/>
                <p:nvPr/>
              </p:nvSpPr>
              <p:spPr bwMode="auto">
                <a:xfrm>
                  <a:off x="1035050" y="2735263"/>
                  <a:ext cx="3175" cy="3175"/>
                </a:xfrm>
                <a:custGeom>
                  <a:avLst/>
                  <a:gdLst>
                    <a:gd name="T0" fmla="*/ 1 w 3"/>
                    <a:gd name="T1" fmla="*/ 3 h 3"/>
                    <a:gd name="T2" fmla="*/ 3 w 3"/>
                    <a:gd name="T3" fmla="*/ 0 h 3"/>
                    <a:gd name="T4" fmla="*/ 3 w 3"/>
                    <a:gd name="T5" fmla="*/ 0 h 3"/>
                    <a:gd name="T6" fmla="*/ 1 w 3"/>
                    <a:gd name="T7" fmla="*/ 2 h 3"/>
                    <a:gd name="T8" fmla="*/ 1 w 3"/>
                    <a:gd name="T9" fmla="*/ 3 h 3"/>
                  </a:gdLst>
                  <a:ahLst/>
                  <a:cxnLst>
                    <a:cxn ang="0">
                      <a:pos x="T0" y="T1"/>
                    </a:cxn>
                    <a:cxn ang="0">
                      <a:pos x="T2" y="T3"/>
                    </a:cxn>
                    <a:cxn ang="0">
                      <a:pos x="T4" y="T5"/>
                    </a:cxn>
                    <a:cxn ang="0">
                      <a:pos x="T6" y="T7"/>
                    </a:cxn>
                    <a:cxn ang="0">
                      <a:pos x="T8" y="T9"/>
                    </a:cxn>
                  </a:cxnLst>
                  <a:rect l="0" t="0" r="r" b="b"/>
                  <a:pathLst>
                    <a:path w="3" h="3">
                      <a:moveTo>
                        <a:pt x="1" y="3"/>
                      </a:moveTo>
                      <a:cubicBezTo>
                        <a:pt x="2" y="2"/>
                        <a:pt x="2" y="1"/>
                        <a:pt x="3" y="0"/>
                      </a:cubicBezTo>
                      <a:cubicBezTo>
                        <a:pt x="3" y="0"/>
                        <a:pt x="3" y="0"/>
                        <a:pt x="3" y="0"/>
                      </a:cubicBezTo>
                      <a:cubicBezTo>
                        <a:pt x="2" y="1"/>
                        <a:pt x="1" y="2"/>
                        <a:pt x="1" y="2"/>
                      </a:cubicBezTo>
                      <a:cubicBezTo>
                        <a:pt x="0" y="2"/>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4" name="Freeform 476"/>
                <p:cNvSpPr>
                  <a:spLocks noEditPoints="1"/>
                </p:cNvSpPr>
                <p:nvPr/>
              </p:nvSpPr>
              <p:spPr bwMode="auto">
                <a:xfrm>
                  <a:off x="869950" y="2209801"/>
                  <a:ext cx="49213" cy="69850"/>
                </a:xfrm>
                <a:custGeom>
                  <a:avLst/>
                  <a:gdLst>
                    <a:gd name="T0" fmla="*/ 8 w 47"/>
                    <a:gd name="T1" fmla="*/ 40 h 66"/>
                    <a:gd name="T2" fmla="*/ 8 w 47"/>
                    <a:gd name="T3" fmla="*/ 40 h 66"/>
                    <a:gd name="T4" fmla="*/ 23 w 47"/>
                    <a:gd name="T5" fmla="*/ 65 h 66"/>
                    <a:gd name="T6" fmla="*/ 30 w 47"/>
                    <a:gd name="T7" fmla="*/ 2 h 66"/>
                    <a:gd name="T8" fmla="*/ 30 w 47"/>
                    <a:gd name="T9" fmla="*/ 2 h 66"/>
                    <a:gd name="T10" fmla="*/ 34 w 47"/>
                    <a:gd name="T11" fmla="*/ 3 h 66"/>
                    <a:gd name="T12" fmla="*/ 41 w 47"/>
                    <a:gd name="T13" fmla="*/ 8 h 66"/>
                    <a:gd name="T14" fmla="*/ 45 w 47"/>
                    <a:gd name="T15" fmla="*/ 17 h 66"/>
                    <a:gd name="T16" fmla="*/ 43 w 47"/>
                    <a:gd name="T17" fmla="*/ 31 h 66"/>
                    <a:gd name="T18" fmla="*/ 39 w 47"/>
                    <a:gd name="T19" fmla="*/ 37 h 66"/>
                    <a:gd name="T20" fmla="*/ 32 w 47"/>
                    <a:gd name="T21" fmla="*/ 44 h 66"/>
                    <a:gd name="T22" fmla="*/ 29 w 47"/>
                    <a:gd name="T23" fmla="*/ 52 h 66"/>
                    <a:gd name="T24" fmla="*/ 29 w 47"/>
                    <a:gd name="T25" fmla="*/ 60 h 66"/>
                    <a:gd name="T26" fmla="*/ 28 w 47"/>
                    <a:gd name="T27" fmla="*/ 63 h 66"/>
                    <a:gd name="T28" fmla="*/ 26 w 47"/>
                    <a:gd name="T29" fmla="*/ 64 h 66"/>
                    <a:gd name="T30" fmla="*/ 19 w 47"/>
                    <a:gd name="T31" fmla="*/ 65 h 66"/>
                    <a:gd name="T32" fmla="*/ 16 w 47"/>
                    <a:gd name="T33" fmla="*/ 53 h 66"/>
                    <a:gd name="T34" fmla="*/ 15 w 47"/>
                    <a:gd name="T35" fmla="*/ 49 h 66"/>
                    <a:gd name="T36" fmla="*/ 10 w 47"/>
                    <a:gd name="T37" fmla="*/ 42 h 66"/>
                    <a:gd name="T38" fmla="*/ 8 w 47"/>
                    <a:gd name="T39" fmla="*/ 40 h 66"/>
                    <a:gd name="T40" fmla="*/ 8 w 47"/>
                    <a:gd name="T41" fmla="*/ 40 h 66"/>
                    <a:gd name="T42" fmla="*/ 3 w 47"/>
                    <a:gd name="T43" fmla="*/ 32 h 66"/>
                    <a:gd name="T44" fmla="*/ 2 w 47"/>
                    <a:gd name="T45" fmla="*/ 23 h 66"/>
                    <a:gd name="T46" fmla="*/ 6 w 47"/>
                    <a:gd name="T47" fmla="*/ 13 h 66"/>
                    <a:gd name="T48" fmla="*/ 18 w 47"/>
                    <a:gd name="T49" fmla="*/ 3 h 66"/>
                    <a:gd name="T50" fmla="*/ 30 w 47"/>
                    <a:gd name="T51" fmla="*/ 2 h 66"/>
                    <a:gd name="T52" fmla="*/ 12 w 47"/>
                    <a:gd name="T53" fmla="*/ 6 h 66"/>
                    <a:gd name="T54" fmla="*/ 0 w 47"/>
                    <a:gd name="T55" fmla="*/ 26 h 66"/>
                    <a:gd name="T56" fmla="*/ 3 w 47"/>
                    <a:gd name="T57" fmla="*/ 35 h 66"/>
                    <a:gd name="T58" fmla="*/ 12 w 47"/>
                    <a:gd name="T59" fmla="*/ 47 h 66"/>
                    <a:gd name="T60" fmla="*/ 14 w 47"/>
                    <a:gd name="T61" fmla="*/ 50 h 66"/>
                    <a:gd name="T62" fmla="*/ 15 w 47"/>
                    <a:gd name="T63" fmla="*/ 64 h 66"/>
                    <a:gd name="T64" fmla="*/ 14 w 47"/>
                    <a:gd name="T65" fmla="*/ 64 h 66"/>
                    <a:gd name="T66" fmla="*/ 15 w 47"/>
                    <a:gd name="T67" fmla="*/ 65 h 66"/>
                    <a:gd name="T68" fmla="*/ 16 w 47"/>
                    <a:gd name="T69" fmla="*/ 65 h 66"/>
                    <a:gd name="T70" fmla="*/ 24 w 47"/>
                    <a:gd name="T71" fmla="*/ 66 h 66"/>
                    <a:gd name="T72" fmla="*/ 30 w 47"/>
                    <a:gd name="T73" fmla="*/ 59 h 66"/>
                    <a:gd name="T74" fmla="*/ 30 w 47"/>
                    <a:gd name="T75" fmla="*/ 52 h 66"/>
                    <a:gd name="T76" fmla="*/ 34 w 47"/>
                    <a:gd name="T77" fmla="*/ 43 h 66"/>
                    <a:gd name="T78" fmla="*/ 40 w 47"/>
                    <a:gd name="T79" fmla="*/ 37 h 66"/>
                    <a:gd name="T80" fmla="*/ 46 w 47"/>
                    <a:gd name="T81" fmla="*/ 25 h 66"/>
                    <a:gd name="T82" fmla="*/ 34 w 47"/>
                    <a:gd name="T83" fmla="*/ 1 h 66"/>
                    <a:gd name="T84" fmla="*/ 27 w 47"/>
                    <a:gd name="T85"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7" h="66">
                      <a:moveTo>
                        <a:pt x="8" y="40"/>
                      </a:moveTo>
                      <a:cubicBezTo>
                        <a:pt x="8" y="40"/>
                        <a:pt x="8" y="40"/>
                        <a:pt x="8" y="40"/>
                      </a:cubicBezTo>
                      <a:cubicBezTo>
                        <a:pt x="8" y="40"/>
                        <a:pt x="8" y="40"/>
                        <a:pt x="8" y="40"/>
                      </a:cubicBezTo>
                      <a:cubicBezTo>
                        <a:pt x="8" y="40"/>
                        <a:pt x="8" y="40"/>
                        <a:pt x="8" y="40"/>
                      </a:cubicBezTo>
                      <a:moveTo>
                        <a:pt x="23" y="65"/>
                      </a:moveTo>
                      <a:cubicBezTo>
                        <a:pt x="23" y="65"/>
                        <a:pt x="23" y="65"/>
                        <a:pt x="23" y="65"/>
                      </a:cubicBezTo>
                      <a:cubicBezTo>
                        <a:pt x="23" y="65"/>
                        <a:pt x="23" y="65"/>
                        <a:pt x="23" y="65"/>
                      </a:cubicBezTo>
                      <a:moveTo>
                        <a:pt x="30" y="2"/>
                      </a:moveTo>
                      <a:cubicBezTo>
                        <a:pt x="30" y="2"/>
                        <a:pt x="30" y="2"/>
                        <a:pt x="30" y="2"/>
                      </a:cubicBezTo>
                      <a:cubicBezTo>
                        <a:pt x="30" y="2"/>
                        <a:pt x="30" y="2"/>
                        <a:pt x="30" y="2"/>
                      </a:cubicBezTo>
                      <a:moveTo>
                        <a:pt x="30" y="2"/>
                      </a:moveTo>
                      <a:cubicBezTo>
                        <a:pt x="32" y="2"/>
                        <a:pt x="33" y="2"/>
                        <a:pt x="34" y="3"/>
                      </a:cubicBezTo>
                      <a:cubicBezTo>
                        <a:pt x="36" y="3"/>
                        <a:pt x="37" y="4"/>
                        <a:pt x="38" y="5"/>
                      </a:cubicBezTo>
                      <a:cubicBezTo>
                        <a:pt x="39" y="6"/>
                        <a:pt x="40" y="6"/>
                        <a:pt x="41" y="8"/>
                      </a:cubicBezTo>
                      <a:cubicBezTo>
                        <a:pt x="42" y="9"/>
                        <a:pt x="42" y="10"/>
                        <a:pt x="43" y="12"/>
                      </a:cubicBezTo>
                      <a:cubicBezTo>
                        <a:pt x="44" y="14"/>
                        <a:pt x="44" y="15"/>
                        <a:pt x="45" y="17"/>
                      </a:cubicBezTo>
                      <a:cubicBezTo>
                        <a:pt x="45" y="20"/>
                        <a:pt x="45" y="22"/>
                        <a:pt x="45" y="25"/>
                      </a:cubicBezTo>
                      <a:cubicBezTo>
                        <a:pt x="44" y="27"/>
                        <a:pt x="44" y="29"/>
                        <a:pt x="43" y="31"/>
                      </a:cubicBezTo>
                      <a:cubicBezTo>
                        <a:pt x="42" y="32"/>
                        <a:pt x="41" y="34"/>
                        <a:pt x="40" y="35"/>
                      </a:cubicBezTo>
                      <a:cubicBezTo>
                        <a:pt x="40" y="36"/>
                        <a:pt x="39" y="37"/>
                        <a:pt x="39" y="37"/>
                      </a:cubicBezTo>
                      <a:cubicBezTo>
                        <a:pt x="38" y="38"/>
                        <a:pt x="37" y="39"/>
                        <a:pt x="36" y="39"/>
                      </a:cubicBezTo>
                      <a:cubicBezTo>
                        <a:pt x="35" y="41"/>
                        <a:pt x="34" y="42"/>
                        <a:pt x="32" y="44"/>
                      </a:cubicBezTo>
                      <a:cubicBezTo>
                        <a:pt x="31" y="46"/>
                        <a:pt x="30" y="48"/>
                        <a:pt x="30" y="50"/>
                      </a:cubicBezTo>
                      <a:cubicBezTo>
                        <a:pt x="29" y="50"/>
                        <a:pt x="29" y="51"/>
                        <a:pt x="29" y="52"/>
                      </a:cubicBezTo>
                      <a:cubicBezTo>
                        <a:pt x="29" y="53"/>
                        <a:pt x="29" y="54"/>
                        <a:pt x="29" y="55"/>
                      </a:cubicBezTo>
                      <a:cubicBezTo>
                        <a:pt x="29" y="57"/>
                        <a:pt x="29" y="58"/>
                        <a:pt x="29" y="60"/>
                      </a:cubicBezTo>
                      <a:cubicBezTo>
                        <a:pt x="29" y="61"/>
                        <a:pt x="29" y="61"/>
                        <a:pt x="29" y="62"/>
                      </a:cubicBezTo>
                      <a:cubicBezTo>
                        <a:pt x="29" y="62"/>
                        <a:pt x="28" y="62"/>
                        <a:pt x="28" y="63"/>
                      </a:cubicBezTo>
                      <a:cubicBezTo>
                        <a:pt x="28" y="63"/>
                        <a:pt x="28" y="63"/>
                        <a:pt x="27" y="63"/>
                      </a:cubicBezTo>
                      <a:cubicBezTo>
                        <a:pt x="27" y="64"/>
                        <a:pt x="26" y="64"/>
                        <a:pt x="26" y="64"/>
                      </a:cubicBezTo>
                      <a:cubicBezTo>
                        <a:pt x="25" y="64"/>
                        <a:pt x="24" y="65"/>
                        <a:pt x="23" y="65"/>
                      </a:cubicBezTo>
                      <a:cubicBezTo>
                        <a:pt x="22" y="65"/>
                        <a:pt x="20" y="65"/>
                        <a:pt x="19" y="65"/>
                      </a:cubicBezTo>
                      <a:cubicBezTo>
                        <a:pt x="18" y="65"/>
                        <a:pt x="17" y="64"/>
                        <a:pt x="16" y="64"/>
                      </a:cubicBezTo>
                      <a:cubicBezTo>
                        <a:pt x="16" y="60"/>
                        <a:pt x="17" y="56"/>
                        <a:pt x="16" y="53"/>
                      </a:cubicBezTo>
                      <a:cubicBezTo>
                        <a:pt x="16" y="52"/>
                        <a:pt x="16" y="51"/>
                        <a:pt x="15" y="50"/>
                      </a:cubicBezTo>
                      <a:cubicBezTo>
                        <a:pt x="15" y="49"/>
                        <a:pt x="15" y="49"/>
                        <a:pt x="15" y="49"/>
                      </a:cubicBezTo>
                      <a:cubicBezTo>
                        <a:pt x="15" y="48"/>
                        <a:pt x="14" y="48"/>
                        <a:pt x="14" y="47"/>
                      </a:cubicBezTo>
                      <a:cubicBezTo>
                        <a:pt x="13" y="46"/>
                        <a:pt x="11" y="44"/>
                        <a:pt x="10" y="42"/>
                      </a:cubicBezTo>
                      <a:cubicBezTo>
                        <a:pt x="9" y="42"/>
                        <a:pt x="9" y="41"/>
                        <a:pt x="8" y="40"/>
                      </a:cubicBezTo>
                      <a:cubicBezTo>
                        <a:pt x="8" y="40"/>
                        <a:pt x="8" y="40"/>
                        <a:pt x="8" y="40"/>
                      </a:cubicBezTo>
                      <a:cubicBezTo>
                        <a:pt x="8" y="40"/>
                        <a:pt x="8" y="40"/>
                        <a:pt x="8" y="40"/>
                      </a:cubicBezTo>
                      <a:cubicBezTo>
                        <a:pt x="8" y="40"/>
                        <a:pt x="8" y="40"/>
                        <a:pt x="8" y="40"/>
                      </a:cubicBezTo>
                      <a:cubicBezTo>
                        <a:pt x="8" y="40"/>
                        <a:pt x="8" y="40"/>
                        <a:pt x="8" y="40"/>
                      </a:cubicBezTo>
                      <a:cubicBezTo>
                        <a:pt x="6" y="38"/>
                        <a:pt x="4" y="35"/>
                        <a:pt x="3" y="32"/>
                      </a:cubicBezTo>
                      <a:cubicBezTo>
                        <a:pt x="2" y="30"/>
                        <a:pt x="2" y="29"/>
                        <a:pt x="2" y="27"/>
                      </a:cubicBezTo>
                      <a:cubicBezTo>
                        <a:pt x="1" y="26"/>
                        <a:pt x="1" y="24"/>
                        <a:pt x="2" y="23"/>
                      </a:cubicBezTo>
                      <a:cubicBezTo>
                        <a:pt x="2" y="21"/>
                        <a:pt x="2" y="20"/>
                        <a:pt x="3" y="18"/>
                      </a:cubicBezTo>
                      <a:cubicBezTo>
                        <a:pt x="4" y="16"/>
                        <a:pt x="5" y="14"/>
                        <a:pt x="6" y="13"/>
                      </a:cubicBezTo>
                      <a:cubicBezTo>
                        <a:pt x="8" y="11"/>
                        <a:pt x="10" y="9"/>
                        <a:pt x="12" y="7"/>
                      </a:cubicBezTo>
                      <a:cubicBezTo>
                        <a:pt x="14" y="6"/>
                        <a:pt x="16" y="4"/>
                        <a:pt x="18" y="3"/>
                      </a:cubicBezTo>
                      <a:cubicBezTo>
                        <a:pt x="21" y="3"/>
                        <a:pt x="23" y="2"/>
                        <a:pt x="25" y="2"/>
                      </a:cubicBezTo>
                      <a:cubicBezTo>
                        <a:pt x="27" y="1"/>
                        <a:pt x="28" y="1"/>
                        <a:pt x="30" y="2"/>
                      </a:cubicBezTo>
                      <a:moveTo>
                        <a:pt x="27" y="0"/>
                      </a:moveTo>
                      <a:cubicBezTo>
                        <a:pt x="21" y="1"/>
                        <a:pt x="16" y="3"/>
                        <a:pt x="12" y="6"/>
                      </a:cubicBezTo>
                      <a:cubicBezTo>
                        <a:pt x="7" y="9"/>
                        <a:pt x="4" y="13"/>
                        <a:pt x="2" y="18"/>
                      </a:cubicBezTo>
                      <a:cubicBezTo>
                        <a:pt x="1" y="21"/>
                        <a:pt x="0" y="23"/>
                        <a:pt x="0" y="26"/>
                      </a:cubicBezTo>
                      <a:cubicBezTo>
                        <a:pt x="0" y="27"/>
                        <a:pt x="1" y="29"/>
                        <a:pt x="1" y="30"/>
                      </a:cubicBezTo>
                      <a:cubicBezTo>
                        <a:pt x="1" y="32"/>
                        <a:pt x="2" y="33"/>
                        <a:pt x="3" y="35"/>
                      </a:cubicBezTo>
                      <a:cubicBezTo>
                        <a:pt x="6" y="39"/>
                        <a:pt x="9" y="43"/>
                        <a:pt x="12" y="47"/>
                      </a:cubicBezTo>
                      <a:cubicBezTo>
                        <a:pt x="12" y="47"/>
                        <a:pt x="12" y="47"/>
                        <a:pt x="12" y="47"/>
                      </a:cubicBezTo>
                      <a:cubicBezTo>
                        <a:pt x="13" y="48"/>
                        <a:pt x="13" y="48"/>
                        <a:pt x="14" y="49"/>
                      </a:cubicBezTo>
                      <a:cubicBezTo>
                        <a:pt x="14" y="49"/>
                        <a:pt x="14" y="50"/>
                        <a:pt x="14" y="50"/>
                      </a:cubicBezTo>
                      <a:cubicBezTo>
                        <a:pt x="15" y="51"/>
                        <a:pt x="15" y="52"/>
                        <a:pt x="15" y="53"/>
                      </a:cubicBezTo>
                      <a:cubicBezTo>
                        <a:pt x="16" y="57"/>
                        <a:pt x="15" y="60"/>
                        <a:pt x="15" y="64"/>
                      </a:cubicBezTo>
                      <a:cubicBezTo>
                        <a:pt x="15" y="64"/>
                        <a:pt x="15" y="64"/>
                        <a:pt x="15" y="64"/>
                      </a:cubicBezTo>
                      <a:cubicBezTo>
                        <a:pt x="15" y="64"/>
                        <a:pt x="14" y="64"/>
                        <a:pt x="14" y="64"/>
                      </a:cubicBezTo>
                      <a:cubicBezTo>
                        <a:pt x="14" y="64"/>
                        <a:pt x="14" y="65"/>
                        <a:pt x="15" y="65"/>
                      </a:cubicBezTo>
                      <a:cubicBezTo>
                        <a:pt x="15" y="65"/>
                        <a:pt x="15" y="65"/>
                        <a:pt x="15" y="65"/>
                      </a:cubicBezTo>
                      <a:cubicBezTo>
                        <a:pt x="15" y="65"/>
                        <a:pt x="15" y="65"/>
                        <a:pt x="16" y="65"/>
                      </a:cubicBezTo>
                      <a:cubicBezTo>
                        <a:pt x="16" y="65"/>
                        <a:pt x="16" y="65"/>
                        <a:pt x="16" y="65"/>
                      </a:cubicBezTo>
                      <a:cubicBezTo>
                        <a:pt x="17" y="66"/>
                        <a:pt x="18" y="66"/>
                        <a:pt x="19" y="66"/>
                      </a:cubicBezTo>
                      <a:cubicBezTo>
                        <a:pt x="21" y="66"/>
                        <a:pt x="22" y="66"/>
                        <a:pt x="24" y="66"/>
                      </a:cubicBezTo>
                      <a:cubicBezTo>
                        <a:pt x="26" y="66"/>
                        <a:pt x="27" y="65"/>
                        <a:pt x="28" y="64"/>
                      </a:cubicBezTo>
                      <a:cubicBezTo>
                        <a:pt x="30" y="63"/>
                        <a:pt x="30" y="61"/>
                        <a:pt x="30" y="59"/>
                      </a:cubicBezTo>
                      <a:cubicBezTo>
                        <a:pt x="30" y="58"/>
                        <a:pt x="30" y="57"/>
                        <a:pt x="30" y="55"/>
                      </a:cubicBezTo>
                      <a:cubicBezTo>
                        <a:pt x="30" y="54"/>
                        <a:pt x="30" y="53"/>
                        <a:pt x="30" y="52"/>
                      </a:cubicBezTo>
                      <a:cubicBezTo>
                        <a:pt x="30" y="51"/>
                        <a:pt x="31" y="49"/>
                        <a:pt x="31" y="48"/>
                      </a:cubicBezTo>
                      <a:cubicBezTo>
                        <a:pt x="32" y="46"/>
                        <a:pt x="33" y="45"/>
                        <a:pt x="34" y="43"/>
                      </a:cubicBezTo>
                      <a:cubicBezTo>
                        <a:pt x="36" y="42"/>
                        <a:pt x="37" y="40"/>
                        <a:pt x="38" y="39"/>
                      </a:cubicBezTo>
                      <a:cubicBezTo>
                        <a:pt x="39" y="38"/>
                        <a:pt x="40" y="38"/>
                        <a:pt x="40" y="37"/>
                      </a:cubicBezTo>
                      <a:cubicBezTo>
                        <a:pt x="41" y="36"/>
                        <a:pt x="42" y="36"/>
                        <a:pt x="42" y="35"/>
                      </a:cubicBezTo>
                      <a:cubicBezTo>
                        <a:pt x="44" y="32"/>
                        <a:pt x="45" y="28"/>
                        <a:pt x="46" y="25"/>
                      </a:cubicBezTo>
                      <a:cubicBezTo>
                        <a:pt x="47" y="18"/>
                        <a:pt x="45" y="11"/>
                        <a:pt x="41" y="6"/>
                      </a:cubicBezTo>
                      <a:cubicBezTo>
                        <a:pt x="39" y="4"/>
                        <a:pt x="37" y="2"/>
                        <a:pt x="34" y="1"/>
                      </a:cubicBezTo>
                      <a:cubicBezTo>
                        <a:pt x="32" y="1"/>
                        <a:pt x="30" y="0"/>
                        <a:pt x="28" y="0"/>
                      </a:cubicBezTo>
                      <a:cubicBezTo>
                        <a:pt x="27" y="0"/>
                        <a:pt x="27" y="0"/>
                        <a:pt x="2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5" name="Freeform 477"/>
                <p:cNvSpPr/>
                <p:nvPr/>
              </p:nvSpPr>
              <p:spPr bwMode="auto">
                <a:xfrm>
                  <a:off x="884238" y="2260601"/>
                  <a:ext cx="15875" cy="6350"/>
                </a:xfrm>
                <a:custGeom>
                  <a:avLst/>
                  <a:gdLst>
                    <a:gd name="T0" fmla="*/ 4 w 15"/>
                    <a:gd name="T1" fmla="*/ 0 h 5"/>
                    <a:gd name="T2" fmla="*/ 0 w 15"/>
                    <a:gd name="T3" fmla="*/ 2 h 5"/>
                    <a:gd name="T4" fmla="*/ 0 w 15"/>
                    <a:gd name="T5" fmla="*/ 3 h 5"/>
                    <a:gd name="T6" fmla="*/ 1 w 15"/>
                    <a:gd name="T7" fmla="*/ 3 h 5"/>
                    <a:gd name="T8" fmla="*/ 1 w 15"/>
                    <a:gd name="T9" fmla="*/ 2 h 5"/>
                    <a:gd name="T10" fmla="*/ 6 w 15"/>
                    <a:gd name="T11" fmla="*/ 1 h 5"/>
                    <a:gd name="T12" fmla="*/ 9 w 15"/>
                    <a:gd name="T13" fmla="*/ 1 h 5"/>
                    <a:gd name="T14" fmla="*/ 11 w 15"/>
                    <a:gd name="T15" fmla="*/ 2 h 5"/>
                    <a:gd name="T16" fmla="*/ 12 w 15"/>
                    <a:gd name="T17" fmla="*/ 2 h 5"/>
                    <a:gd name="T18" fmla="*/ 13 w 15"/>
                    <a:gd name="T19" fmla="*/ 3 h 5"/>
                    <a:gd name="T20" fmla="*/ 14 w 15"/>
                    <a:gd name="T21" fmla="*/ 4 h 5"/>
                    <a:gd name="T22" fmla="*/ 14 w 15"/>
                    <a:gd name="T23" fmla="*/ 4 h 5"/>
                    <a:gd name="T24" fmla="*/ 15 w 15"/>
                    <a:gd name="T25" fmla="*/ 5 h 5"/>
                    <a:gd name="T26" fmla="*/ 15 w 15"/>
                    <a:gd name="T27" fmla="*/ 4 h 5"/>
                    <a:gd name="T28" fmla="*/ 13 w 15"/>
                    <a:gd name="T29" fmla="*/ 2 h 5"/>
                    <a:gd name="T30" fmla="*/ 11 w 15"/>
                    <a:gd name="T31" fmla="*/ 0 h 5"/>
                    <a:gd name="T32" fmla="*/ 8 w 15"/>
                    <a:gd name="T33" fmla="*/ 0 h 5"/>
                    <a:gd name="T34" fmla="*/ 4 w 15"/>
                    <a:gd name="T3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5">
                      <a:moveTo>
                        <a:pt x="4" y="0"/>
                      </a:moveTo>
                      <a:cubicBezTo>
                        <a:pt x="3" y="1"/>
                        <a:pt x="1" y="1"/>
                        <a:pt x="0" y="2"/>
                      </a:cubicBezTo>
                      <a:cubicBezTo>
                        <a:pt x="0" y="2"/>
                        <a:pt x="0" y="2"/>
                        <a:pt x="0" y="3"/>
                      </a:cubicBezTo>
                      <a:cubicBezTo>
                        <a:pt x="0" y="3"/>
                        <a:pt x="0" y="3"/>
                        <a:pt x="1" y="3"/>
                      </a:cubicBezTo>
                      <a:cubicBezTo>
                        <a:pt x="1" y="3"/>
                        <a:pt x="1" y="3"/>
                        <a:pt x="1" y="2"/>
                      </a:cubicBezTo>
                      <a:cubicBezTo>
                        <a:pt x="3" y="2"/>
                        <a:pt x="4" y="1"/>
                        <a:pt x="6" y="1"/>
                      </a:cubicBezTo>
                      <a:cubicBezTo>
                        <a:pt x="7" y="1"/>
                        <a:pt x="8" y="1"/>
                        <a:pt x="9" y="1"/>
                      </a:cubicBezTo>
                      <a:cubicBezTo>
                        <a:pt x="10" y="1"/>
                        <a:pt x="11" y="1"/>
                        <a:pt x="11" y="2"/>
                      </a:cubicBezTo>
                      <a:cubicBezTo>
                        <a:pt x="12" y="2"/>
                        <a:pt x="12" y="2"/>
                        <a:pt x="12" y="2"/>
                      </a:cubicBezTo>
                      <a:cubicBezTo>
                        <a:pt x="13" y="3"/>
                        <a:pt x="13" y="3"/>
                        <a:pt x="13" y="3"/>
                      </a:cubicBezTo>
                      <a:cubicBezTo>
                        <a:pt x="13" y="3"/>
                        <a:pt x="14" y="4"/>
                        <a:pt x="14" y="4"/>
                      </a:cubicBezTo>
                      <a:cubicBezTo>
                        <a:pt x="14" y="4"/>
                        <a:pt x="14" y="4"/>
                        <a:pt x="14" y="4"/>
                      </a:cubicBezTo>
                      <a:cubicBezTo>
                        <a:pt x="14" y="5"/>
                        <a:pt x="14" y="5"/>
                        <a:pt x="15" y="5"/>
                      </a:cubicBezTo>
                      <a:cubicBezTo>
                        <a:pt x="15" y="5"/>
                        <a:pt x="15" y="4"/>
                        <a:pt x="15" y="4"/>
                      </a:cubicBezTo>
                      <a:cubicBezTo>
                        <a:pt x="15" y="3"/>
                        <a:pt x="14" y="2"/>
                        <a:pt x="13" y="2"/>
                      </a:cubicBezTo>
                      <a:cubicBezTo>
                        <a:pt x="13" y="1"/>
                        <a:pt x="12" y="1"/>
                        <a:pt x="11" y="0"/>
                      </a:cubicBezTo>
                      <a:cubicBezTo>
                        <a:pt x="10" y="0"/>
                        <a:pt x="9" y="0"/>
                        <a:pt x="8" y="0"/>
                      </a:cubicBezTo>
                      <a:cubicBezTo>
                        <a:pt x="7" y="0"/>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6" name="Freeform 478"/>
                <p:cNvSpPr/>
                <p:nvPr/>
              </p:nvSpPr>
              <p:spPr bwMode="auto">
                <a:xfrm>
                  <a:off x="885825" y="2263776"/>
                  <a:ext cx="14288" cy="3175"/>
                </a:xfrm>
                <a:custGeom>
                  <a:avLst/>
                  <a:gdLst>
                    <a:gd name="T0" fmla="*/ 5 w 14"/>
                    <a:gd name="T1" fmla="*/ 0 h 4"/>
                    <a:gd name="T2" fmla="*/ 3 w 14"/>
                    <a:gd name="T3" fmla="*/ 0 h 4"/>
                    <a:gd name="T4" fmla="*/ 1 w 14"/>
                    <a:gd name="T5" fmla="*/ 0 h 4"/>
                    <a:gd name="T6" fmla="*/ 0 w 14"/>
                    <a:gd name="T7" fmla="*/ 1 h 4"/>
                    <a:gd name="T8" fmla="*/ 1 w 14"/>
                    <a:gd name="T9" fmla="*/ 1 h 4"/>
                    <a:gd name="T10" fmla="*/ 3 w 14"/>
                    <a:gd name="T11" fmla="*/ 1 h 4"/>
                    <a:gd name="T12" fmla="*/ 5 w 14"/>
                    <a:gd name="T13" fmla="*/ 1 h 4"/>
                    <a:gd name="T14" fmla="*/ 10 w 14"/>
                    <a:gd name="T15" fmla="*/ 1 h 4"/>
                    <a:gd name="T16" fmla="*/ 12 w 14"/>
                    <a:gd name="T17" fmla="*/ 2 h 4"/>
                    <a:gd name="T18" fmla="*/ 12 w 14"/>
                    <a:gd name="T19" fmla="*/ 2 h 4"/>
                    <a:gd name="T20" fmla="*/ 13 w 14"/>
                    <a:gd name="T21" fmla="*/ 3 h 4"/>
                    <a:gd name="T22" fmla="*/ 13 w 14"/>
                    <a:gd name="T23" fmla="*/ 3 h 4"/>
                    <a:gd name="T24" fmla="*/ 13 w 14"/>
                    <a:gd name="T25" fmla="*/ 3 h 4"/>
                    <a:gd name="T26" fmla="*/ 13 w 14"/>
                    <a:gd name="T27" fmla="*/ 3 h 4"/>
                    <a:gd name="T28" fmla="*/ 13 w 14"/>
                    <a:gd name="T29" fmla="*/ 4 h 4"/>
                    <a:gd name="T30" fmla="*/ 14 w 14"/>
                    <a:gd name="T31" fmla="*/ 3 h 4"/>
                    <a:gd name="T32" fmla="*/ 13 w 14"/>
                    <a:gd name="T33" fmla="*/ 1 h 4"/>
                    <a:gd name="T34" fmla="*/ 11 w 14"/>
                    <a:gd name="T35" fmla="*/ 1 h 4"/>
                    <a:gd name="T36" fmla="*/ 7 w 14"/>
                    <a:gd name="T37" fmla="*/ 0 h 4"/>
                    <a:gd name="T38" fmla="*/ 5 w 14"/>
                    <a:gd name="T3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4">
                      <a:moveTo>
                        <a:pt x="5" y="0"/>
                      </a:moveTo>
                      <a:cubicBezTo>
                        <a:pt x="4" y="0"/>
                        <a:pt x="4" y="0"/>
                        <a:pt x="3" y="0"/>
                      </a:cubicBezTo>
                      <a:cubicBezTo>
                        <a:pt x="2" y="0"/>
                        <a:pt x="2" y="0"/>
                        <a:pt x="1" y="0"/>
                      </a:cubicBezTo>
                      <a:cubicBezTo>
                        <a:pt x="1" y="0"/>
                        <a:pt x="0" y="1"/>
                        <a:pt x="0" y="1"/>
                      </a:cubicBezTo>
                      <a:cubicBezTo>
                        <a:pt x="0" y="1"/>
                        <a:pt x="1" y="1"/>
                        <a:pt x="1" y="1"/>
                      </a:cubicBezTo>
                      <a:cubicBezTo>
                        <a:pt x="2" y="2"/>
                        <a:pt x="2" y="1"/>
                        <a:pt x="3" y="1"/>
                      </a:cubicBezTo>
                      <a:cubicBezTo>
                        <a:pt x="3" y="1"/>
                        <a:pt x="4" y="1"/>
                        <a:pt x="5" y="1"/>
                      </a:cubicBezTo>
                      <a:cubicBezTo>
                        <a:pt x="7" y="1"/>
                        <a:pt x="8" y="1"/>
                        <a:pt x="10" y="1"/>
                      </a:cubicBezTo>
                      <a:cubicBezTo>
                        <a:pt x="10" y="2"/>
                        <a:pt x="11" y="2"/>
                        <a:pt x="12" y="2"/>
                      </a:cubicBezTo>
                      <a:cubicBezTo>
                        <a:pt x="12" y="2"/>
                        <a:pt x="12" y="2"/>
                        <a:pt x="12" y="2"/>
                      </a:cubicBezTo>
                      <a:cubicBezTo>
                        <a:pt x="12" y="2"/>
                        <a:pt x="13" y="2"/>
                        <a:pt x="13" y="3"/>
                      </a:cubicBezTo>
                      <a:cubicBezTo>
                        <a:pt x="13" y="3"/>
                        <a:pt x="13" y="3"/>
                        <a:pt x="13" y="3"/>
                      </a:cubicBezTo>
                      <a:cubicBezTo>
                        <a:pt x="13" y="3"/>
                        <a:pt x="13" y="3"/>
                        <a:pt x="13" y="3"/>
                      </a:cubicBezTo>
                      <a:cubicBezTo>
                        <a:pt x="13" y="3"/>
                        <a:pt x="13" y="3"/>
                        <a:pt x="13" y="3"/>
                      </a:cubicBezTo>
                      <a:cubicBezTo>
                        <a:pt x="13" y="4"/>
                        <a:pt x="13" y="4"/>
                        <a:pt x="13" y="4"/>
                      </a:cubicBezTo>
                      <a:cubicBezTo>
                        <a:pt x="14" y="4"/>
                        <a:pt x="14" y="4"/>
                        <a:pt x="14" y="3"/>
                      </a:cubicBezTo>
                      <a:cubicBezTo>
                        <a:pt x="14" y="3"/>
                        <a:pt x="14" y="2"/>
                        <a:pt x="13" y="1"/>
                      </a:cubicBezTo>
                      <a:cubicBezTo>
                        <a:pt x="13" y="1"/>
                        <a:pt x="12" y="1"/>
                        <a:pt x="11" y="1"/>
                      </a:cubicBezTo>
                      <a:cubicBezTo>
                        <a:pt x="10" y="0"/>
                        <a:pt x="9" y="0"/>
                        <a:pt x="7" y="0"/>
                      </a:cubicBezTo>
                      <a:cubicBezTo>
                        <a:pt x="7" y="0"/>
                        <a:pt x="6" y="0"/>
                        <a:pt x="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7" name="Freeform 479"/>
                <p:cNvSpPr/>
                <p:nvPr/>
              </p:nvSpPr>
              <p:spPr bwMode="auto">
                <a:xfrm>
                  <a:off x="885825" y="2266951"/>
                  <a:ext cx="15875" cy="3175"/>
                </a:xfrm>
                <a:custGeom>
                  <a:avLst/>
                  <a:gdLst>
                    <a:gd name="T0" fmla="*/ 1 w 14"/>
                    <a:gd name="T1" fmla="*/ 2 h 3"/>
                    <a:gd name="T2" fmla="*/ 1 w 14"/>
                    <a:gd name="T3" fmla="*/ 2 h 3"/>
                    <a:gd name="T4" fmla="*/ 0 w 14"/>
                    <a:gd name="T5" fmla="*/ 2 h 3"/>
                    <a:gd name="T6" fmla="*/ 1 w 14"/>
                    <a:gd name="T7" fmla="*/ 3 h 3"/>
                    <a:gd name="T8" fmla="*/ 8 w 14"/>
                    <a:gd name="T9" fmla="*/ 1 h 3"/>
                    <a:gd name="T10" fmla="*/ 12 w 14"/>
                    <a:gd name="T11" fmla="*/ 1 h 3"/>
                    <a:gd name="T12" fmla="*/ 13 w 14"/>
                    <a:gd name="T13" fmla="*/ 1 h 3"/>
                    <a:gd name="T14" fmla="*/ 14 w 14"/>
                    <a:gd name="T15" fmla="*/ 1 h 3"/>
                    <a:gd name="T16" fmla="*/ 13 w 14"/>
                    <a:gd name="T17" fmla="*/ 0 h 3"/>
                    <a:gd name="T18" fmla="*/ 11 w 14"/>
                    <a:gd name="T19" fmla="*/ 0 h 3"/>
                    <a:gd name="T20" fmla="*/ 1 w 14"/>
                    <a:gd name="T2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3">
                      <a:moveTo>
                        <a:pt x="1" y="2"/>
                      </a:moveTo>
                      <a:cubicBezTo>
                        <a:pt x="1" y="2"/>
                        <a:pt x="1" y="2"/>
                        <a:pt x="1" y="2"/>
                      </a:cubicBezTo>
                      <a:cubicBezTo>
                        <a:pt x="0" y="2"/>
                        <a:pt x="0" y="2"/>
                        <a:pt x="0" y="2"/>
                      </a:cubicBezTo>
                      <a:cubicBezTo>
                        <a:pt x="0" y="2"/>
                        <a:pt x="0" y="3"/>
                        <a:pt x="1" y="3"/>
                      </a:cubicBezTo>
                      <a:cubicBezTo>
                        <a:pt x="3" y="2"/>
                        <a:pt x="6" y="2"/>
                        <a:pt x="8" y="1"/>
                      </a:cubicBezTo>
                      <a:cubicBezTo>
                        <a:pt x="10" y="1"/>
                        <a:pt x="11" y="1"/>
                        <a:pt x="12" y="1"/>
                      </a:cubicBezTo>
                      <a:cubicBezTo>
                        <a:pt x="12" y="1"/>
                        <a:pt x="13" y="1"/>
                        <a:pt x="13" y="1"/>
                      </a:cubicBezTo>
                      <a:cubicBezTo>
                        <a:pt x="13" y="2"/>
                        <a:pt x="14" y="1"/>
                        <a:pt x="14" y="1"/>
                      </a:cubicBezTo>
                      <a:cubicBezTo>
                        <a:pt x="14" y="1"/>
                        <a:pt x="14" y="0"/>
                        <a:pt x="13" y="0"/>
                      </a:cubicBezTo>
                      <a:cubicBezTo>
                        <a:pt x="12" y="0"/>
                        <a:pt x="11" y="0"/>
                        <a:pt x="11" y="0"/>
                      </a:cubicBezTo>
                      <a:cubicBezTo>
                        <a:pt x="7" y="0"/>
                        <a:pt x="4" y="1"/>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8" name="Freeform 480"/>
                <p:cNvSpPr>
                  <a:spLocks noEditPoints="1"/>
                </p:cNvSpPr>
                <p:nvPr/>
              </p:nvSpPr>
              <p:spPr bwMode="auto">
                <a:xfrm>
                  <a:off x="885825" y="2268538"/>
                  <a:ext cx="15875" cy="4763"/>
                </a:xfrm>
                <a:custGeom>
                  <a:avLst/>
                  <a:gdLst>
                    <a:gd name="T0" fmla="*/ 3 w 14"/>
                    <a:gd name="T1" fmla="*/ 3 h 4"/>
                    <a:gd name="T2" fmla="*/ 3 w 14"/>
                    <a:gd name="T3" fmla="*/ 3 h 4"/>
                    <a:gd name="T4" fmla="*/ 3 w 14"/>
                    <a:gd name="T5" fmla="*/ 3 h 4"/>
                    <a:gd name="T6" fmla="*/ 9 w 14"/>
                    <a:gd name="T7" fmla="*/ 0 h 4"/>
                    <a:gd name="T8" fmla="*/ 2 w 14"/>
                    <a:gd name="T9" fmla="*/ 2 h 4"/>
                    <a:gd name="T10" fmla="*/ 1 w 14"/>
                    <a:gd name="T11" fmla="*/ 2 h 4"/>
                    <a:gd name="T12" fmla="*/ 1 w 14"/>
                    <a:gd name="T13" fmla="*/ 3 h 4"/>
                    <a:gd name="T14" fmla="*/ 1 w 14"/>
                    <a:gd name="T15" fmla="*/ 3 h 4"/>
                    <a:gd name="T16" fmla="*/ 3 w 14"/>
                    <a:gd name="T17" fmla="*/ 3 h 4"/>
                    <a:gd name="T18" fmla="*/ 8 w 14"/>
                    <a:gd name="T19" fmla="*/ 1 h 4"/>
                    <a:gd name="T20" fmla="*/ 10 w 14"/>
                    <a:gd name="T21" fmla="*/ 1 h 4"/>
                    <a:gd name="T22" fmla="*/ 11 w 14"/>
                    <a:gd name="T23" fmla="*/ 2 h 4"/>
                    <a:gd name="T24" fmla="*/ 12 w 14"/>
                    <a:gd name="T25" fmla="*/ 2 h 4"/>
                    <a:gd name="T26" fmla="*/ 12 w 14"/>
                    <a:gd name="T27" fmla="*/ 2 h 4"/>
                    <a:gd name="T28" fmla="*/ 13 w 14"/>
                    <a:gd name="T29" fmla="*/ 3 h 4"/>
                    <a:gd name="T30" fmla="*/ 13 w 14"/>
                    <a:gd name="T31" fmla="*/ 3 h 4"/>
                    <a:gd name="T32" fmla="*/ 14 w 14"/>
                    <a:gd name="T33" fmla="*/ 2 h 4"/>
                    <a:gd name="T34" fmla="*/ 11 w 14"/>
                    <a:gd name="T35" fmla="*/ 0 h 4"/>
                    <a:gd name="T36" fmla="*/ 9 w 14"/>
                    <a:gd name="T37" fmla="*/ 0 h 4"/>
                    <a:gd name="T38" fmla="*/ 9 w 14"/>
                    <a:gd name="T3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4">
                      <a:moveTo>
                        <a:pt x="3" y="3"/>
                      </a:moveTo>
                      <a:cubicBezTo>
                        <a:pt x="3" y="3"/>
                        <a:pt x="3" y="3"/>
                        <a:pt x="3" y="3"/>
                      </a:cubicBezTo>
                      <a:cubicBezTo>
                        <a:pt x="3" y="3"/>
                        <a:pt x="3" y="3"/>
                        <a:pt x="3" y="3"/>
                      </a:cubicBezTo>
                      <a:moveTo>
                        <a:pt x="9" y="0"/>
                      </a:moveTo>
                      <a:cubicBezTo>
                        <a:pt x="6" y="0"/>
                        <a:pt x="4" y="1"/>
                        <a:pt x="2" y="2"/>
                      </a:cubicBezTo>
                      <a:cubicBezTo>
                        <a:pt x="2" y="2"/>
                        <a:pt x="1" y="2"/>
                        <a:pt x="1" y="2"/>
                      </a:cubicBezTo>
                      <a:cubicBezTo>
                        <a:pt x="0" y="3"/>
                        <a:pt x="0" y="3"/>
                        <a:pt x="1" y="3"/>
                      </a:cubicBezTo>
                      <a:cubicBezTo>
                        <a:pt x="1" y="4"/>
                        <a:pt x="1" y="4"/>
                        <a:pt x="1" y="3"/>
                      </a:cubicBezTo>
                      <a:cubicBezTo>
                        <a:pt x="2" y="3"/>
                        <a:pt x="2" y="3"/>
                        <a:pt x="3" y="3"/>
                      </a:cubicBezTo>
                      <a:cubicBezTo>
                        <a:pt x="5" y="2"/>
                        <a:pt x="6" y="2"/>
                        <a:pt x="8" y="1"/>
                      </a:cubicBezTo>
                      <a:cubicBezTo>
                        <a:pt x="9" y="1"/>
                        <a:pt x="9" y="1"/>
                        <a:pt x="10" y="1"/>
                      </a:cubicBezTo>
                      <a:cubicBezTo>
                        <a:pt x="10" y="1"/>
                        <a:pt x="11" y="1"/>
                        <a:pt x="11" y="2"/>
                      </a:cubicBezTo>
                      <a:cubicBezTo>
                        <a:pt x="11" y="2"/>
                        <a:pt x="12" y="2"/>
                        <a:pt x="12" y="2"/>
                      </a:cubicBezTo>
                      <a:cubicBezTo>
                        <a:pt x="12" y="2"/>
                        <a:pt x="12" y="2"/>
                        <a:pt x="12" y="2"/>
                      </a:cubicBezTo>
                      <a:cubicBezTo>
                        <a:pt x="12" y="2"/>
                        <a:pt x="12" y="3"/>
                        <a:pt x="13" y="3"/>
                      </a:cubicBezTo>
                      <a:cubicBezTo>
                        <a:pt x="13" y="3"/>
                        <a:pt x="13" y="3"/>
                        <a:pt x="13" y="3"/>
                      </a:cubicBezTo>
                      <a:cubicBezTo>
                        <a:pt x="14" y="3"/>
                        <a:pt x="14" y="3"/>
                        <a:pt x="14" y="2"/>
                      </a:cubicBezTo>
                      <a:cubicBezTo>
                        <a:pt x="13" y="1"/>
                        <a:pt x="12" y="1"/>
                        <a:pt x="11" y="0"/>
                      </a:cubicBezTo>
                      <a:cubicBezTo>
                        <a:pt x="11" y="0"/>
                        <a:pt x="10" y="0"/>
                        <a:pt x="9" y="0"/>
                      </a:cubicBezTo>
                      <a:cubicBezTo>
                        <a:pt x="9" y="0"/>
                        <a:pt x="9" y="0"/>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9" name="Freeform 481"/>
                <p:cNvSpPr>
                  <a:spLocks noEditPoints="1"/>
                </p:cNvSpPr>
                <p:nvPr/>
              </p:nvSpPr>
              <p:spPr bwMode="auto">
                <a:xfrm>
                  <a:off x="885825" y="2273301"/>
                  <a:ext cx="14288" cy="1588"/>
                </a:xfrm>
                <a:custGeom>
                  <a:avLst/>
                  <a:gdLst>
                    <a:gd name="T0" fmla="*/ 3 w 13"/>
                    <a:gd name="T1" fmla="*/ 2 h 2"/>
                    <a:gd name="T2" fmla="*/ 3 w 13"/>
                    <a:gd name="T3" fmla="*/ 2 h 2"/>
                    <a:gd name="T4" fmla="*/ 3 w 13"/>
                    <a:gd name="T5" fmla="*/ 2 h 2"/>
                    <a:gd name="T6" fmla="*/ 12 w 13"/>
                    <a:gd name="T7" fmla="*/ 0 h 2"/>
                    <a:gd name="T8" fmla="*/ 11 w 13"/>
                    <a:gd name="T9" fmla="*/ 0 h 2"/>
                    <a:gd name="T10" fmla="*/ 6 w 13"/>
                    <a:gd name="T11" fmla="*/ 0 h 2"/>
                    <a:gd name="T12" fmla="*/ 0 w 13"/>
                    <a:gd name="T13" fmla="*/ 1 h 2"/>
                    <a:gd name="T14" fmla="*/ 0 w 13"/>
                    <a:gd name="T15" fmla="*/ 2 h 2"/>
                    <a:gd name="T16" fmla="*/ 1 w 13"/>
                    <a:gd name="T17" fmla="*/ 2 h 2"/>
                    <a:gd name="T18" fmla="*/ 3 w 13"/>
                    <a:gd name="T19" fmla="*/ 2 h 2"/>
                    <a:gd name="T20" fmla="*/ 7 w 13"/>
                    <a:gd name="T21" fmla="*/ 1 h 2"/>
                    <a:gd name="T22" fmla="*/ 13 w 13"/>
                    <a:gd name="T23" fmla="*/ 1 h 2"/>
                    <a:gd name="T24" fmla="*/ 13 w 13"/>
                    <a:gd name="T25" fmla="*/ 0 h 2"/>
                    <a:gd name="T26" fmla="*/ 12 w 13"/>
                    <a:gd name="T27" fmla="*/ 0 h 2"/>
                    <a:gd name="T28" fmla="*/ 12 w 13"/>
                    <a:gd name="T2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 h="2">
                      <a:moveTo>
                        <a:pt x="3" y="2"/>
                      </a:moveTo>
                      <a:cubicBezTo>
                        <a:pt x="3" y="2"/>
                        <a:pt x="3" y="2"/>
                        <a:pt x="3" y="2"/>
                      </a:cubicBezTo>
                      <a:cubicBezTo>
                        <a:pt x="3" y="2"/>
                        <a:pt x="3" y="2"/>
                        <a:pt x="3" y="2"/>
                      </a:cubicBezTo>
                      <a:moveTo>
                        <a:pt x="12" y="0"/>
                      </a:moveTo>
                      <a:cubicBezTo>
                        <a:pt x="12" y="0"/>
                        <a:pt x="12" y="0"/>
                        <a:pt x="11" y="0"/>
                      </a:cubicBezTo>
                      <a:cubicBezTo>
                        <a:pt x="10" y="0"/>
                        <a:pt x="8" y="0"/>
                        <a:pt x="6" y="0"/>
                      </a:cubicBezTo>
                      <a:cubicBezTo>
                        <a:pt x="4" y="0"/>
                        <a:pt x="2" y="0"/>
                        <a:pt x="0" y="1"/>
                      </a:cubicBezTo>
                      <a:cubicBezTo>
                        <a:pt x="0" y="1"/>
                        <a:pt x="0" y="1"/>
                        <a:pt x="0" y="2"/>
                      </a:cubicBezTo>
                      <a:cubicBezTo>
                        <a:pt x="0" y="2"/>
                        <a:pt x="0" y="2"/>
                        <a:pt x="1" y="2"/>
                      </a:cubicBezTo>
                      <a:cubicBezTo>
                        <a:pt x="1" y="2"/>
                        <a:pt x="2" y="2"/>
                        <a:pt x="3" y="2"/>
                      </a:cubicBezTo>
                      <a:cubicBezTo>
                        <a:pt x="4" y="1"/>
                        <a:pt x="6" y="1"/>
                        <a:pt x="7" y="1"/>
                      </a:cubicBezTo>
                      <a:cubicBezTo>
                        <a:pt x="9" y="2"/>
                        <a:pt x="11" y="2"/>
                        <a:pt x="13" y="1"/>
                      </a:cubicBezTo>
                      <a:cubicBezTo>
                        <a:pt x="13" y="1"/>
                        <a:pt x="13" y="1"/>
                        <a:pt x="13" y="0"/>
                      </a:cubicBezTo>
                      <a:cubicBezTo>
                        <a:pt x="13" y="0"/>
                        <a:pt x="13" y="0"/>
                        <a:pt x="12"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0" name="Freeform 482"/>
                <p:cNvSpPr/>
                <p:nvPr/>
              </p:nvSpPr>
              <p:spPr bwMode="auto">
                <a:xfrm>
                  <a:off x="885825" y="2273301"/>
                  <a:ext cx="15875" cy="3175"/>
                </a:xfrm>
                <a:custGeom>
                  <a:avLst/>
                  <a:gdLst>
                    <a:gd name="T0" fmla="*/ 13 w 14"/>
                    <a:gd name="T1" fmla="*/ 0 h 3"/>
                    <a:gd name="T2" fmla="*/ 12 w 14"/>
                    <a:gd name="T3" fmla="*/ 0 h 3"/>
                    <a:gd name="T4" fmla="*/ 11 w 14"/>
                    <a:gd name="T5" fmla="*/ 1 h 3"/>
                    <a:gd name="T6" fmla="*/ 9 w 14"/>
                    <a:gd name="T7" fmla="*/ 1 h 3"/>
                    <a:gd name="T8" fmla="*/ 5 w 14"/>
                    <a:gd name="T9" fmla="*/ 1 h 3"/>
                    <a:gd name="T10" fmla="*/ 1 w 14"/>
                    <a:gd name="T11" fmla="*/ 1 h 3"/>
                    <a:gd name="T12" fmla="*/ 0 w 14"/>
                    <a:gd name="T13" fmla="*/ 2 h 3"/>
                    <a:gd name="T14" fmla="*/ 1 w 14"/>
                    <a:gd name="T15" fmla="*/ 3 h 3"/>
                    <a:gd name="T16" fmla="*/ 5 w 14"/>
                    <a:gd name="T17" fmla="*/ 3 h 3"/>
                    <a:gd name="T18" fmla="*/ 7 w 14"/>
                    <a:gd name="T19" fmla="*/ 3 h 3"/>
                    <a:gd name="T20" fmla="*/ 11 w 14"/>
                    <a:gd name="T21" fmla="*/ 2 h 3"/>
                    <a:gd name="T22" fmla="*/ 14 w 14"/>
                    <a:gd name="T23" fmla="*/ 1 h 3"/>
                    <a:gd name="T24" fmla="*/ 14 w 14"/>
                    <a:gd name="T25" fmla="*/ 0 h 3"/>
                    <a:gd name="T26" fmla="*/ 13 w 14"/>
                    <a:gd name="T27" fmla="*/ 0 h 3"/>
                    <a:gd name="T28" fmla="*/ 13 w 14"/>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3">
                      <a:moveTo>
                        <a:pt x="13" y="0"/>
                      </a:moveTo>
                      <a:cubicBezTo>
                        <a:pt x="13" y="0"/>
                        <a:pt x="12" y="0"/>
                        <a:pt x="12" y="0"/>
                      </a:cubicBezTo>
                      <a:cubicBezTo>
                        <a:pt x="12" y="0"/>
                        <a:pt x="12" y="1"/>
                        <a:pt x="11" y="1"/>
                      </a:cubicBezTo>
                      <a:cubicBezTo>
                        <a:pt x="10" y="1"/>
                        <a:pt x="10" y="1"/>
                        <a:pt x="9" y="1"/>
                      </a:cubicBezTo>
                      <a:cubicBezTo>
                        <a:pt x="8" y="1"/>
                        <a:pt x="6" y="1"/>
                        <a:pt x="5" y="1"/>
                      </a:cubicBezTo>
                      <a:cubicBezTo>
                        <a:pt x="3" y="1"/>
                        <a:pt x="2" y="1"/>
                        <a:pt x="1" y="1"/>
                      </a:cubicBezTo>
                      <a:cubicBezTo>
                        <a:pt x="0" y="1"/>
                        <a:pt x="0" y="2"/>
                        <a:pt x="0" y="2"/>
                      </a:cubicBezTo>
                      <a:cubicBezTo>
                        <a:pt x="0" y="2"/>
                        <a:pt x="0" y="3"/>
                        <a:pt x="1" y="3"/>
                      </a:cubicBezTo>
                      <a:cubicBezTo>
                        <a:pt x="2" y="2"/>
                        <a:pt x="3" y="2"/>
                        <a:pt x="5" y="3"/>
                      </a:cubicBezTo>
                      <a:cubicBezTo>
                        <a:pt x="6" y="3"/>
                        <a:pt x="6" y="3"/>
                        <a:pt x="7" y="3"/>
                      </a:cubicBezTo>
                      <a:cubicBezTo>
                        <a:pt x="8" y="3"/>
                        <a:pt x="9" y="2"/>
                        <a:pt x="11" y="2"/>
                      </a:cubicBezTo>
                      <a:cubicBezTo>
                        <a:pt x="12" y="2"/>
                        <a:pt x="13" y="1"/>
                        <a:pt x="14" y="1"/>
                      </a:cubicBezTo>
                      <a:cubicBezTo>
                        <a:pt x="14" y="0"/>
                        <a:pt x="14" y="0"/>
                        <a:pt x="14" y="0"/>
                      </a:cubicBezTo>
                      <a:cubicBezTo>
                        <a:pt x="13" y="0"/>
                        <a:pt x="13" y="0"/>
                        <a:pt x="13" y="0"/>
                      </a:cubicBezTo>
                      <a:cubicBezTo>
                        <a:pt x="13" y="0"/>
                        <a:pt x="13" y="0"/>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1" name="Freeform 483"/>
                <p:cNvSpPr>
                  <a:spLocks noEditPoints="1"/>
                </p:cNvSpPr>
                <p:nvPr/>
              </p:nvSpPr>
              <p:spPr bwMode="auto">
                <a:xfrm>
                  <a:off x="879475" y="2232026"/>
                  <a:ext cx="28575" cy="30163"/>
                </a:xfrm>
                <a:custGeom>
                  <a:avLst/>
                  <a:gdLst>
                    <a:gd name="T0" fmla="*/ 6 w 26"/>
                    <a:gd name="T1" fmla="*/ 9 h 28"/>
                    <a:gd name="T2" fmla="*/ 6 w 26"/>
                    <a:gd name="T3" fmla="*/ 9 h 28"/>
                    <a:gd name="T4" fmla="*/ 13 w 26"/>
                    <a:gd name="T5" fmla="*/ 3 h 28"/>
                    <a:gd name="T6" fmla="*/ 14 w 26"/>
                    <a:gd name="T7" fmla="*/ 3 h 28"/>
                    <a:gd name="T8" fmla="*/ 13 w 26"/>
                    <a:gd name="T9" fmla="*/ 4 h 28"/>
                    <a:gd name="T10" fmla="*/ 13 w 26"/>
                    <a:gd name="T11" fmla="*/ 3 h 28"/>
                    <a:gd name="T12" fmla="*/ 13 w 26"/>
                    <a:gd name="T13" fmla="*/ 2 h 28"/>
                    <a:gd name="T14" fmla="*/ 10 w 26"/>
                    <a:gd name="T15" fmla="*/ 1 h 28"/>
                    <a:gd name="T16" fmla="*/ 10 w 26"/>
                    <a:gd name="T17" fmla="*/ 2 h 28"/>
                    <a:gd name="T18" fmla="*/ 9 w 26"/>
                    <a:gd name="T19" fmla="*/ 2 h 28"/>
                    <a:gd name="T20" fmla="*/ 9 w 26"/>
                    <a:gd name="T21" fmla="*/ 1 h 28"/>
                    <a:gd name="T22" fmla="*/ 9 w 26"/>
                    <a:gd name="T23" fmla="*/ 0 h 28"/>
                    <a:gd name="T24" fmla="*/ 5 w 26"/>
                    <a:gd name="T25" fmla="*/ 2 h 28"/>
                    <a:gd name="T26" fmla="*/ 1 w 26"/>
                    <a:gd name="T27" fmla="*/ 5 h 28"/>
                    <a:gd name="T28" fmla="*/ 8 w 26"/>
                    <a:gd name="T29" fmla="*/ 10 h 28"/>
                    <a:gd name="T30" fmla="*/ 11 w 26"/>
                    <a:gd name="T31" fmla="*/ 16 h 28"/>
                    <a:gd name="T32" fmla="*/ 12 w 26"/>
                    <a:gd name="T33" fmla="*/ 26 h 28"/>
                    <a:gd name="T34" fmla="*/ 8 w 26"/>
                    <a:gd name="T35" fmla="*/ 9 h 28"/>
                    <a:gd name="T36" fmla="*/ 2 w 26"/>
                    <a:gd name="T37" fmla="*/ 6 h 28"/>
                    <a:gd name="T38" fmla="*/ 2 w 26"/>
                    <a:gd name="T39" fmla="*/ 4 h 28"/>
                    <a:gd name="T40" fmla="*/ 2 w 26"/>
                    <a:gd name="T41" fmla="*/ 3 h 28"/>
                    <a:gd name="T42" fmla="*/ 4 w 26"/>
                    <a:gd name="T43" fmla="*/ 3 h 28"/>
                    <a:gd name="T44" fmla="*/ 6 w 26"/>
                    <a:gd name="T45" fmla="*/ 6 h 28"/>
                    <a:gd name="T46" fmla="*/ 6 w 26"/>
                    <a:gd name="T47" fmla="*/ 2 h 28"/>
                    <a:gd name="T48" fmla="*/ 8 w 26"/>
                    <a:gd name="T49" fmla="*/ 1 h 28"/>
                    <a:gd name="T50" fmla="*/ 11 w 26"/>
                    <a:gd name="T51" fmla="*/ 3 h 28"/>
                    <a:gd name="T52" fmla="*/ 12 w 26"/>
                    <a:gd name="T53" fmla="*/ 2 h 28"/>
                    <a:gd name="T54" fmla="*/ 12 w 26"/>
                    <a:gd name="T55" fmla="*/ 5 h 28"/>
                    <a:gd name="T56" fmla="*/ 14 w 26"/>
                    <a:gd name="T57" fmla="*/ 2 h 28"/>
                    <a:gd name="T58" fmla="*/ 15 w 26"/>
                    <a:gd name="T59" fmla="*/ 3 h 28"/>
                    <a:gd name="T60" fmla="*/ 17 w 26"/>
                    <a:gd name="T61" fmla="*/ 3 h 28"/>
                    <a:gd name="T62" fmla="*/ 17 w 26"/>
                    <a:gd name="T63" fmla="*/ 1 h 28"/>
                    <a:gd name="T64" fmla="*/ 19 w 26"/>
                    <a:gd name="T65" fmla="*/ 1 h 28"/>
                    <a:gd name="T66" fmla="*/ 18 w 26"/>
                    <a:gd name="T67" fmla="*/ 4 h 28"/>
                    <a:gd name="T68" fmla="*/ 21 w 26"/>
                    <a:gd name="T69" fmla="*/ 2 h 28"/>
                    <a:gd name="T70" fmla="*/ 21 w 26"/>
                    <a:gd name="T71" fmla="*/ 2 h 28"/>
                    <a:gd name="T72" fmla="*/ 23 w 26"/>
                    <a:gd name="T73" fmla="*/ 2 h 28"/>
                    <a:gd name="T74" fmla="*/ 24 w 26"/>
                    <a:gd name="T75" fmla="*/ 3 h 28"/>
                    <a:gd name="T76" fmla="*/ 25 w 26"/>
                    <a:gd name="T77" fmla="*/ 4 h 28"/>
                    <a:gd name="T78" fmla="*/ 24 w 26"/>
                    <a:gd name="T79" fmla="*/ 6 h 28"/>
                    <a:gd name="T80" fmla="*/ 18 w 26"/>
                    <a:gd name="T81" fmla="*/ 10 h 28"/>
                    <a:gd name="T82" fmla="*/ 15 w 26"/>
                    <a:gd name="T83" fmla="*/ 28 h 28"/>
                    <a:gd name="T84" fmla="*/ 16 w 26"/>
                    <a:gd name="T85" fmla="*/ 26 h 28"/>
                    <a:gd name="T86" fmla="*/ 19 w 26"/>
                    <a:gd name="T87" fmla="*/ 11 h 28"/>
                    <a:gd name="T88" fmla="*/ 25 w 26"/>
                    <a:gd name="T89" fmla="*/ 6 h 28"/>
                    <a:gd name="T90" fmla="*/ 22 w 26"/>
                    <a:gd name="T91" fmla="*/ 1 h 28"/>
                    <a:gd name="T92" fmla="*/ 20 w 26"/>
                    <a:gd name="T93" fmla="*/ 1 h 28"/>
                    <a:gd name="T94" fmla="*/ 13 w 26"/>
                    <a:gd name="T95" fmla="*/ 1 h 28"/>
                    <a:gd name="T96" fmla="*/ 10 w 26"/>
                    <a:gd name="T9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6" h="28">
                      <a:moveTo>
                        <a:pt x="6" y="9"/>
                      </a:moveTo>
                      <a:cubicBezTo>
                        <a:pt x="6" y="9"/>
                        <a:pt x="6" y="9"/>
                        <a:pt x="6" y="9"/>
                      </a:cubicBezTo>
                      <a:cubicBezTo>
                        <a:pt x="6" y="9"/>
                        <a:pt x="6" y="9"/>
                        <a:pt x="6" y="9"/>
                      </a:cubicBezTo>
                      <a:moveTo>
                        <a:pt x="6" y="9"/>
                      </a:moveTo>
                      <a:cubicBezTo>
                        <a:pt x="6" y="9"/>
                        <a:pt x="6" y="9"/>
                        <a:pt x="6" y="9"/>
                      </a:cubicBezTo>
                      <a:cubicBezTo>
                        <a:pt x="6" y="9"/>
                        <a:pt x="6" y="9"/>
                        <a:pt x="6" y="9"/>
                      </a:cubicBezTo>
                      <a:moveTo>
                        <a:pt x="13" y="2"/>
                      </a:moveTo>
                      <a:cubicBezTo>
                        <a:pt x="13" y="2"/>
                        <a:pt x="13" y="2"/>
                        <a:pt x="13" y="3"/>
                      </a:cubicBezTo>
                      <a:cubicBezTo>
                        <a:pt x="13" y="3"/>
                        <a:pt x="13" y="3"/>
                        <a:pt x="13" y="3"/>
                      </a:cubicBezTo>
                      <a:cubicBezTo>
                        <a:pt x="13" y="3"/>
                        <a:pt x="14" y="3"/>
                        <a:pt x="14" y="3"/>
                      </a:cubicBezTo>
                      <a:cubicBezTo>
                        <a:pt x="14" y="3"/>
                        <a:pt x="14" y="3"/>
                        <a:pt x="14" y="3"/>
                      </a:cubicBezTo>
                      <a:cubicBezTo>
                        <a:pt x="14" y="3"/>
                        <a:pt x="14" y="3"/>
                        <a:pt x="14" y="3"/>
                      </a:cubicBezTo>
                      <a:cubicBezTo>
                        <a:pt x="14" y="3"/>
                        <a:pt x="13" y="3"/>
                        <a:pt x="13" y="3"/>
                      </a:cubicBezTo>
                      <a:cubicBezTo>
                        <a:pt x="13" y="3"/>
                        <a:pt x="13" y="3"/>
                        <a:pt x="13" y="3"/>
                      </a:cubicBezTo>
                      <a:cubicBezTo>
                        <a:pt x="13" y="4"/>
                        <a:pt x="13" y="4"/>
                        <a:pt x="13" y="4"/>
                      </a:cubicBezTo>
                      <a:cubicBezTo>
                        <a:pt x="13" y="4"/>
                        <a:pt x="13" y="4"/>
                        <a:pt x="13" y="4"/>
                      </a:cubicBezTo>
                      <a:cubicBezTo>
                        <a:pt x="13" y="4"/>
                        <a:pt x="13" y="4"/>
                        <a:pt x="13" y="4"/>
                      </a:cubicBezTo>
                      <a:cubicBezTo>
                        <a:pt x="13" y="3"/>
                        <a:pt x="13" y="3"/>
                        <a:pt x="13" y="3"/>
                      </a:cubicBezTo>
                      <a:cubicBezTo>
                        <a:pt x="13" y="3"/>
                        <a:pt x="13" y="3"/>
                        <a:pt x="13" y="3"/>
                      </a:cubicBezTo>
                      <a:cubicBezTo>
                        <a:pt x="13" y="3"/>
                        <a:pt x="13" y="3"/>
                        <a:pt x="13" y="3"/>
                      </a:cubicBezTo>
                      <a:cubicBezTo>
                        <a:pt x="13" y="2"/>
                        <a:pt x="13" y="2"/>
                        <a:pt x="13" y="2"/>
                      </a:cubicBezTo>
                      <a:moveTo>
                        <a:pt x="9" y="1"/>
                      </a:moveTo>
                      <a:cubicBezTo>
                        <a:pt x="10" y="1"/>
                        <a:pt x="10" y="1"/>
                        <a:pt x="10" y="1"/>
                      </a:cubicBezTo>
                      <a:cubicBezTo>
                        <a:pt x="10" y="1"/>
                        <a:pt x="10" y="1"/>
                        <a:pt x="10" y="1"/>
                      </a:cubicBezTo>
                      <a:cubicBezTo>
                        <a:pt x="10" y="1"/>
                        <a:pt x="10" y="1"/>
                        <a:pt x="10" y="2"/>
                      </a:cubicBezTo>
                      <a:cubicBezTo>
                        <a:pt x="10" y="2"/>
                        <a:pt x="10" y="2"/>
                        <a:pt x="10" y="2"/>
                      </a:cubicBezTo>
                      <a:cubicBezTo>
                        <a:pt x="10" y="2"/>
                        <a:pt x="10" y="2"/>
                        <a:pt x="10" y="2"/>
                      </a:cubicBezTo>
                      <a:cubicBezTo>
                        <a:pt x="10" y="2"/>
                        <a:pt x="10" y="2"/>
                        <a:pt x="10" y="2"/>
                      </a:cubicBezTo>
                      <a:cubicBezTo>
                        <a:pt x="10" y="2"/>
                        <a:pt x="10" y="2"/>
                        <a:pt x="10" y="2"/>
                      </a:cubicBezTo>
                      <a:cubicBezTo>
                        <a:pt x="10" y="2"/>
                        <a:pt x="9" y="2"/>
                        <a:pt x="9" y="2"/>
                      </a:cubicBezTo>
                      <a:cubicBezTo>
                        <a:pt x="9" y="2"/>
                        <a:pt x="9" y="2"/>
                        <a:pt x="9" y="2"/>
                      </a:cubicBezTo>
                      <a:cubicBezTo>
                        <a:pt x="9" y="2"/>
                        <a:pt x="9" y="2"/>
                        <a:pt x="9" y="2"/>
                      </a:cubicBezTo>
                      <a:cubicBezTo>
                        <a:pt x="9" y="2"/>
                        <a:pt x="9" y="2"/>
                        <a:pt x="9" y="1"/>
                      </a:cubicBezTo>
                      <a:cubicBezTo>
                        <a:pt x="9" y="1"/>
                        <a:pt x="9" y="1"/>
                        <a:pt x="9" y="1"/>
                      </a:cubicBezTo>
                      <a:cubicBezTo>
                        <a:pt x="9" y="1"/>
                        <a:pt x="9" y="1"/>
                        <a:pt x="9" y="1"/>
                      </a:cubicBezTo>
                      <a:moveTo>
                        <a:pt x="9" y="0"/>
                      </a:moveTo>
                      <a:cubicBezTo>
                        <a:pt x="9" y="0"/>
                        <a:pt x="9" y="0"/>
                        <a:pt x="9" y="0"/>
                      </a:cubicBezTo>
                      <a:cubicBezTo>
                        <a:pt x="8" y="0"/>
                        <a:pt x="7" y="1"/>
                        <a:pt x="6" y="1"/>
                      </a:cubicBezTo>
                      <a:cubicBezTo>
                        <a:pt x="6" y="1"/>
                        <a:pt x="5" y="2"/>
                        <a:pt x="5" y="2"/>
                      </a:cubicBezTo>
                      <a:cubicBezTo>
                        <a:pt x="4" y="2"/>
                        <a:pt x="3" y="2"/>
                        <a:pt x="2" y="2"/>
                      </a:cubicBezTo>
                      <a:cubicBezTo>
                        <a:pt x="2" y="2"/>
                        <a:pt x="1" y="3"/>
                        <a:pt x="1" y="3"/>
                      </a:cubicBezTo>
                      <a:cubicBezTo>
                        <a:pt x="0" y="4"/>
                        <a:pt x="0" y="5"/>
                        <a:pt x="1" y="5"/>
                      </a:cubicBezTo>
                      <a:cubicBezTo>
                        <a:pt x="1" y="6"/>
                        <a:pt x="2" y="7"/>
                        <a:pt x="2" y="7"/>
                      </a:cubicBezTo>
                      <a:cubicBezTo>
                        <a:pt x="3" y="8"/>
                        <a:pt x="5" y="9"/>
                        <a:pt x="6" y="9"/>
                      </a:cubicBezTo>
                      <a:cubicBezTo>
                        <a:pt x="7" y="9"/>
                        <a:pt x="7" y="10"/>
                        <a:pt x="8" y="10"/>
                      </a:cubicBezTo>
                      <a:cubicBezTo>
                        <a:pt x="8" y="10"/>
                        <a:pt x="9" y="11"/>
                        <a:pt x="9" y="11"/>
                      </a:cubicBezTo>
                      <a:cubicBezTo>
                        <a:pt x="9" y="12"/>
                        <a:pt x="10" y="12"/>
                        <a:pt x="10" y="13"/>
                      </a:cubicBezTo>
                      <a:cubicBezTo>
                        <a:pt x="11" y="14"/>
                        <a:pt x="11" y="15"/>
                        <a:pt x="11" y="16"/>
                      </a:cubicBezTo>
                      <a:cubicBezTo>
                        <a:pt x="11" y="20"/>
                        <a:pt x="11" y="23"/>
                        <a:pt x="10" y="26"/>
                      </a:cubicBezTo>
                      <a:cubicBezTo>
                        <a:pt x="10" y="27"/>
                        <a:pt x="11" y="27"/>
                        <a:pt x="11" y="27"/>
                      </a:cubicBezTo>
                      <a:cubicBezTo>
                        <a:pt x="11" y="27"/>
                        <a:pt x="12" y="27"/>
                        <a:pt x="12" y="26"/>
                      </a:cubicBezTo>
                      <a:cubicBezTo>
                        <a:pt x="12" y="24"/>
                        <a:pt x="12" y="21"/>
                        <a:pt x="12" y="19"/>
                      </a:cubicBezTo>
                      <a:cubicBezTo>
                        <a:pt x="12" y="16"/>
                        <a:pt x="12" y="14"/>
                        <a:pt x="11" y="11"/>
                      </a:cubicBezTo>
                      <a:cubicBezTo>
                        <a:pt x="10" y="10"/>
                        <a:pt x="9" y="10"/>
                        <a:pt x="8" y="9"/>
                      </a:cubicBezTo>
                      <a:cubicBezTo>
                        <a:pt x="7" y="8"/>
                        <a:pt x="6" y="8"/>
                        <a:pt x="5" y="7"/>
                      </a:cubicBezTo>
                      <a:cubicBezTo>
                        <a:pt x="4" y="7"/>
                        <a:pt x="4" y="7"/>
                        <a:pt x="3" y="6"/>
                      </a:cubicBezTo>
                      <a:cubicBezTo>
                        <a:pt x="3" y="6"/>
                        <a:pt x="2" y="6"/>
                        <a:pt x="2" y="6"/>
                      </a:cubicBezTo>
                      <a:cubicBezTo>
                        <a:pt x="2" y="5"/>
                        <a:pt x="2" y="5"/>
                        <a:pt x="2" y="5"/>
                      </a:cubicBezTo>
                      <a:cubicBezTo>
                        <a:pt x="2" y="5"/>
                        <a:pt x="2" y="5"/>
                        <a:pt x="2" y="5"/>
                      </a:cubicBezTo>
                      <a:cubicBezTo>
                        <a:pt x="2" y="4"/>
                        <a:pt x="2" y="4"/>
                        <a:pt x="2" y="4"/>
                      </a:cubicBezTo>
                      <a:cubicBezTo>
                        <a:pt x="2" y="4"/>
                        <a:pt x="2" y="4"/>
                        <a:pt x="2" y="4"/>
                      </a:cubicBezTo>
                      <a:cubicBezTo>
                        <a:pt x="2" y="4"/>
                        <a:pt x="2" y="4"/>
                        <a:pt x="2" y="4"/>
                      </a:cubicBezTo>
                      <a:cubicBezTo>
                        <a:pt x="2" y="4"/>
                        <a:pt x="2" y="4"/>
                        <a:pt x="2" y="3"/>
                      </a:cubicBezTo>
                      <a:cubicBezTo>
                        <a:pt x="2" y="3"/>
                        <a:pt x="3" y="3"/>
                        <a:pt x="3" y="3"/>
                      </a:cubicBezTo>
                      <a:cubicBezTo>
                        <a:pt x="3" y="3"/>
                        <a:pt x="3" y="3"/>
                        <a:pt x="4" y="3"/>
                      </a:cubicBezTo>
                      <a:cubicBezTo>
                        <a:pt x="4" y="3"/>
                        <a:pt x="4" y="3"/>
                        <a:pt x="4" y="3"/>
                      </a:cubicBezTo>
                      <a:cubicBezTo>
                        <a:pt x="5" y="3"/>
                        <a:pt x="5" y="3"/>
                        <a:pt x="5" y="3"/>
                      </a:cubicBezTo>
                      <a:cubicBezTo>
                        <a:pt x="5" y="3"/>
                        <a:pt x="5" y="3"/>
                        <a:pt x="5" y="3"/>
                      </a:cubicBezTo>
                      <a:cubicBezTo>
                        <a:pt x="5" y="4"/>
                        <a:pt x="5" y="5"/>
                        <a:pt x="6" y="6"/>
                      </a:cubicBezTo>
                      <a:cubicBezTo>
                        <a:pt x="6" y="6"/>
                        <a:pt x="6" y="6"/>
                        <a:pt x="6" y="6"/>
                      </a:cubicBezTo>
                      <a:cubicBezTo>
                        <a:pt x="7" y="5"/>
                        <a:pt x="7" y="4"/>
                        <a:pt x="7" y="3"/>
                      </a:cubicBezTo>
                      <a:cubicBezTo>
                        <a:pt x="7" y="3"/>
                        <a:pt x="7" y="3"/>
                        <a:pt x="6" y="2"/>
                      </a:cubicBezTo>
                      <a:cubicBezTo>
                        <a:pt x="6" y="2"/>
                        <a:pt x="7" y="2"/>
                        <a:pt x="7" y="2"/>
                      </a:cubicBezTo>
                      <a:cubicBezTo>
                        <a:pt x="7" y="2"/>
                        <a:pt x="7" y="2"/>
                        <a:pt x="8" y="1"/>
                      </a:cubicBezTo>
                      <a:cubicBezTo>
                        <a:pt x="8" y="1"/>
                        <a:pt x="8" y="1"/>
                        <a:pt x="8" y="1"/>
                      </a:cubicBezTo>
                      <a:cubicBezTo>
                        <a:pt x="8" y="2"/>
                        <a:pt x="8" y="2"/>
                        <a:pt x="8" y="3"/>
                      </a:cubicBezTo>
                      <a:cubicBezTo>
                        <a:pt x="8" y="3"/>
                        <a:pt x="9" y="3"/>
                        <a:pt x="9" y="3"/>
                      </a:cubicBezTo>
                      <a:cubicBezTo>
                        <a:pt x="10" y="3"/>
                        <a:pt x="10" y="3"/>
                        <a:pt x="11" y="3"/>
                      </a:cubicBezTo>
                      <a:cubicBezTo>
                        <a:pt x="11" y="2"/>
                        <a:pt x="11" y="2"/>
                        <a:pt x="11" y="1"/>
                      </a:cubicBezTo>
                      <a:cubicBezTo>
                        <a:pt x="11" y="1"/>
                        <a:pt x="11" y="1"/>
                        <a:pt x="11" y="1"/>
                      </a:cubicBezTo>
                      <a:cubicBezTo>
                        <a:pt x="12" y="1"/>
                        <a:pt x="12" y="1"/>
                        <a:pt x="12" y="2"/>
                      </a:cubicBezTo>
                      <a:cubicBezTo>
                        <a:pt x="12" y="2"/>
                        <a:pt x="12" y="2"/>
                        <a:pt x="12" y="3"/>
                      </a:cubicBezTo>
                      <a:cubicBezTo>
                        <a:pt x="11" y="3"/>
                        <a:pt x="11" y="4"/>
                        <a:pt x="12" y="5"/>
                      </a:cubicBezTo>
                      <a:cubicBezTo>
                        <a:pt x="12" y="5"/>
                        <a:pt x="12" y="5"/>
                        <a:pt x="12" y="5"/>
                      </a:cubicBezTo>
                      <a:cubicBezTo>
                        <a:pt x="13" y="5"/>
                        <a:pt x="14" y="5"/>
                        <a:pt x="14" y="4"/>
                      </a:cubicBezTo>
                      <a:cubicBezTo>
                        <a:pt x="15" y="4"/>
                        <a:pt x="15" y="3"/>
                        <a:pt x="15" y="3"/>
                      </a:cubicBezTo>
                      <a:cubicBezTo>
                        <a:pt x="15" y="2"/>
                        <a:pt x="14" y="2"/>
                        <a:pt x="14" y="2"/>
                      </a:cubicBezTo>
                      <a:cubicBezTo>
                        <a:pt x="14" y="2"/>
                        <a:pt x="14" y="2"/>
                        <a:pt x="15" y="2"/>
                      </a:cubicBezTo>
                      <a:cubicBezTo>
                        <a:pt x="15" y="2"/>
                        <a:pt x="15" y="2"/>
                        <a:pt x="15" y="2"/>
                      </a:cubicBezTo>
                      <a:cubicBezTo>
                        <a:pt x="15" y="2"/>
                        <a:pt x="15" y="3"/>
                        <a:pt x="15" y="3"/>
                      </a:cubicBezTo>
                      <a:cubicBezTo>
                        <a:pt x="15" y="4"/>
                        <a:pt x="15" y="4"/>
                        <a:pt x="16" y="4"/>
                      </a:cubicBezTo>
                      <a:cubicBezTo>
                        <a:pt x="16" y="4"/>
                        <a:pt x="16" y="4"/>
                        <a:pt x="16" y="4"/>
                      </a:cubicBezTo>
                      <a:cubicBezTo>
                        <a:pt x="16" y="3"/>
                        <a:pt x="17" y="3"/>
                        <a:pt x="17" y="3"/>
                      </a:cubicBezTo>
                      <a:cubicBezTo>
                        <a:pt x="17" y="2"/>
                        <a:pt x="17" y="2"/>
                        <a:pt x="17" y="2"/>
                      </a:cubicBezTo>
                      <a:cubicBezTo>
                        <a:pt x="17" y="2"/>
                        <a:pt x="17" y="2"/>
                        <a:pt x="17" y="1"/>
                      </a:cubicBezTo>
                      <a:cubicBezTo>
                        <a:pt x="17" y="1"/>
                        <a:pt x="17" y="1"/>
                        <a:pt x="17" y="1"/>
                      </a:cubicBezTo>
                      <a:cubicBezTo>
                        <a:pt x="17" y="1"/>
                        <a:pt x="17" y="1"/>
                        <a:pt x="17" y="1"/>
                      </a:cubicBezTo>
                      <a:cubicBezTo>
                        <a:pt x="17" y="1"/>
                        <a:pt x="18" y="1"/>
                        <a:pt x="18" y="1"/>
                      </a:cubicBezTo>
                      <a:cubicBezTo>
                        <a:pt x="18" y="1"/>
                        <a:pt x="18" y="1"/>
                        <a:pt x="19" y="1"/>
                      </a:cubicBezTo>
                      <a:cubicBezTo>
                        <a:pt x="19" y="1"/>
                        <a:pt x="19" y="1"/>
                        <a:pt x="19" y="1"/>
                      </a:cubicBezTo>
                      <a:cubicBezTo>
                        <a:pt x="18" y="2"/>
                        <a:pt x="18" y="2"/>
                        <a:pt x="18" y="3"/>
                      </a:cubicBezTo>
                      <a:cubicBezTo>
                        <a:pt x="18" y="3"/>
                        <a:pt x="18" y="3"/>
                        <a:pt x="18" y="4"/>
                      </a:cubicBezTo>
                      <a:cubicBezTo>
                        <a:pt x="18" y="4"/>
                        <a:pt x="19" y="4"/>
                        <a:pt x="19" y="4"/>
                      </a:cubicBezTo>
                      <a:cubicBezTo>
                        <a:pt x="20" y="4"/>
                        <a:pt x="20" y="3"/>
                        <a:pt x="21" y="2"/>
                      </a:cubicBezTo>
                      <a:cubicBezTo>
                        <a:pt x="21" y="2"/>
                        <a:pt x="21" y="2"/>
                        <a:pt x="21" y="2"/>
                      </a:cubicBezTo>
                      <a:cubicBezTo>
                        <a:pt x="21" y="2"/>
                        <a:pt x="21" y="2"/>
                        <a:pt x="21" y="2"/>
                      </a:cubicBezTo>
                      <a:cubicBezTo>
                        <a:pt x="21" y="2"/>
                        <a:pt x="21" y="2"/>
                        <a:pt x="21" y="2"/>
                      </a:cubicBezTo>
                      <a:cubicBezTo>
                        <a:pt x="21" y="2"/>
                        <a:pt x="21" y="2"/>
                        <a:pt x="21" y="2"/>
                      </a:cubicBezTo>
                      <a:cubicBezTo>
                        <a:pt x="21" y="3"/>
                        <a:pt x="21" y="3"/>
                        <a:pt x="22" y="4"/>
                      </a:cubicBezTo>
                      <a:cubicBezTo>
                        <a:pt x="22" y="4"/>
                        <a:pt x="22" y="4"/>
                        <a:pt x="22" y="4"/>
                      </a:cubicBezTo>
                      <a:cubicBezTo>
                        <a:pt x="23" y="4"/>
                        <a:pt x="23" y="3"/>
                        <a:pt x="23" y="2"/>
                      </a:cubicBezTo>
                      <a:cubicBezTo>
                        <a:pt x="23" y="2"/>
                        <a:pt x="23" y="2"/>
                        <a:pt x="23" y="2"/>
                      </a:cubicBezTo>
                      <a:cubicBezTo>
                        <a:pt x="23" y="2"/>
                        <a:pt x="24" y="2"/>
                        <a:pt x="24" y="3"/>
                      </a:cubicBezTo>
                      <a:cubicBezTo>
                        <a:pt x="24" y="3"/>
                        <a:pt x="24" y="3"/>
                        <a:pt x="24" y="3"/>
                      </a:cubicBezTo>
                      <a:cubicBezTo>
                        <a:pt x="24" y="3"/>
                        <a:pt x="24" y="3"/>
                        <a:pt x="24" y="3"/>
                      </a:cubicBezTo>
                      <a:cubicBezTo>
                        <a:pt x="24" y="3"/>
                        <a:pt x="24" y="3"/>
                        <a:pt x="25" y="3"/>
                      </a:cubicBezTo>
                      <a:cubicBezTo>
                        <a:pt x="25" y="3"/>
                        <a:pt x="25" y="4"/>
                        <a:pt x="25" y="4"/>
                      </a:cubicBezTo>
                      <a:cubicBezTo>
                        <a:pt x="25" y="4"/>
                        <a:pt x="25" y="4"/>
                        <a:pt x="25" y="4"/>
                      </a:cubicBezTo>
                      <a:cubicBezTo>
                        <a:pt x="25" y="4"/>
                        <a:pt x="25" y="4"/>
                        <a:pt x="24" y="5"/>
                      </a:cubicBezTo>
                      <a:cubicBezTo>
                        <a:pt x="24" y="5"/>
                        <a:pt x="24" y="5"/>
                        <a:pt x="24" y="6"/>
                      </a:cubicBezTo>
                      <a:cubicBezTo>
                        <a:pt x="23" y="6"/>
                        <a:pt x="23" y="7"/>
                        <a:pt x="23" y="7"/>
                      </a:cubicBezTo>
                      <a:cubicBezTo>
                        <a:pt x="22" y="8"/>
                        <a:pt x="21" y="8"/>
                        <a:pt x="20" y="9"/>
                      </a:cubicBezTo>
                      <a:cubicBezTo>
                        <a:pt x="19" y="9"/>
                        <a:pt x="19" y="9"/>
                        <a:pt x="18" y="10"/>
                      </a:cubicBezTo>
                      <a:cubicBezTo>
                        <a:pt x="18" y="10"/>
                        <a:pt x="17" y="11"/>
                        <a:pt x="17" y="12"/>
                      </a:cubicBezTo>
                      <a:cubicBezTo>
                        <a:pt x="15" y="14"/>
                        <a:pt x="15" y="18"/>
                        <a:pt x="15" y="21"/>
                      </a:cubicBezTo>
                      <a:cubicBezTo>
                        <a:pt x="15" y="23"/>
                        <a:pt x="15" y="25"/>
                        <a:pt x="15" y="28"/>
                      </a:cubicBezTo>
                      <a:cubicBezTo>
                        <a:pt x="15" y="28"/>
                        <a:pt x="16" y="28"/>
                        <a:pt x="16" y="28"/>
                      </a:cubicBezTo>
                      <a:cubicBezTo>
                        <a:pt x="16" y="28"/>
                        <a:pt x="17" y="28"/>
                        <a:pt x="17" y="28"/>
                      </a:cubicBezTo>
                      <a:cubicBezTo>
                        <a:pt x="16" y="27"/>
                        <a:pt x="16" y="26"/>
                        <a:pt x="16" y="26"/>
                      </a:cubicBezTo>
                      <a:cubicBezTo>
                        <a:pt x="16" y="23"/>
                        <a:pt x="16" y="20"/>
                        <a:pt x="16" y="18"/>
                      </a:cubicBezTo>
                      <a:cubicBezTo>
                        <a:pt x="16" y="16"/>
                        <a:pt x="17" y="15"/>
                        <a:pt x="17" y="13"/>
                      </a:cubicBezTo>
                      <a:cubicBezTo>
                        <a:pt x="18" y="12"/>
                        <a:pt x="18" y="12"/>
                        <a:pt x="19" y="11"/>
                      </a:cubicBezTo>
                      <a:cubicBezTo>
                        <a:pt x="19" y="11"/>
                        <a:pt x="19" y="10"/>
                        <a:pt x="20" y="10"/>
                      </a:cubicBezTo>
                      <a:cubicBezTo>
                        <a:pt x="21" y="9"/>
                        <a:pt x="22" y="9"/>
                        <a:pt x="23" y="8"/>
                      </a:cubicBezTo>
                      <a:cubicBezTo>
                        <a:pt x="24" y="8"/>
                        <a:pt x="25" y="7"/>
                        <a:pt x="25" y="6"/>
                      </a:cubicBezTo>
                      <a:cubicBezTo>
                        <a:pt x="26" y="5"/>
                        <a:pt x="26" y="4"/>
                        <a:pt x="26" y="3"/>
                      </a:cubicBezTo>
                      <a:cubicBezTo>
                        <a:pt x="26" y="3"/>
                        <a:pt x="25" y="2"/>
                        <a:pt x="25" y="2"/>
                      </a:cubicBezTo>
                      <a:cubicBezTo>
                        <a:pt x="24" y="1"/>
                        <a:pt x="23" y="1"/>
                        <a:pt x="22" y="1"/>
                      </a:cubicBezTo>
                      <a:cubicBezTo>
                        <a:pt x="22" y="1"/>
                        <a:pt x="22" y="1"/>
                        <a:pt x="21" y="1"/>
                      </a:cubicBezTo>
                      <a:cubicBezTo>
                        <a:pt x="21" y="1"/>
                        <a:pt x="20" y="1"/>
                        <a:pt x="20" y="1"/>
                      </a:cubicBezTo>
                      <a:cubicBezTo>
                        <a:pt x="20" y="1"/>
                        <a:pt x="20" y="1"/>
                        <a:pt x="20" y="1"/>
                      </a:cubicBezTo>
                      <a:cubicBezTo>
                        <a:pt x="19" y="0"/>
                        <a:pt x="18" y="0"/>
                        <a:pt x="17" y="0"/>
                      </a:cubicBezTo>
                      <a:cubicBezTo>
                        <a:pt x="16" y="0"/>
                        <a:pt x="16" y="0"/>
                        <a:pt x="15" y="1"/>
                      </a:cubicBezTo>
                      <a:cubicBezTo>
                        <a:pt x="15" y="0"/>
                        <a:pt x="14" y="1"/>
                        <a:pt x="13" y="1"/>
                      </a:cubicBezTo>
                      <a:cubicBezTo>
                        <a:pt x="13" y="1"/>
                        <a:pt x="13" y="0"/>
                        <a:pt x="12" y="0"/>
                      </a:cubicBezTo>
                      <a:cubicBezTo>
                        <a:pt x="12" y="0"/>
                        <a:pt x="11" y="0"/>
                        <a:pt x="11" y="0"/>
                      </a:cubicBezTo>
                      <a:cubicBezTo>
                        <a:pt x="10" y="0"/>
                        <a:pt x="10" y="0"/>
                        <a:pt x="10" y="0"/>
                      </a:cubicBezTo>
                      <a:cubicBezTo>
                        <a:pt x="10" y="0"/>
                        <a:pt x="9" y="0"/>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2" name="Freeform 484"/>
                <p:cNvSpPr/>
                <p:nvPr/>
              </p:nvSpPr>
              <p:spPr bwMode="auto">
                <a:xfrm>
                  <a:off x="896938" y="2190751"/>
                  <a:ext cx="1588" cy="11113"/>
                </a:xfrm>
                <a:custGeom>
                  <a:avLst/>
                  <a:gdLst>
                    <a:gd name="T0" fmla="*/ 0 w 1"/>
                    <a:gd name="T1" fmla="*/ 1 h 11"/>
                    <a:gd name="T2" fmla="*/ 0 w 1"/>
                    <a:gd name="T3" fmla="*/ 11 h 11"/>
                    <a:gd name="T4" fmla="*/ 1 w 1"/>
                    <a:gd name="T5" fmla="*/ 11 h 11"/>
                    <a:gd name="T6" fmla="*/ 1 w 1"/>
                    <a:gd name="T7" fmla="*/ 11 h 11"/>
                    <a:gd name="T8" fmla="*/ 1 w 1"/>
                    <a:gd name="T9" fmla="*/ 1 h 11"/>
                    <a:gd name="T10" fmla="*/ 0 w 1"/>
                    <a:gd name="T11" fmla="*/ 0 h 11"/>
                    <a:gd name="T12" fmla="*/ 0 w 1"/>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 h="11">
                      <a:moveTo>
                        <a:pt x="0" y="1"/>
                      </a:moveTo>
                      <a:cubicBezTo>
                        <a:pt x="0" y="4"/>
                        <a:pt x="0" y="7"/>
                        <a:pt x="0" y="11"/>
                      </a:cubicBezTo>
                      <a:cubicBezTo>
                        <a:pt x="0" y="11"/>
                        <a:pt x="0" y="11"/>
                        <a:pt x="1" y="11"/>
                      </a:cubicBezTo>
                      <a:cubicBezTo>
                        <a:pt x="1" y="11"/>
                        <a:pt x="1" y="11"/>
                        <a:pt x="1" y="11"/>
                      </a:cubicBezTo>
                      <a:cubicBezTo>
                        <a:pt x="1" y="7"/>
                        <a:pt x="1" y="4"/>
                        <a:pt x="1" y="1"/>
                      </a:cubicBezTo>
                      <a:cubicBezTo>
                        <a:pt x="1" y="0"/>
                        <a:pt x="1" y="0"/>
                        <a:pt x="0" y="0"/>
                      </a:cubicBezTo>
                      <a:cubicBezTo>
                        <a:pt x="0" y="0"/>
                        <a:pt x="0"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3" name="Freeform 485"/>
                <p:cNvSpPr/>
                <p:nvPr/>
              </p:nvSpPr>
              <p:spPr bwMode="auto">
                <a:xfrm>
                  <a:off x="912813" y="2197101"/>
                  <a:ext cx="9525" cy="7938"/>
                </a:xfrm>
                <a:custGeom>
                  <a:avLst/>
                  <a:gdLst>
                    <a:gd name="T0" fmla="*/ 8 w 9"/>
                    <a:gd name="T1" fmla="*/ 0 h 8"/>
                    <a:gd name="T2" fmla="*/ 4 w 9"/>
                    <a:gd name="T3" fmla="*/ 3 h 8"/>
                    <a:gd name="T4" fmla="*/ 0 w 9"/>
                    <a:gd name="T5" fmla="*/ 8 h 8"/>
                    <a:gd name="T6" fmla="*/ 0 w 9"/>
                    <a:gd name="T7" fmla="*/ 8 h 8"/>
                    <a:gd name="T8" fmla="*/ 1 w 9"/>
                    <a:gd name="T9" fmla="*/ 8 h 8"/>
                    <a:gd name="T10" fmla="*/ 1 w 9"/>
                    <a:gd name="T11" fmla="*/ 8 h 8"/>
                    <a:gd name="T12" fmla="*/ 6 w 9"/>
                    <a:gd name="T13" fmla="*/ 3 h 8"/>
                    <a:gd name="T14" fmla="*/ 9 w 9"/>
                    <a:gd name="T15" fmla="*/ 1 h 8"/>
                    <a:gd name="T16" fmla="*/ 9 w 9"/>
                    <a:gd name="T17" fmla="*/ 1 h 8"/>
                    <a:gd name="T18" fmla="*/ 8 w 9"/>
                    <a:gd name="T19" fmla="*/ 0 h 8"/>
                    <a:gd name="T20" fmla="*/ 8 w 9"/>
                    <a:gd name="T2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8">
                      <a:moveTo>
                        <a:pt x="8" y="0"/>
                      </a:moveTo>
                      <a:cubicBezTo>
                        <a:pt x="7" y="1"/>
                        <a:pt x="5" y="2"/>
                        <a:pt x="4" y="3"/>
                      </a:cubicBezTo>
                      <a:cubicBezTo>
                        <a:pt x="2" y="5"/>
                        <a:pt x="1" y="6"/>
                        <a:pt x="0" y="8"/>
                      </a:cubicBezTo>
                      <a:cubicBezTo>
                        <a:pt x="0" y="8"/>
                        <a:pt x="0" y="8"/>
                        <a:pt x="0" y="8"/>
                      </a:cubicBezTo>
                      <a:cubicBezTo>
                        <a:pt x="0" y="8"/>
                        <a:pt x="1" y="8"/>
                        <a:pt x="1" y="8"/>
                      </a:cubicBezTo>
                      <a:cubicBezTo>
                        <a:pt x="1" y="8"/>
                        <a:pt x="1" y="8"/>
                        <a:pt x="1" y="8"/>
                      </a:cubicBezTo>
                      <a:cubicBezTo>
                        <a:pt x="3" y="6"/>
                        <a:pt x="4" y="4"/>
                        <a:pt x="6" y="3"/>
                      </a:cubicBezTo>
                      <a:cubicBezTo>
                        <a:pt x="7" y="2"/>
                        <a:pt x="8" y="2"/>
                        <a:pt x="9" y="1"/>
                      </a:cubicBezTo>
                      <a:cubicBezTo>
                        <a:pt x="9" y="1"/>
                        <a:pt x="9" y="1"/>
                        <a:pt x="9" y="1"/>
                      </a:cubicBezTo>
                      <a:cubicBezTo>
                        <a:pt x="9" y="0"/>
                        <a:pt x="9" y="0"/>
                        <a:pt x="8" y="0"/>
                      </a:cubicBezTo>
                      <a:cubicBezTo>
                        <a:pt x="8" y="0"/>
                        <a:pt x="8" y="0"/>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4" name="Freeform 486"/>
                <p:cNvSpPr>
                  <a:spLocks noEditPoints="1"/>
                </p:cNvSpPr>
                <p:nvPr/>
              </p:nvSpPr>
              <p:spPr bwMode="auto">
                <a:xfrm>
                  <a:off x="920750" y="2209801"/>
                  <a:ext cx="9525" cy="3175"/>
                </a:xfrm>
                <a:custGeom>
                  <a:avLst/>
                  <a:gdLst>
                    <a:gd name="T0" fmla="*/ 3 w 9"/>
                    <a:gd name="T1" fmla="*/ 1 h 2"/>
                    <a:gd name="T2" fmla="*/ 3 w 9"/>
                    <a:gd name="T3" fmla="*/ 1 h 2"/>
                    <a:gd name="T4" fmla="*/ 3 w 9"/>
                    <a:gd name="T5" fmla="*/ 1 h 2"/>
                    <a:gd name="T6" fmla="*/ 8 w 9"/>
                    <a:gd name="T7" fmla="*/ 0 h 2"/>
                    <a:gd name="T8" fmla="*/ 3 w 9"/>
                    <a:gd name="T9" fmla="*/ 1 h 2"/>
                    <a:gd name="T10" fmla="*/ 0 w 9"/>
                    <a:gd name="T11" fmla="*/ 1 h 2"/>
                    <a:gd name="T12" fmla="*/ 0 w 9"/>
                    <a:gd name="T13" fmla="*/ 2 h 2"/>
                    <a:gd name="T14" fmla="*/ 0 w 9"/>
                    <a:gd name="T15" fmla="*/ 2 h 2"/>
                    <a:gd name="T16" fmla="*/ 5 w 9"/>
                    <a:gd name="T17" fmla="*/ 2 h 2"/>
                    <a:gd name="T18" fmla="*/ 9 w 9"/>
                    <a:gd name="T19" fmla="*/ 1 h 2"/>
                    <a:gd name="T20" fmla="*/ 9 w 9"/>
                    <a:gd name="T21" fmla="*/ 0 h 2"/>
                    <a:gd name="T22" fmla="*/ 8 w 9"/>
                    <a:gd name="T23" fmla="*/ 0 h 2"/>
                    <a:gd name="T24" fmla="*/ 8 w 9"/>
                    <a:gd name="T25"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
                      <a:moveTo>
                        <a:pt x="3" y="1"/>
                      </a:moveTo>
                      <a:cubicBezTo>
                        <a:pt x="3" y="1"/>
                        <a:pt x="3" y="1"/>
                        <a:pt x="3" y="1"/>
                      </a:cubicBezTo>
                      <a:cubicBezTo>
                        <a:pt x="3" y="1"/>
                        <a:pt x="3" y="1"/>
                        <a:pt x="3" y="1"/>
                      </a:cubicBezTo>
                      <a:moveTo>
                        <a:pt x="8" y="0"/>
                      </a:moveTo>
                      <a:cubicBezTo>
                        <a:pt x="6" y="0"/>
                        <a:pt x="5" y="1"/>
                        <a:pt x="3" y="1"/>
                      </a:cubicBezTo>
                      <a:cubicBezTo>
                        <a:pt x="2" y="1"/>
                        <a:pt x="1" y="1"/>
                        <a:pt x="0" y="1"/>
                      </a:cubicBezTo>
                      <a:cubicBezTo>
                        <a:pt x="0" y="1"/>
                        <a:pt x="0" y="1"/>
                        <a:pt x="0" y="2"/>
                      </a:cubicBezTo>
                      <a:cubicBezTo>
                        <a:pt x="0" y="2"/>
                        <a:pt x="0" y="2"/>
                        <a:pt x="0" y="2"/>
                      </a:cubicBezTo>
                      <a:cubicBezTo>
                        <a:pt x="2" y="2"/>
                        <a:pt x="3" y="2"/>
                        <a:pt x="5" y="2"/>
                      </a:cubicBezTo>
                      <a:cubicBezTo>
                        <a:pt x="6" y="2"/>
                        <a:pt x="7" y="1"/>
                        <a:pt x="9" y="1"/>
                      </a:cubicBezTo>
                      <a:cubicBezTo>
                        <a:pt x="9" y="1"/>
                        <a:pt x="9" y="1"/>
                        <a:pt x="9" y="0"/>
                      </a:cubicBezTo>
                      <a:cubicBezTo>
                        <a:pt x="9" y="0"/>
                        <a:pt x="9" y="0"/>
                        <a:pt x="8" y="0"/>
                      </a:cubicBezTo>
                      <a:cubicBezTo>
                        <a:pt x="8" y="0"/>
                        <a:pt x="8" y="0"/>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5" name="Freeform 487"/>
                <p:cNvSpPr/>
                <p:nvPr/>
              </p:nvSpPr>
              <p:spPr bwMode="auto">
                <a:xfrm>
                  <a:off x="925513" y="2225676"/>
                  <a:ext cx="9525" cy="0"/>
                </a:xfrm>
                <a:custGeom>
                  <a:avLst/>
                  <a:gdLst>
                    <a:gd name="T0" fmla="*/ 8 w 9"/>
                    <a:gd name="T1" fmla="*/ 0 h 1"/>
                    <a:gd name="T2" fmla="*/ 6 w 9"/>
                    <a:gd name="T3" fmla="*/ 0 h 1"/>
                    <a:gd name="T4" fmla="*/ 2 w 9"/>
                    <a:gd name="T5" fmla="*/ 0 h 1"/>
                    <a:gd name="T6" fmla="*/ 0 w 9"/>
                    <a:gd name="T7" fmla="*/ 0 h 1"/>
                    <a:gd name="T8" fmla="*/ 0 w 9"/>
                    <a:gd name="T9" fmla="*/ 1 h 1"/>
                    <a:gd name="T10" fmla="*/ 0 w 9"/>
                    <a:gd name="T11" fmla="*/ 1 h 1"/>
                    <a:gd name="T12" fmla="*/ 2 w 9"/>
                    <a:gd name="T13" fmla="*/ 1 h 1"/>
                    <a:gd name="T14" fmla="*/ 9 w 9"/>
                    <a:gd name="T15" fmla="*/ 1 h 1"/>
                    <a:gd name="T16" fmla="*/ 9 w 9"/>
                    <a:gd name="T17" fmla="*/ 0 h 1"/>
                    <a:gd name="T18" fmla="*/ 9 w 9"/>
                    <a:gd name="T19" fmla="*/ 0 h 1"/>
                    <a:gd name="T20" fmla="*/ 8 w 9"/>
                    <a:gd name="T2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1">
                      <a:moveTo>
                        <a:pt x="8" y="0"/>
                      </a:moveTo>
                      <a:cubicBezTo>
                        <a:pt x="8" y="0"/>
                        <a:pt x="7" y="0"/>
                        <a:pt x="6" y="0"/>
                      </a:cubicBezTo>
                      <a:cubicBezTo>
                        <a:pt x="5" y="0"/>
                        <a:pt x="3" y="0"/>
                        <a:pt x="2" y="0"/>
                      </a:cubicBezTo>
                      <a:cubicBezTo>
                        <a:pt x="1" y="0"/>
                        <a:pt x="1" y="0"/>
                        <a:pt x="0" y="0"/>
                      </a:cubicBezTo>
                      <a:cubicBezTo>
                        <a:pt x="0" y="0"/>
                        <a:pt x="0" y="0"/>
                        <a:pt x="0" y="1"/>
                      </a:cubicBezTo>
                      <a:cubicBezTo>
                        <a:pt x="0" y="1"/>
                        <a:pt x="0" y="1"/>
                        <a:pt x="0" y="1"/>
                      </a:cubicBezTo>
                      <a:cubicBezTo>
                        <a:pt x="1" y="1"/>
                        <a:pt x="1" y="1"/>
                        <a:pt x="2" y="1"/>
                      </a:cubicBezTo>
                      <a:cubicBezTo>
                        <a:pt x="4" y="1"/>
                        <a:pt x="7" y="1"/>
                        <a:pt x="9" y="1"/>
                      </a:cubicBezTo>
                      <a:cubicBezTo>
                        <a:pt x="9" y="1"/>
                        <a:pt x="9" y="0"/>
                        <a:pt x="9" y="0"/>
                      </a:cubicBezTo>
                      <a:cubicBezTo>
                        <a:pt x="9" y="0"/>
                        <a:pt x="9" y="0"/>
                        <a:pt x="9" y="0"/>
                      </a:cubicBezTo>
                      <a:cubicBezTo>
                        <a:pt x="9" y="0"/>
                        <a:pt x="8" y="0"/>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6" name="Freeform 488"/>
                <p:cNvSpPr>
                  <a:spLocks noEditPoints="1"/>
                </p:cNvSpPr>
                <p:nvPr/>
              </p:nvSpPr>
              <p:spPr bwMode="auto">
                <a:xfrm>
                  <a:off x="923925" y="2238376"/>
                  <a:ext cx="7938" cy="6350"/>
                </a:xfrm>
                <a:custGeom>
                  <a:avLst/>
                  <a:gdLst>
                    <a:gd name="T0" fmla="*/ 2 w 7"/>
                    <a:gd name="T1" fmla="*/ 2 h 6"/>
                    <a:gd name="T2" fmla="*/ 2 w 7"/>
                    <a:gd name="T3" fmla="*/ 2 h 6"/>
                    <a:gd name="T4" fmla="*/ 2 w 7"/>
                    <a:gd name="T5" fmla="*/ 2 h 6"/>
                    <a:gd name="T6" fmla="*/ 0 w 7"/>
                    <a:gd name="T7" fmla="*/ 0 h 6"/>
                    <a:gd name="T8" fmla="*/ 1 w 7"/>
                    <a:gd name="T9" fmla="*/ 1 h 6"/>
                    <a:gd name="T10" fmla="*/ 2 w 7"/>
                    <a:gd name="T11" fmla="*/ 2 h 6"/>
                    <a:gd name="T12" fmla="*/ 5 w 7"/>
                    <a:gd name="T13" fmla="*/ 3 h 6"/>
                    <a:gd name="T14" fmla="*/ 6 w 7"/>
                    <a:gd name="T15" fmla="*/ 4 h 6"/>
                    <a:gd name="T16" fmla="*/ 6 w 7"/>
                    <a:gd name="T17" fmla="*/ 4 h 6"/>
                    <a:gd name="T18" fmla="*/ 6 w 7"/>
                    <a:gd name="T19" fmla="*/ 5 h 6"/>
                    <a:gd name="T20" fmla="*/ 6 w 7"/>
                    <a:gd name="T21" fmla="*/ 5 h 6"/>
                    <a:gd name="T22" fmla="*/ 6 w 7"/>
                    <a:gd name="T23" fmla="*/ 5 h 6"/>
                    <a:gd name="T24" fmla="*/ 6 w 7"/>
                    <a:gd name="T25" fmla="*/ 6 h 6"/>
                    <a:gd name="T26" fmla="*/ 7 w 7"/>
                    <a:gd name="T27" fmla="*/ 6 h 6"/>
                    <a:gd name="T28" fmla="*/ 7 w 7"/>
                    <a:gd name="T29" fmla="*/ 4 h 6"/>
                    <a:gd name="T30" fmla="*/ 5 w 7"/>
                    <a:gd name="T31" fmla="*/ 2 h 6"/>
                    <a:gd name="T32" fmla="*/ 1 w 7"/>
                    <a:gd name="T33" fmla="*/ 0 h 6"/>
                    <a:gd name="T34" fmla="*/ 1 w 7"/>
                    <a:gd name="T35" fmla="*/ 0 h 6"/>
                    <a:gd name="T36" fmla="*/ 0 w 7"/>
                    <a:gd name="T3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6">
                      <a:moveTo>
                        <a:pt x="2" y="2"/>
                      </a:moveTo>
                      <a:cubicBezTo>
                        <a:pt x="2" y="2"/>
                        <a:pt x="2" y="2"/>
                        <a:pt x="2" y="2"/>
                      </a:cubicBezTo>
                      <a:cubicBezTo>
                        <a:pt x="2" y="2"/>
                        <a:pt x="2" y="2"/>
                        <a:pt x="2" y="2"/>
                      </a:cubicBezTo>
                      <a:moveTo>
                        <a:pt x="0" y="0"/>
                      </a:moveTo>
                      <a:cubicBezTo>
                        <a:pt x="0" y="1"/>
                        <a:pt x="0" y="1"/>
                        <a:pt x="1" y="1"/>
                      </a:cubicBezTo>
                      <a:cubicBezTo>
                        <a:pt x="1" y="1"/>
                        <a:pt x="2" y="2"/>
                        <a:pt x="2" y="2"/>
                      </a:cubicBezTo>
                      <a:cubicBezTo>
                        <a:pt x="3" y="2"/>
                        <a:pt x="4" y="3"/>
                        <a:pt x="5" y="3"/>
                      </a:cubicBezTo>
                      <a:cubicBezTo>
                        <a:pt x="5" y="3"/>
                        <a:pt x="5" y="4"/>
                        <a:pt x="6" y="4"/>
                      </a:cubicBezTo>
                      <a:cubicBezTo>
                        <a:pt x="6" y="4"/>
                        <a:pt x="6" y="4"/>
                        <a:pt x="6" y="4"/>
                      </a:cubicBezTo>
                      <a:cubicBezTo>
                        <a:pt x="6" y="5"/>
                        <a:pt x="6" y="5"/>
                        <a:pt x="6" y="5"/>
                      </a:cubicBezTo>
                      <a:cubicBezTo>
                        <a:pt x="6" y="5"/>
                        <a:pt x="6" y="5"/>
                        <a:pt x="6" y="5"/>
                      </a:cubicBezTo>
                      <a:cubicBezTo>
                        <a:pt x="6" y="5"/>
                        <a:pt x="6" y="5"/>
                        <a:pt x="6" y="5"/>
                      </a:cubicBezTo>
                      <a:cubicBezTo>
                        <a:pt x="6" y="6"/>
                        <a:pt x="6" y="6"/>
                        <a:pt x="6" y="6"/>
                      </a:cubicBezTo>
                      <a:cubicBezTo>
                        <a:pt x="7" y="6"/>
                        <a:pt x="7" y="6"/>
                        <a:pt x="7" y="6"/>
                      </a:cubicBezTo>
                      <a:cubicBezTo>
                        <a:pt x="7" y="5"/>
                        <a:pt x="7" y="4"/>
                        <a:pt x="7" y="4"/>
                      </a:cubicBezTo>
                      <a:cubicBezTo>
                        <a:pt x="6" y="3"/>
                        <a:pt x="6" y="2"/>
                        <a:pt x="5" y="2"/>
                      </a:cubicBezTo>
                      <a:cubicBezTo>
                        <a:pt x="4" y="1"/>
                        <a:pt x="2" y="1"/>
                        <a:pt x="1" y="0"/>
                      </a:cubicBezTo>
                      <a:cubicBezTo>
                        <a:pt x="1" y="0"/>
                        <a:pt x="1"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7" name="Freeform 489"/>
                <p:cNvSpPr/>
                <p:nvPr/>
              </p:nvSpPr>
              <p:spPr bwMode="auto">
                <a:xfrm>
                  <a:off x="919163" y="2251076"/>
                  <a:ext cx="7938" cy="6350"/>
                </a:xfrm>
                <a:custGeom>
                  <a:avLst/>
                  <a:gdLst>
                    <a:gd name="T0" fmla="*/ 0 w 7"/>
                    <a:gd name="T1" fmla="*/ 0 h 6"/>
                    <a:gd name="T2" fmla="*/ 1 w 7"/>
                    <a:gd name="T3" fmla="*/ 1 h 6"/>
                    <a:gd name="T4" fmla="*/ 4 w 7"/>
                    <a:gd name="T5" fmla="*/ 3 h 6"/>
                    <a:gd name="T6" fmla="*/ 5 w 7"/>
                    <a:gd name="T7" fmla="*/ 5 h 6"/>
                    <a:gd name="T8" fmla="*/ 6 w 7"/>
                    <a:gd name="T9" fmla="*/ 5 h 6"/>
                    <a:gd name="T10" fmla="*/ 6 w 7"/>
                    <a:gd name="T11" fmla="*/ 5 h 6"/>
                    <a:gd name="T12" fmla="*/ 7 w 7"/>
                    <a:gd name="T13" fmla="*/ 6 h 6"/>
                    <a:gd name="T14" fmla="*/ 7 w 7"/>
                    <a:gd name="T15" fmla="*/ 5 h 6"/>
                    <a:gd name="T16" fmla="*/ 5 w 7"/>
                    <a:gd name="T17" fmla="*/ 2 h 6"/>
                    <a:gd name="T18" fmla="*/ 1 w 7"/>
                    <a:gd name="T19" fmla="*/ 0 h 6"/>
                    <a:gd name="T20" fmla="*/ 1 w 7"/>
                    <a:gd name="T21" fmla="*/ 0 h 6"/>
                    <a:gd name="T22" fmla="*/ 0 w 7"/>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6">
                      <a:moveTo>
                        <a:pt x="0" y="0"/>
                      </a:moveTo>
                      <a:cubicBezTo>
                        <a:pt x="0" y="0"/>
                        <a:pt x="0" y="1"/>
                        <a:pt x="1" y="1"/>
                      </a:cubicBezTo>
                      <a:cubicBezTo>
                        <a:pt x="2" y="2"/>
                        <a:pt x="3" y="2"/>
                        <a:pt x="4" y="3"/>
                      </a:cubicBezTo>
                      <a:cubicBezTo>
                        <a:pt x="4" y="4"/>
                        <a:pt x="5" y="4"/>
                        <a:pt x="5" y="5"/>
                      </a:cubicBezTo>
                      <a:cubicBezTo>
                        <a:pt x="6" y="5"/>
                        <a:pt x="6" y="5"/>
                        <a:pt x="6" y="5"/>
                      </a:cubicBezTo>
                      <a:cubicBezTo>
                        <a:pt x="6" y="5"/>
                        <a:pt x="6" y="5"/>
                        <a:pt x="6" y="5"/>
                      </a:cubicBezTo>
                      <a:cubicBezTo>
                        <a:pt x="6" y="6"/>
                        <a:pt x="6" y="6"/>
                        <a:pt x="7" y="6"/>
                      </a:cubicBezTo>
                      <a:cubicBezTo>
                        <a:pt x="7" y="6"/>
                        <a:pt x="7" y="5"/>
                        <a:pt x="7" y="5"/>
                      </a:cubicBezTo>
                      <a:cubicBezTo>
                        <a:pt x="7" y="4"/>
                        <a:pt x="6" y="3"/>
                        <a:pt x="5" y="2"/>
                      </a:cubicBezTo>
                      <a:cubicBezTo>
                        <a:pt x="4" y="1"/>
                        <a:pt x="2" y="1"/>
                        <a:pt x="1" y="0"/>
                      </a:cubicBezTo>
                      <a:cubicBezTo>
                        <a:pt x="1" y="0"/>
                        <a:pt x="1" y="0"/>
                        <a:pt x="1"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8" name="Freeform 490"/>
                <p:cNvSpPr/>
                <p:nvPr/>
              </p:nvSpPr>
              <p:spPr bwMode="auto">
                <a:xfrm>
                  <a:off x="862013" y="2254251"/>
                  <a:ext cx="11113" cy="6350"/>
                </a:xfrm>
                <a:custGeom>
                  <a:avLst/>
                  <a:gdLst>
                    <a:gd name="T0" fmla="*/ 10 w 11"/>
                    <a:gd name="T1" fmla="*/ 0 h 5"/>
                    <a:gd name="T2" fmla="*/ 7 w 11"/>
                    <a:gd name="T3" fmla="*/ 1 h 5"/>
                    <a:gd name="T4" fmla="*/ 3 w 11"/>
                    <a:gd name="T5" fmla="*/ 3 h 5"/>
                    <a:gd name="T6" fmla="*/ 2 w 11"/>
                    <a:gd name="T7" fmla="*/ 3 h 5"/>
                    <a:gd name="T8" fmla="*/ 1 w 11"/>
                    <a:gd name="T9" fmla="*/ 3 h 5"/>
                    <a:gd name="T10" fmla="*/ 1 w 11"/>
                    <a:gd name="T11" fmla="*/ 3 h 5"/>
                    <a:gd name="T12" fmla="*/ 0 w 11"/>
                    <a:gd name="T13" fmla="*/ 4 h 5"/>
                    <a:gd name="T14" fmla="*/ 0 w 11"/>
                    <a:gd name="T15" fmla="*/ 5 h 5"/>
                    <a:gd name="T16" fmla="*/ 4 w 11"/>
                    <a:gd name="T17" fmla="*/ 4 h 5"/>
                    <a:gd name="T18" fmla="*/ 8 w 11"/>
                    <a:gd name="T19" fmla="*/ 2 h 5"/>
                    <a:gd name="T20" fmla="*/ 10 w 11"/>
                    <a:gd name="T21" fmla="*/ 1 h 5"/>
                    <a:gd name="T22" fmla="*/ 11 w 11"/>
                    <a:gd name="T23" fmla="*/ 1 h 5"/>
                    <a:gd name="T24" fmla="*/ 10 w 11"/>
                    <a:gd name="T25" fmla="*/ 0 h 5"/>
                    <a:gd name="T26" fmla="*/ 10 w 11"/>
                    <a:gd name="T2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5">
                      <a:moveTo>
                        <a:pt x="10" y="0"/>
                      </a:moveTo>
                      <a:cubicBezTo>
                        <a:pt x="9" y="0"/>
                        <a:pt x="8" y="1"/>
                        <a:pt x="7" y="1"/>
                      </a:cubicBezTo>
                      <a:cubicBezTo>
                        <a:pt x="6" y="2"/>
                        <a:pt x="5" y="2"/>
                        <a:pt x="3" y="3"/>
                      </a:cubicBezTo>
                      <a:cubicBezTo>
                        <a:pt x="3" y="3"/>
                        <a:pt x="2" y="3"/>
                        <a:pt x="2" y="3"/>
                      </a:cubicBezTo>
                      <a:cubicBezTo>
                        <a:pt x="1" y="4"/>
                        <a:pt x="1" y="4"/>
                        <a:pt x="1" y="3"/>
                      </a:cubicBezTo>
                      <a:cubicBezTo>
                        <a:pt x="1" y="3"/>
                        <a:pt x="1" y="3"/>
                        <a:pt x="1" y="3"/>
                      </a:cubicBezTo>
                      <a:cubicBezTo>
                        <a:pt x="0" y="3"/>
                        <a:pt x="0" y="4"/>
                        <a:pt x="0" y="4"/>
                      </a:cubicBezTo>
                      <a:cubicBezTo>
                        <a:pt x="0" y="4"/>
                        <a:pt x="0" y="5"/>
                        <a:pt x="0" y="5"/>
                      </a:cubicBezTo>
                      <a:cubicBezTo>
                        <a:pt x="2" y="5"/>
                        <a:pt x="3" y="4"/>
                        <a:pt x="4" y="4"/>
                      </a:cubicBezTo>
                      <a:cubicBezTo>
                        <a:pt x="6" y="3"/>
                        <a:pt x="7" y="2"/>
                        <a:pt x="8" y="2"/>
                      </a:cubicBezTo>
                      <a:cubicBezTo>
                        <a:pt x="9" y="2"/>
                        <a:pt x="10" y="1"/>
                        <a:pt x="10" y="1"/>
                      </a:cubicBezTo>
                      <a:cubicBezTo>
                        <a:pt x="11" y="1"/>
                        <a:pt x="11" y="1"/>
                        <a:pt x="11" y="1"/>
                      </a:cubicBezTo>
                      <a:cubicBezTo>
                        <a:pt x="11" y="0"/>
                        <a:pt x="10" y="0"/>
                        <a:pt x="10" y="0"/>
                      </a:cubicBezTo>
                      <a:cubicBezTo>
                        <a:pt x="10" y="0"/>
                        <a:pt x="10" y="0"/>
                        <a:pt x="1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9" name="Freeform 491"/>
                <p:cNvSpPr/>
                <p:nvPr/>
              </p:nvSpPr>
              <p:spPr bwMode="auto">
                <a:xfrm>
                  <a:off x="852488" y="2244726"/>
                  <a:ext cx="11113" cy="3175"/>
                </a:xfrm>
                <a:custGeom>
                  <a:avLst/>
                  <a:gdLst>
                    <a:gd name="T0" fmla="*/ 10 w 11"/>
                    <a:gd name="T1" fmla="*/ 0 h 2"/>
                    <a:gd name="T2" fmla="*/ 6 w 11"/>
                    <a:gd name="T3" fmla="*/ 0 h 2"/>
                    <a:gd name="T4" fmla="*/ 1 w 11"/>
                    <a:gd name="T5" fmla="*/ 1 h 2"/>
                    <a:gd name="T6" fmla="*/ 0 w 11"/>
                    <a:gd name="T7" fmla="*/ 1 h 2"/>
                    <a:gd name="T8" fmla="*/ 1 w 11"/>
                    <a:gd name="T9" fmla="*/ 2 h 2"/>
                    <a:gd name="T10" fmla="*/ 10 w 11"/>
                    <a:gd name="T11" fmla="*/ 1 h 2"/>
                    <a:gd name="T12" fmla="*/ 11 w 11"/>
                    <a:gd name="T13" fmla="*/ 0 h 2"/>
                    <a:gd name="T14" fmla="*/ 10 w 11"/>
                    <a:gd name="T15" fmla="*/ 0 h 2"/>
                    <a:gd name="T16" fmla="*/ 10 w 11"/>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
                      <a:moveTo>
                        <a:pt x="10" y="0"/>
                      </a:moveTo>
                      <a:cubicBezTo>
                        <a:pt x="9" y="0"/>
                        <a:pt x="7" y="0"/>
                        <a:pt x="6" y="0"/>
                      </a:cubicBezTo>
                      <a:cubicBezTo>
                        <a:pt x="4" y="1"/>
                        <a:pt x="3" y="1"/>
                        <a:pt x="1" y="1"/>
                      </a:cubicBezTo>
                      <a:cubicBezTo>
                        <a:pt x="1" y="1"/>
                        <a:pt x="0" y="1"/>
                        <a:pt x="0" y="1"/>
                      </a:cubicBezTo>
                      <a:cubicBezTo>
                        <a:pt x="0" y="2"/>
                        <a:pt x="1" y="2"/>
                        <a:pt x="1" y="2"/>
                      </a:cubicBezTo>
                      <a:cubicBezTo>
                        <a:pt x="4" y="2"/>
                        <a:pt x="7" y="2"/>
                        <a:pt x="10" y="1"/>
                      </a:cubicBezTo>
                      <a:cubicBezTo>
                        <a:pt x="10" y="1"/>
                        <a:pt x="11" y="0"/>
                        <a:pt x="11" y="0"/>
                      </a:cubicBezTo>
                      <a:cubicBezTo>
                        <a:pt x="10" y="0"/>
                        <a:pt x="10" y="0"/>
                        <a:pt x="10" y="0"/>
                      </a:cubicBezTo>
                      <a:cubicBezTo>
                        <a:pt x="10" y="0"/>
                        <a:pt x="10" y="0"/>
                        <a:pt x="1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0" name="Freeform 492"/>
                <p:cNvSpPr/>
                <p:nvPr/>
              </p:nvSpPr>
              <p:spPr bwMode="auto">
                <a:xfrm>
                  <a:off x="854075" y="2219326"/>
                  <a:ext cx="9525" cy="6350"/>
                </a:xfrm>
                <a:custGeom>
                  <a:avLst/>
                  <a:gdLst>
                    <a:gd name="T0" fmla="*/ 1 w 9"/>
                    <a:gd name="T1" fmla="*/ 0 h 7"/>
                    <a:gd name="T2" fmla="*/ 0 w 9"/>
                    <a:gd name="T3" fmla="*/ 1 h 7"/>
                    <a:gd name="T4" fmla="*/ 4 w 9"/>
                    <a:gd name="T5" fmla="*/ 4 h 7"/>
                    <a:gd name="T6" fmla="*/ 8 w 9"/>
                    <a:gd name="T7" fmla="*/ 7 h 7"/>
                    <a:gd name="T8" fmla="*/ 9 w 9"/>
                    <a:gd name="T9" fmla="*/ 6 h 7"/>
                    <a:gd name="T10" fmla="*/ 9 w 9"/>
                    <a:gd name="T11" fmla="*/ 6 h 7"/>
                    <a:gd name="T12" fmla="*/ 3 w 9"/>
                    <a:gd name="T13" fmla="*/ 2 h 7"/>
                    <a:gd name="T14" fmla="*/ 2 w 9"/>
                    <a:gd name="T15" fmla="*/ 1 h 7"/>
                    <a:gd name="T16" fmla="*/ 1 w 9"/>
                    <a:gd name="T17" fmla="*/ 0 h 7"/>
                    <a:gd name="T18" fmla="*/ 1 w 9"/>
                    <a:gd name="T19" fmla="*/ 0 h 7"/>
                    <a:gd name="T20" fmla="*/ 1 w 9"/>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7">
                      <a:moveTo>
                        <a:pt x="1" y="0"/>
                      </a:moveTo>
                      <a:cubicBezTo>
                        <a:pt x="0" y="0"/>
                        <a:pt x="0" y="1"/>
                        <a:pt x="0" y="1"/>
                      </a:cubicBezTo>
                      <a:cubicBezTo>
                        <a:pt x="1" y="2"/>
                        <a:pt x="3" y="3"/>
                        <a:pt x="4" y="4"/>
                      </a:cubicBezTo>
                      <a:cubicBezTo>
                        <a:pt x="5" y="5"/>
                        <a:pt x="7" y="6"/>
                        <a:pt x="8" y="7"/>
                      </a:cubicBezTo>
                      <a:cubicBezTo>
                        <a:pt x="9" y="7"/>
                        <a:pt x="9" y="7"/>
                        <a:pt x="9" y="6"/>
                      </a:cubicBezTo>
                      <a:cubicBezTo>
                        <a:pt x="9" y="6"/>
                        <a:pt x="9" y="6"/>
                        <a:pt x="9" y="6"/>
                      </a:cubicBezTo>
                      <a:cubicBezTo>
                        <a:pt x="7" y="4"/>
                        <a:pt x="5" y="4"/>
                        <a:pt x="3" y="2"/>
                      </a:cubicBezTo>
                      <a:cubicBezTo>
                        <a:pt x="3" y="2"/>
                        <a:pt x="2" y="1"/>
                        <a:pt x="2" y="1"/>
                      </a:cubicBezTo>
                      <a:cubicBezTo>
                        <a:pt x="2" y="1"/>
                        <a:pt x="2" y="1"/>
                        <a:pt x="1"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1" name="Freeform 493"/>
                <p:cNvSpPr/>
                <p:nvPr/>
              </p:nvSpPr>
              <p:spPr bwMode="auto">
                <a:xfrm>
                  <a:off x="866775" y="2198688"/>
                  <a:ext cx="9525" cy="11113"/>
                </a:xfrm>
                <a:custGeom>
                  <a:avLst/>
                  <a:gdLst>
                    <a:gd name="T0" fmla="*/ 0 w 9"/>
                    <a:gd name="T1" fmla="*/ 1 h 10"/>
                    <a:gd name="T2" fmla="*/ 1 w 9"/>
                    <a:gd name="T3" fmla="*/ 4 h 10"/>
                    <a:gd name="T4" fmla="*/ 3 w 9"/>
                    <a:gd name="T5" fmla="*/ 6 h 10"/>
                    <a:gd name="T6" fmla="*/ 6 w 9"/>
                    <a:gd name="T7" fmla="*/ 8 h 10"/>
                    <a:gd name="T8" fmla="*/ 8 w 9"/>
                    <a:gd name="T9" fmla="*/ 10 h 10"/>
                    <a:gd name="T10" fmla="*/ 9 w 9"/>
                    <a:gd name="T11" fmla="*/ 10 h 10"/>
                    <a:gd name="T12" fmla="*/ 9 w 9"/>
                    <a:gd name="T13" fmla="*/ 9 h 10"/>
                    <a:gd name="T14" fmla="*/ 5 w 9"/>
                    <a:gd name="T15" fmla="*/ 7 h 10"/>
                    <a:gd name="T16" fmla="*/ 2 w 9"/>
                    <a:gd name="T17" fmla="*/ 3 h 10"/>
                    <a:gd name="T18" fmla="*/ 1 w 9"/>
                    <a:gd name="T19" fmla="*/ 2 h 10"/>
                    <a:gd name="T20" fmla="*/ 1 w 9"/>
                    <a:gd name="T21" fmla="*/ 1 h 10"/>
                    <a:gd name="T22" fmla="*/ 1 w 9"/>
                    <a:gd name="T23" fmla="*/ 1 h 10"/>
                    <a:gd name="T24" fmla="*/ 0 w 9"/>
                    <a:gd name="T25" fmla="*/ 0 h 10"/>
                    <a:gd name="T26" fmla="*/ 0 w 9"/>
                    <a:gd name="T2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10">
                      <a:moveTo>
                        <a:pt x="0" y="1"/>
                      </a:moveTo>
                      <a:cubicBezTo>
                        <a:pt x="0" y="2"/>
                        <a:pt x="0" y="3"/>
                        <a:pt x="1" y="4"/>
                      </a:cubicBezTo>
                      <a:cubicBezTo>
                        <a:pt x="1" y="4"/>
                        <a:pt x="2" y="5"/>
                        <a:pt x="3" y="6"/>
                      </a:cubicBezTo>
                      <a:cubicBezTo>
                        <a:pt x="4" y="7"/>
                        <a:pt x="5" y="7"/>
                        <a:pt x="6" y="8"/>
                      </a:cubicBezTo>
                      <a:cubicBezTo>
                        <a:pt x="6" y="9"/>
                        <a:pt x="7" y="9"/>
                        <a:pt x="8" y="10"/>
                      </a:cubicBezTo>
                      <a:cubicBezTo>
                        <a:pt x="8" y="10"/>
                        <a:pt x="8" y="10"/>
                        <a:pt x="9" y="10"/>
                      </a:cubicBezTo>
                      <a:cubicBezTo>
                        <a:pt x="9" y="10"/>
                        <a:pt x="9" y="9"/>
                        <a:pt x="9" y="9"/>
                      </a:cubicBezTo>
                      <a:cubicBezTo>
                        <a:pt x="8" y="8"/>
                        <a:pt x="6" y="7"/>
                        <a:pt x="5" y="7"/>
                      </a:cubicBezTo>
                      <a:cubicBezTo>
                        <a:pt x="4" y="6"/>
                        <a:pt x="3" y="4"/>
                        <a:pt x="2" y="3"/>
                      </a:cubicBezTo>
                      <a:cubicBezTo>
                        <a:pt x="1" y="3"/>
                        <a:pt x="1" y="2"/>
                        <a:pt x="1" y="2"/>
                      </a:cubicBezTo>
                      <a:cubicBezTo>
                        <a:pt x="1" y="2"/>
                        <a:pt x="1" y="1"/>
                        <a:pt x="1" y="1"/>
                      </a:cubicBezTo>
                      <a:cubicBezTo>
                        <a:pt x="1" y="1"/>
                        <a:pt x="1" y="1"/>
                        <a:pt x="1" y="1"/>
                      </a:cubicBezTo>
                      <a:cubicBezTo>
                        <a:pt x="1" y="1"/>
                        <a:pt x="0" y="0"/>
                        <a:pt x="0" y="0"/>
                      </a:cubicBezTo>
                      <a:cubicBezTo>
                        <a:pt x="0" y="0"/>
                        <a:pt x="0" y="1"/>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2" name="Freeform 494"/>
                <p:cNvSpPr/>
                <p:nvPr/>
              </p:nvSpPr>
              <p:spPr bwMode="auto">
                <a:xfrm>
                  <a:off x="855663" y="2439988"/>
                  <a:ext cx="1588" cy="9525"/>
                </a:xfrm>
                <a:custGeom>
                  <a:avLst/>
                  <a:gdLst>
                    <a:gd name="T0" fmla="*/ 1 w 2"/>
                    <a:gd name="T1" fmla="*/ 0 h 9"/>
                    <a:gd name="T2" fmla="*/ 0 w 2"/>
                    <a:gd name="T3" fmla="*/ 9 h 9"/>
                    <a:gd name="T4" fmla="*/ 1 w 2"/>
                    <a:gd name="T5" fmla="*/ 9 h 9"/>
                    <a:gd name="T6" fmla="*/ 2 w 2"/>
                    <a:gd name="T7" fmla="*/ 0 h 9"/>
                    <a:gd name="T8" fmla="*/ 1 w 2"/>
                    <a:gd name="T9" fmla="*/ 0 h 9"/>
                    <a:gd name="T10" fmla="*/ 1 w 2"/>
                    <a:gd name="T11" fmla="*/ 0 h 9"/>
                  </a:gdLst>
                  <a:ahLst/>
                  <a:cxnLst>
                    <a:cxn ang="0">
                      <a:pos x="T0" y="T1"/>
                    </a:cxn>
                    <a:cxn ang="0">
                      <a:pos x="T2" y="T3"/>
                    </a:cxn>
                    <a:cxn ang="0">
                      <a:pos x="T4" y="T5"/>
                    </a:cxn>
                    <a:cxn ang="0">
                      <a:pos x="T6" y="T7"/>
                    </a:cxn>
                    <a:cxn ang="0">
                      <a:pos x="T8" y="T9"/>
                    </a:cxn>
                    <a:cxn ang="0">
                      <a:pos x="T10" y="T11"/>
                    </a:cxn>
                  </a:cxnLst>
                  <a:rect l="0" t="0" r="r" b="b"/>
                  <a:pathLst>
                    <a:path w="2" h="9">
                      <a:moveTo>
                        <a:pt x="1" y="0"/>
                      </a:moveTo>
                      <a:cubicBezTo>
                        <a:pt x="1" y="3"/>
                        <a:pt x="0" y="6"/>
                        <a:pt x="0" y="9"/>
                      </a:cubicBezTo>
                      <a:cubicBezTo>
                        <a:pt x="0" y="9"/>
                        <a:pt x="1" y="9"/>
                        <a:pt x="1" y="9"/>
                      </a:cubicBezTo>
                      <a:cubicBezTo>
                        <a:pt x="1" y="6"/>
                        <a:pt x="2" y="3"/>
                        <a:pt x="2" y="0"/>
                      </a:cubicBezTo>
                      <a:cubicBezTo>
                        <a:pt x="2" y="0"/>
                        <a:pt x="2"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3" name="Freeform 495"/>
                <p:cNvSpPr>
                  <a:spLocks noEditPoints="1"/>
                </p:cNvSpPr>
                <p:nvPr/>
              </p:nvSpPr>
              <p:spPr bwMode="auto">
                <a:xfrm>
                  <a:off x="820738" y="2447926"/>
                  <a:ext cx="39688" cy="41275"/>
                </a:xfrm>
                <a:custGeom>
                  <a:avLst/>
                  <a:gdLst>
                    <a:gd name="T0" fmla="*/ 18 w 37"/>
                    <a:gd name="T1" fmla="*/ 38 h 39"/>
                    <a:gd name="T2" fmla="*/ 18 w 37"/>
                    <a:gd name="T3" fmla="*/ 38 h 39"/>
                    <a:gd name="T4" fmla="*/ 28 w 37"/>
                    <a:gd name="T5" fmla="*/ 35 h 39"/>
                    <a:gd name="T6" fmla="*/ 26 w 37"/>
                    <a:gd name="T7" fmla="*/ 18 h 39"/>
                    <a:gd name="T8" fmla="*/ 26 w 37"/>
                    <a:gd name="T9" fmla="*/ 18 h 39"/>
                    <a:gd name="T10" fmla="*/ 20 w 37"/>
                    <a:gd name="T11" fmla="*/ 16 h 39"/>
                    <a:gd name="T12" fmla="*/ 20 w 37"/>
                    <a:gd name="T13" fmla="*/ 16 h 39"/>
                    <a:gd name="T14" fmla="*/ 20 w 37"/>
                    <a:gd name="T15" fmla="*/ 16 h 39"/>
                    <a:gd name="T16" fmla="*/ 16 w 37"/>
                    <a:gd name="T17" fmla="*/ 8 h 39"/>
                    <a:gd name="T18" fmla="*/ 23 w 37"/>
                    <a:gd name="T19" fmla="*/ 3 h 39"/>
                    <a:gd name="T20" fmla="*/ 23 w 37"/>
                    <a:gd name="T21" fmla="*/ 3 h 39"/>
                    <a:gd name="T22" fmla="*/ 18 w 37"/>
                    <a:gd name="T23" fmla="*/ 4 h 39"/>
                    <a:gd name="T24" fmla="*/ 14 w 37"/>
                    <a:gd name="T25" fmla="*/ 14 h 39"/>
                    <a:gd name="T26" fmla="*/ 21 w 37"/>
                    <a:gd name="T27" fmla="*/ 17 h 39"/>
                    <a:gd name="T28" fmla="*/ 30 w 37"/>
                    <a:gd name="T29" fmla="*/ 19 h 39"/>
                    <a:gd name="T30" fmla="*/ 33 w 37"/>
                    <a:gd name="T31" fmla="*/ 21 h 39"/>
                    <a:gd name="T32" fmla="*/ 35 w 37"/>
                    <a:gd name="T33" fmla="*/ 26 h 39"/>
                    <a:gd name="T34" fmla="*/ 35 w 37"/>
                    <a:gd name="T35" fmla="*/ 30 h 39"/>
                    <a:gd name="T36" fmla="*/ 32 w 37"/>
                    <a:gd name="T37" fmla="*/ 33 h 39"/>
                    <a:gd name="T38" fmla="*/ 18 w 37"/>
                    <a:gd name="T39" fmla="*/ 38 h 39"/>
                    <a:gd name="T40" fmla="*/ 18 w 37"/>
                    <a:gd name="T41" fmla="*/ 38 h 39"/>
                    <a:gd name="T42" fmla="*/ 18 w 37"/>
                    <a:gd name="T43" fmla="*/ 38 h 39"/>
                    <a:gd name="T44" fmla="*/ 2 w 37"/>
                    <a:gd name="T45" fmla="*/ 37 h 39"/>
                    <a:gd name="T46" fmla="*/ 0 w 37"/>
                    <a:gd name="T47" fmla="*/ 29 h 39"/>
                    <a:gd name="T48" fmla="*/ 0 w 37"/>
                    <a:gd name="T49" fmla="*/ 29 h 39"/>
                    <a:gd name="T50" fmla="*/ 2 w 37"/>
                    <a:gd name="T51" fmla="*/ 38 h 39"/>
                    <a:gd name="T52" fmla="*/ 17 w 37"/>
                    <a:gd name="T53" fmla="*/ 39 h 39"/>
                    <a:gd name="T54" fmla="*/ 32 w 37"/>
                    <a:gd name="T55" fmla="*/ 34 h 39"/>
                    <a:gd name="T56" fmla="*/ 35 w 37"/>
                    <a:gd name="T57" fmla="*/ 23 h 39"/>
                    <a:gd name="T58" fmla="*/ 29 w 37"/>
                    <a:gd name="T59" fmla="*/ 18 h 39"/>
                    <a:gd name="T60" fmla="*/ 17 w 37"/>
                    <a:gd name="T61" fmla="*/ 16 h 39"/>
                    <a:gd name="T62" fmla="*/ 15 w 37"/>
                    <a:gd name="T63" fmla="*/ 14 h 39"/>
                    <a:gd name="T64" fmla="*/ 14 w 37"/>
                    <a:gd name="T65" fmla="*/ 12 h 39"/>
                    <a:gd name="T66" fmla="*/ 15 w 37"/>
                    <a:gd name="T67" fmla="*/ 9 h 39"/>
                    <a:gd name="T68" fmla="*/ 18 w 37"/>
                    <a:gd name="T69" fmla="*/ 5 h 39"/>
                    <a:gd name="T70" fmla="*/ 28 w 37"/>
                    <a:gd name="T71" fmla="*/ 1 h 39"/>
                    <a:gd name="T72" fmla="*/ 33 w 37"/>
                    <a:gd name="T73" fmla="*/ 2 h 39"/>
                    <a:gd name="T74" fmla="*/ 35 w 37"/>
                    <a:gd name="T75" fmla="*/ 2 h 39"/>
                    <a:gd name="T76" fmla="*/ 30 w 37"/>
                    <a:gd name="T7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9">
                      <a:moveTo>
                        <a:pt x="18" y="38"/>
                      </a:moveTo>
                      <a:cubicBezTo>
                        <a:pt x="18" y="38"/>
                        <a:pt x="18" y="38"/>
                        <a:pt x="18" y="38"/>
                      </a:cubicBezTo>
                      <a:cubicBezTo>
                        <a:pt x="18" y="38"/>
                        <a:pt x="18" y="38"/>
                        <a:pt x="18" y="38"/>
                      </a:cubicBezTo>
                      <a:cubicBezTo>
                        <a:pt x="18" y="38"/>
                        <a:pt x="18" y="38"/>
                        <a:pt x="18" y="38"/>
                      </a:cubicBezTo>
                      <a:moveTo>
                        <a:pt x="28" y="35"/>
                      </a:moveTo>
                      <a:cubicBezTo>
                        <a:pt x="28" y="35"/>
                        <a:pt x="28" y="35"/>
                        <a:pt x="28" y="35"/>
                      </a:cubicBezTo>
                      <a:cubicBezTo>
                        <a:pt x="28" y="35"/>
                        <a:pt x="28" y="35"/>
                        <a:pt x="28" y="35"/>
                      </a:cubicBezTo>
                      <a:moveTo>
                        <a:pt x="26" y="18"/>
                      </a:moveTo>
                      <a:cubicBezTo>
                        <a:pt x="26" y="18"/>
                        <a:pt x="26" y="18"/>
                        <a:pt x="26" y="18"/>
                      </a:cubicBezTo>
                      <a:cubicBezTo>
                        <a:pt x="26" y="18"/>
                        <a:pt x="26" y="18"/>
                        <a:pt x="26" y="18"/>
                      </a:cubicBezTo>
                      <a:moveTo>
                        <a:pt x="20" y="16"/>
                      </a:moveTo>
                      <a:cubicBezTo>
                        <a:pt x="20" y="16"/>
                        <a:pt x="20" y="16"/>
                        <a:pt x="20" y="16"/>
                      </a:cubicBezTo>
                      <a:cubicBezTo>
                        <a:pt x="20" y="16"/>
                        <a:pt x="20" y="16"/>
                        <a:pt x="20" y="16"/>
                      </a:cubicBezTo>
                      <a:moveTo>
                        <a:pt x="20" y="16"/>
                      </a:moveTo>
                      <a:cubicBezTo>
                        <a:pt x="20" y="16"/>
                        <a:pt x="20" y="16"/>
                        <a:pt x="20" y="16"/>
                      </a:cubicBezTo>
                      <a:cubicBezTo>
                        <a:pt x="20" y="16"/>
                        <a:pt x="20" y="16"/>
                        <a:pt x="20" y="16"/>
                      </a:cubicBezTo>
                      <a:moveTo>
                        <a:pt x="16" y="8"/>
                      </a:moveTo>
                      <a:cubicBezTo>
                        <a:pt x="16" y="8"/>
                        <a:pt x="16" y="8"/>
                        <a:pt x="16" y="8"/>
                      </a:cubicBezTo>
                      <a:cubicBezTo>
                        <a:pt x="16" y="8"/>
                        <a:pt x="16" y="8"/>
                        <a:pt x="16" y="8"/>
                      </a:cubicBezTo>
                      <a:moveTo>
                        <a:pt x="23" y="3"/>
                      </a:moveTo>
                      <a:cubicBezTo>
                        <a:pt x="23" y="3"/>
                        <a:pt x="23" y="3"/>
                        <a:pt x="23" y="3"/>
                      </a:cubicBezTo>
                      <a:cubicBezTo>
                        <a:pt x="23" y="3"/>
                        <a:pt x="23" y="3"/>
                        <a:pt x="23" y="3"/>
                      </a:cubicBezTo>
                      <a:moveTo>
                        <a:pt x="27" y="1"/>
                      </a:moveTo>
                      <a:cubicBezTo>
                        <a:pt x="24" y="1"/>
                        <a:pt x="21" y="3"/>
                        <a:pt x="18" y="4"/>
                      </a:cubicBezTo>
                      <a:cubicBezTo>
                        <a:pt x="16" y="6"/>
                        <a:pt x="14" y="8"/>
                        <a:pt x="13" y="11"/>
                      </a:cubicBezTo>
                      <a:cubicBezTo>
                        <a:pt x="13" y="12"/>
                        <a:pt x="13" y="13"/>
                        <a:pt x="14" y="14"/>
                      </a:cubicBezTo>
                      <a:cubicBezTo>
                        <a:pt x="14" y="15"/>
                        <a:pt x="15" y="16"/>
                        <a:pt x="16" y="16"/>
                      </a:cubicBezTo>
                      <a:cubicBezTo>
                        <a:pt x="18" y="17"/>
                        <a:pt x="19" y="17"/>
                        <a:pt x="21" y="17"/>
                      </a:cubicBezTo>
                      <a:cubicBezTo>
                        <a:pt x="23" y="18"/>
                        <a:pt x="24" y="18"/>
                        <a:pt x="26" y="18"/>
                      </a:cubicBezTo>
                      <a:cubicBezTo>
                        <a:pt x="28" y="18"/>
                        <a:pt x="29" y="18"/>
                        <a:pt x="30" y="19"/>
                      </a:cubicBezTo>
                      <a:cubicBezTo>
                        <a:pt x="31" y="19"/>
                        <a:pt x="31" y="19"/>
                        <a:pt x="32" y="20"/>
                      </a:cubicBezTo>
                      <a:cubicBezTo>
                        <a:pt x="32" y="20"/>
                        <a:pt x="33" y="20"/>
                        <a:pt x="33" y="21"/>
                      </a:cubicBezTo>
                      <a:cubicBezTo>
                        <a:pt x="34" y="21"/>
                        <a:pt x="34" y="22"/>
                        <a:pt x="34" y="23"/>
                      </a:cubicBezTo>
                      <a:cubicBezTo>
                        <a:pt x="35" y="24"/>
                        <a:pt x="35" y="25"/>
                        <a:pt x="35" y="26"/>
                      </a:cubicBezTo>
                      <a:cubicBezTo>
                        <a:pt x="35" y="27"/>
                        <a:pt x="35" y="27"/>
                        <a:pt x="35" y="28"/>
                      </a:cubicBezTo>
                      <a:cubicBezTo>
                        <a:pt x="35" y="29"/>
                        <a:pt x="35" y="29"/>
                        <a:pt x="35" y="30"/>
                      </a:cubicBezTo>
                      <a:cubicBezTo>
                        <a:pt x="35" y="30"/>
                        <a:pt x="34" y="31"/>
                        <a:pt x="34" y="31"/>
                      </a:cubicBezTo>
                      <a:cubicBezTo>
                        <a:pt x="33" y="32"/>
                        <a:pt x="32" y="33"/>
                        <a:pt x="32" y="33"/>
                      </a:cubicBezTo>
                      <a:cubicBezTo>
                        <a:pt x="30" y="34"/>
                        <a:pt x="29" y="35"/>
                        <a:pt x="28" y="35"/>
                      </a:cubicBezTo>
                      <a:cubicBezTo>
                        <a:pt x="25" y="37"/>
                        <a:pt x="21" y="37"/>
                        <a:pt x="18" y="38"/>
                      </a:cubicBezTo>
                      <a:cubicBezTo>
                        <a:pt x="18" y="38"/>
                        <a:pt x="18" y="38"/>
                        <a:pt x="18" y="38"/>
                      </a:cubicBezTo>
                      <a:cubicBezTo>
                        <a:pt x="18" y="38"/>
                        <a:pt x="18" y="38"/>
                        <a:pt x="18" y="38"/>
                      </a:cubicBezTo>
                      <a:cubicBezTo>
                        <a:pt x="18" y="38"/>
                        <a:pt x="18" y="38"/>
                        <a:pt x="18" y="38"/>
                      </a:cubicBezTo>
                      <a:cubicBezTo>
                        <a:pt x="18" y="38"/>
                        <a:pt x="18" y="38"/>
                        <a:pt x="18" y="38"/>
                      </a:cubicBezTo>
                      <a:cubicBezTo>
                        <a:pt x="14" y="38"/>
                        <a:pt x="9" y="38"/>
                        <a:pt x="5" y="38"/>
                      </a:cubicBezTo>
                      <a:cubicBezTo>
                        <a:pt x="4" y="38"/>
                        <a:pt x="3" y="37"/>
                        <a:pt x="2" y="37"/>
                      </a:cubicBezTo>
                      <a:cubicBezTo>
                        <a:pt x="2" y="35"/>
                        <a:pt x="1" y="33"/>
                        <a:pt x="1" y="30"/>
                      </a:cubicBezTo>
                      <a:cubicBezTo>
                        <a:pt x="1" y="30"/>
                        <a:pt x="0" y="29"/>
                        <a:pt x="0" y="29"/>
                      </a:cubicBezTo>
                      <a:cubicBezTo>
                        <a:pt x="0" y="28"/>
                        <a:pt x="0" y="28"/>
                        <a:pt x="0" y="28"/>
                      </a:cubicBezTo>
                      <a:cubicBezTo>
                        <a:pt x="0" y="28"/>
                        <a:pt x="0" y="28"/>
                        <a:pt x="0" y="29"/>
                      </a:cubicBezTo>
                      <a:cubicBezTo>
                        <a:pt x="0" y="32"/>
                        <a:pt x="1" y="35"/>
                        <a:pt x="1" y="38"/>
                      </a:cubicBezTo>
                      <a:cubicBezTo>
                        <a:pt x="1" y="38"/>
                        <a:pt x="1" y="38"/>
                        <a:pt x="2" y="38"/>
                      </a:cubicBezTo>
                      <a:cubicBezTo>
                        <a:pt x="4" y="39"/>
                        <a:pt x="6" y="39"/>
                        <a:pt x="8" y="39"/>
                      </a:cubicBezTo>
                      <a:cubicBezTo>
                        <a:pt x="11" y="39"/>
                        <a:pt x="14" y="39"/>
                        <a:pt x="17" y="39"/>
                      </a:cubicBezTo>
                      <a:cubicBezTo>
                        <a:pt x="20" y="38"/>
                        <a:pt x="23" y="38"/>
                        <a:pt x="25" y="37"/>
                      </a:cubicBezTo>
                      <a:cubicBezTo>
                        <a:pt x="28" y="36"/>
                        <a:pt x="30" y="35"/>
                        <a:pt x="32" y="34"/>
                      </a:cubicBezTo>
                      <a:cubicBezTo>
                        <a:pt x="34" y="33"/>
                        <a:pt x="35" y="31"/>
                        <a:pt x="36" y="29"/>
                      </a:cubicBezTo>
                      <a:cubicBezTo>
                        <a:pt x="37" y="27"/>
                        <a:pt x="36" y="25"/>
                        <a:pt x="35" y="23"/>
                      </a:cubicBezTo>
                      <a:cubicBezTo>
                        <a:pt x="35" y="21"/>
                        <a:pt x="34" y="20"/>
                        <a:pt x="33" y="19"/>
                      </a:cubicBezTo>
                      <a:cubicBezTo>
                        <a:pt x="32" y="18"/>
                        <a:pt x="31" y="18"/>
                        <a:pt x="29" y="18"/>
                      </a:cubicBezTo>
                      <a:cubicBezTo>
                        <a:pt x="26" y="17"/>
                        <a:pt x="23" y="17"/>
                        <a:pt x="20" y="16"/>
                      </a:cubicBezTo>
                      <a:cubicBezTo>
                        <a:pt x="19" y="16"/>
                        <a:pt x="18" y="16"/>
                        <a:pt x="17" y="16"/>
                      </a:cubicBezTo>
                      <a:cubicBezTo>
                        <a:pt x="16" y="16"/>
                        <a:pt x="16" y="15"/>
                        <a:pt x="16" y="15"/>
                      </a:cubicBezTo>
                      <a:cubicBezTo>
                        <a:pt x="15" y="15"/>
                        <a:pt x="15" y="15"/>
                        <a:pt x="15" y="14"/>
                      </a:cubicBezTo>
                      <a:cubicBezTo>
                        <a:pt x="15" y="14"/>
                        <a:pt x="15" y="14"/>
                        <a:pt x="14" y="14"/>
                      </a:cubicBezTo>
                      <a:cubicBezTo>
                        <a:pt x="14" y="13"/>
                        <a:pt x="14" y="13"/>
                        <a:pt x="14" y="12"/>
                      </a:cubicBezTo>
                      <a:cubicBezTo>
                        <a:pt x="14" y="12"/>
                        <a:pt x="14" y="11"/>
                        <a:pt x="14" y="11"/>
                      </a:cubicBezTo>
                      <a:cubicBezTo>
                        <a:pt x="14" y="10"/>
                        <a:pt x="14" y="10"/>
                        <a:pt x="15" y="9"/>
                      </a:cubicBezTo>
                      <a:cubicBezTo>
                        <a:pt x="15" y="9"/>
                        <a:pt x="15" y="8"/>
                        <a:pt x="16" y="8"/>
                      </a:cubicBezTo>
                      <a:cubicBezTo>
                        <a:pt x="16" y="7"/>
                        <a:pt x="17" y="6"/>
                        <a:pt x="18" y="5"/>
                      </a:cubicBezTo>
                      <a:cubicBezTo>
                        <a:pt x="20" y="4"/>
                        <a:pt x="21" y="3"/>
                        <a:pt x="23" y="3"/>
                      </a:cubicBezTo>
                      <a:cubicBezTo>
                        <a:pt x="25" y="2"/>
                        <a:pt x="26" y="2"/>
                        <a:pt x="28" y="1"/>
                      </a:cubicBezTo>
                      <a:cubicBezTo>
                        <a:pt x="29" y="1"/>
                        <a:pt x="30" y="1"/>
                        <a:pt x="31" y="1"/>
                      </a:cubicBezTo>
                      <a:cubicBezTo>
                        <a:pt x="32" y="1"/>
                        <a:pt x="33" y="2"/>
                        <a:pt x="33" y="2"/>
                      </a:cubicBezTo>
                      <a:cubicBezTo>
                        <a:pt x="34" y="2"/>
                        <a:pt x="34" y="2"/>
                        <a:pt x="34" y="2"/>
                      </a:cubicBezTo>
                      <a:cubicBezTo>
                        <a:pt x="35" y="3"/>
                        <a:pt x="35" y="2"/>
                        <a:pt x="35" y="2"/>
                      </a:cubicBezTo>
                      <a:cubicBezTo>
                        <a:pt x="35" y="2"/>
                        <a:pt x="35" y="2"/>
                        <a:pt x="35" y="2"/>
                      </a:cubicBezTo>
                      <a:cubicBezTo>
                        <a:pt x="33" y="1"/>
                        <a:pt x="32" y="0"/>
                        <a:pt x="30" y="0"/>
                      </a:cubicBezTo>
                      <a:cubicBezTo>
                        <a:pt x="29" y="0"/>
                        <a:pt x="28" y="1"/>
                        <a:pt x="27"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4" name="Freeform 496"/>
                <p:cNvSpPr>
                  <a:spLocks noEditPoints="1"/>
                </p:cNvSpPr>
                <p:nvPr/>
              </p:nvSpPr>
              <p:spPr bwMode="auto">
                <a:xfrm>
                  <a:off x="819150" y="2439988"/>
                  <a:ext cx="38100" cy="39688"/>
                </a:xfrm>
                <a:custGeom>
                  <a:avLst/>
                  <a:gdLst>
                    <a:gd name="T0" fmla="*/ 5 w 36"/>
                    <a:gd name="T1" fmla="*/ 36 h 37"/>
                    <a:gd name="T2" fmla="*/ 5 w 36"/>
                    <a:gd name="T3" fmla="*/ 36 h 37"/>
                    <a:gd name="T4" fmla="*/ 5 w 36"/>
                    <a:gd name="T5" fmla="*/ 36 h 37"/>
                    <a:gd name="T6" fmla="*/ 19 w 36"/>
                    <a:gd name="T7" fmla="*/ 32 h 37"/>
                    <a:gd name="T8" fmla="*/ 3 w 36"/>
                    <a:gd name="T9" fmla="*/ 20 h 37"/>
                    <a:gd name="T10" fmla="*/ 3 w 36"/>
                    <a:gd name="T11" fmla="*/ 20 h 37"/>
                    <a:gd name="T12" fmla="*/ 3 w 36"/>
                    <a:gd name="T13" fmla="*/ 12 h 37"/>
                    <a:gd name="T14" fmla="*/ 8 w 36"/>
                    <a:gd name="T15" fmla="*/ 6 h 37"/>
                    <a:gd name="T16" fmla="*/ 8 w 36"/>
                    <a:gd name="T17" fmla="*/ 6 h 37"/>
                    <a:gd name="T18" fmla="*/ 14 w 36"/>
                    <a:gd name="T19" fmla="*/ 3 h 37"/>
                    <a:gd name="T20" fmla="*/ 19 w 36"/>
                    <a:gd name="T21" fmla="*/ 1 h 37"/>
                    <a:gd name="T22" fmla="*/ 1 w 36"/>
                    <a:gd name="T23" fmla="*/ 15 h 37"/>
                    <a:gd name="T24" fmla="*/ 4 w 36"/>
                    <a:gd name="T25" fmla="*/ 23 h 37"/>
                    <a:gd name="T26" fmla="*/ 11 w 36"/>
                    <a:gd name="T27" fmla="*/ 27 h 37"/>
                    <a:gd name="T28" fmla="*/ 19 w 36"/>
                    <a:gd name="T29" fmla="*/ 32 h 37"/>
                    <a:gd name="T30" fmla="*/ 19 w 36"/>
                    <a:gd name="T31" fmla="*/ 33 h 37"/>
                    <a:gd name="T32" fmla="*/ 19 w 36"/>
                    <a:gd name="T33" fmla="*/ 34 h 37"/>
                    <a:gd name="T34" fmla="*/ 19 w 36"/>
                    <a:gd name="T35" fmla="*/ 35 h 37"/>
                    <a:gd name="T36" fmla="*/ 14 w 36"/>
                    <a:gd name="T37" fmla="*/ 36 h 37"/>
                    <a:gd name="T38" fmla="*/ 1 w 36"/>
                    <a:gd name="T39" fmla="*/ 35 h 37"/>
                    <a:gd name="T40" fmla="*/ 1 w 36"/>
                    <a:gd name="T41" fmla="*/ 36 h 37"/>
                    <a:gd name="T42" fmla="*/ 9 w 36"/>
                    <a:gd name="T43" fmla="*/ 37 h 37"/>
                    <a:gd name="T44" fmla="*/ 18 w 36"/>
                    <a:gd name="T45" fmla="*/ 36 h 37"/>
                    <a:gd name="T46" fmla="*/ 20 w 36"/>
                    <a:gd name="T47" fmla="*/ 32 h 37"/>
                    <a:gd name="T48" fmla="*/ 13 w 36"/>
                    <a:gd name="T49" fmla="*/ 27 h 37"/>
                    <a:gd name="T50" fmla="*/ 4 w 36"/>
                    <a:gd name="T51" fmla="*/ 22 h 37"/>
                    <a:gd name="T52" fmla="*/ 2 w 36"/>
                    <a:gd name="T53" fmla="*/ 17 h 37"/>
                    <a:gd name="T54" fmla="*/ 3 w 36"/>
                    <a:gd name="T55" fmla="*/ 12 h 37"/>
                    <a:gd name="T56" fmla="*/ 8 w 36"/>
                    <a:gd name="T57" fmla="*/ 6 h 37"/>
                    <a:gd name="T58" fmla="*/ 22 w 36"/>
                    <a:gd name="T59" fmla="*/ 1 h 37"/>
                    <a:gd name="T60" fmla="*/ 36 w 36"/>
                    <a:gd name="T61" fmla="*/ 0 h 37"/>
                    <a:gd name="T62" fmla="*/ 19 w 36"/>
                    <a:gd name="T63"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 h="37">
                      <a:moveTo>
                        <a:pt x="5" y="36"/>
                      </a:moveTo>
                      <a:cubicBezTo>
                        <a:pt x="5" y="36"/>
                        <a:pt x="5" y="36"/>
                        <a:pt x="5" y="36"/>
                      </a:cubicBezTo>
                      <a:cubicBezTo>
                        <a:pt x="5" y="36"/>
                        <a:pt x="5" y="36"/>
                        <a:pt x="5" y="36"/>
                      </a:cubicBezTo>
                      <a:moveTo>
                        <a:pt x="5" y="36"/>
                      </a:moveTo>
                      <a:cubicBezTo>
                        <a:pt x="5" y="36"/>
                        <a:pt x="5" y="36"/>
                        <a:pt x="5" y="36"/>
                      </a:cubicBezTo>
                      <a:cubicBezTo>
                        <a:pt x="5" y="36"/>
                        <a:pt x="5" y="36"/>
                        <a:pt x="5" y="36"/>
                      </a:cubicBezTo>
                      <a:moveTo>
                        <a:pt x="19" y="32"/>
                      </a:moveTo>
                      <a:cubicBezTo>
                        <a:pt x="19" y="32"/>
                        <a:pt x="19" y="32"/>
                        <a:pt x="19" y="32"/>
                      </a:cubicBezTo>
                      <a:cubicBezTo>
                        <a:pt x="19" y="32"/>
                        <a:pt x="19" y="32"/>
                        <a:pt x="19" y="32"/>
                      </a:cubicBezTo>
                      <a:moveTo>
                        <a:pt x="3" y="20"/>
                      </a:moveTo>
                      <a:cubicBezTo>
                        <a:pt x="3" y="20"/>
                        <a:pt x="3" y="20"/>
                        <a:pt x="3" y="20"/>
                      </a:cubicBezTo>
                      <a:cubicBezTo>
                        <a:pt x="3" y="20"/>
                        <a:pt x="3" y="20"/>
                        <a:pt x="3" y="20"/>
                      </a:cubicBezTo>
                      <a:moveTo>
                        <a:pt x="3" y="12"/>
                      </a:moveTo>
                      <a:cubicBezTo>
                        <a:pt x="3" y="12"/>
                        <a:pt x="3" y="12"/>
                        <a:pt x="3" y="12"/>
                      </a:cubicBezTo>
                      <a:cubicBezTo>
                        <a:pt x="3" y="12"/>
                        <a:pt x="3" y="12"/>
                        <a:pt x="3" y="12"/>
                      </a:cubicBezTo>
                      <a:moveTo>
                        <a:pt x="8" y="6"/>
                      </a:moveTo>
                      <a:cubicBezTo>
                        <a:pt x="8" y="6"/>
                        <a:pt x="8" y="6"/>
                        <a:pt x="8" y="6"/>
                      </a:cubicBezTo>
                      <a:cubicBezTo>
                        <a:pt x="8" y="6"/>
                        <a:pt x="8" y="6"/>
                        <a:pt x="8" y="6"/>
                      </a:cubicBezTo>
                      <a:moveTo>
                        <a:pt x="14" y="3"/>
                      </a:moveTo>
                      <a:cubicBezTo>
                        <a:pt x="14" y="3"/>
                        <a:pt x="14" y="3"/>
                        <a:pt x="14" y="3"/>
                      </a:cubicBezTo>
                      <a:cubicBezTo>
                        <a:pt x="14" y="3"/>
                        <a:pt x="14" y="3"/>
                        <a:pt x="14" y="3"/>
                      </a:cubicBezTo>
                      <a:moveTo>
                        <a:pt x="19" y="1"/>
                      </a:moveTo>
                      <a:cubicBezTo>
                        <a:pt x="15" y="2"/>
                        <a:pt x="10" y="3"/>
                        <a:pt x="7" y="6"/>
                      </a:cubicBezTo>
                      <a:cubicBezTo>
                        <a:pt x="4" y="8"/>
                        <a:pt x="1" y="12"/>
                        <a:pt x="1" y="15"/>
                      </a:cubicBezTo>
                      <a:cubicBezTo>
                        <a:pt x="1" y="17"/>
                        <a:pt x="2" y="19"/>
                        <a:pt x="2" y="21"/>
                      </a:cubicBezTo>
                      <a:cubicBezTo>
                        <a:pt x="3" y="22"/>
                        <a:pt x="3" y="22"/>
                        <a:pt x="4" y="23"/>
                      </a:cubicBezTo>
                      <a:cubicBezTo>
                        <a:pt x="4" y="23"/>
                        <a:pt x="4" y="23"/>
                        <a:pt x="5" y="24"/>
                      </a:cubicBezTo>
                      <a:cubicBezTo>
                        <a:pt x="7" y="25"/>
                        <a:pt x="9" y="26"/>
                        <a:pt x="11" y="27"/>
                      </a:cubicBezTo>
                      <a:cubicBezTo>
                        <a:pt x="13" y="28"/>
                        <a:pt x="15" y="29"/>
                        <a:pt x="17" y="31"/>
                      </a:cubicBezTo>
                      <a:cubicBezTo>
                        <a:pt x="18" y="31"/>
                        <a:pt x="18" y="32"/>
                        <a:pt x="19" y="32"/>
                      </a:cubicBezTo>
                      <a:cubicBezTo>
                        <a:pt x="19" y="33"/>
                        <a:pt x="19" y="33"/>
                        <a:pt x="19" y="33"/>
                      </a:cubicBezTo>
                      <a:cubicBezTo>
                        <a:pt x="19" y="33"/>
                        <a:pt x="19" y="33"/>
                        <a:pt x="19" y="33"/>
                      </a:cubicBezTo>
                      <a:cubicBezTo>
                        <a:pt x="19" y="34"/>
                        <a:pt x="19" y="34"/>
                        <a:pt x="19" y="34"/>
                      </a:cubicBezTo>
                      <a:cubicBezTo>
                        <a:pt x="19" y="34"/>
                        <a:pt x="19" y="34"/>
                        <a:pt x="19" y="34"/>
                      </a:cubicBezTo>
                      <a:cubicBezTo>
                        <a:pt x="19" y="34"/>
                        <a:pt x="19" y="34"/>
                        <a:pt x="19" y="34"/>
                      </a:cubicBezTo>
                      <a:cubicBezTo>
                        <a:pt x="19" y="35"/>
                        <a:pt x="19" y="35"/>
                        <a:pt x="19" y="35"/>
                      </a:cubicBezTo>
                      <a:cubicBezTo>
                        <a:pt x="18" y="35"/>
                        <a:pt x="18" y="35"/>
                        <a:pt x="18" y="35"/>
                      </a:cubicBezTo>
                      <a:cubicBezTo>
                        <a:pt x="17" y="36"/>
                        <a:pt x="15" y="36"/>
                        <a:pt x="14" y="36"/>
                      </a:cubicBezTo>
                      <a:cubicBezTo>
                        <a:pt x="11" y="37"/>
                        <a:pt x="8" y="36"/>
                        <a:pt x="5" y="36"/>
                      </a:cubicBezTo>
                      <a:cubicBezTo>
                        <a:pt x="4" y="36"/>
                        <a:pt x="3" y="36"/>
                        <a:pt x="1" y="35"/>
                      </a:cubicBezTo>
                      <a:cubicBezTo>
                        <a:pt x="1" y="35"/>
                        <a:pt x="1" y="35"/>
                        <a:pt x="1" y="35"/>
                      </a:cubicBezTo>
                      <a:cubicBezTo>
                        <a:pt x="0" y="35"/>
                        <a:pt x="0" y="36"/>
                        <a:pt x="1" y="36"/>
                      </a:cubicBezTo>
                      <a:cubicBezTo>
                        <a:pt x="2" y="36"/>
                        <a:pt x="3" y="37"/>
                        <a:pt x="4" y="37"/>
                      </a:cubicBezTo>
                      <a:cubicBezTo>
                        <a:pt x="6" y="37"/>
                        <a:pt x="7" y="37"/>
                        <a:pt x="9" y="37"/>
                      </a:cubicBezTo>
                      <a:cubicBezTo>
                        <a:pt x="11" y="37"/>
                        <a:pt x="13" y="37"/>
                        <a:pt x="14" y="37"/>
                      </a:cubicBezTo>
                      <a:cubicBezTo>
                        <a:pt x="16" y="37"/>
                        <a:pt x="17" y="37"/>
                        <a:pt x="18" y="36"/>
                      </a:cubicBezTo>
                      <a:cubicBezTo>
                        <a:pt x="19" y="36"/>
                        <a:pt x="20" y="35"/>
                        <a:pt x="20" y="34"/>
                      </a:cubicBezTo>
                      <a:cubicBezTo>
                        <a:pt x="20" y="33"/>
                        <a:pt x="20" y="33"/>
                        <a:pt x="20" y="32"/>
                      </a:cubicBezTo>
                      <a:cubicBezTo>
                        <a:pt x="19" y="31"/>
                        <a:pt x="18" y="30"/>
                        <a:pt x="17" y="30"/>
                      </a:cubicBezTo>
                      <a:cubicBezTo>
                        <a:pt x="16" y="29"/>
                        <a:pt x="14" y="28"/>
                        <a:pt x="13" y="27"/>
                      </a:cubicBezTo>
                      <a:cubicBezTo>
                        <a:pt x="11" y="26"/>
                        <a:pt x="8" y="25"/>
                        <a:pt x="6" y="23"/>
                      </a:cubicBezTo>
                      <a:cubicBezTo>
                        <a:pt x="5" y="23"/>
                        <a:pt x="5" y="22"/>
                        <a:pt x="4" y="22"/>
                      </a:cubicBezTo>
                      <a:cubicBezTo>
                        <a:pt x="4" y="21"/>
                        <a:pt x="3" y="20"/>
                        <a:pt x="3" y="20"/>
                      </a:cubicBezTo>
                      <a:cubicBezTo>
                        <a:pt x="2" y="19"/>
                        <a:pt x="2" y="18"/>
                        <a:pt x="2" y="17"/>
                      </a:cubicBezTo>
                      <a:cubicBezTo>
                        <a:pt x="2" y="16"/>
                        <a:pt x="2" y="16"/>
                        <a:pt x="2" y="15"/>
                      </a:cubicBezTo>
                      <a:cubicBezTo>
                        <a:pt x="2" y="14"/>
                        <a:pt x="2" y="13"/>
                        <a:pt x="3" y="12"/>
                      </a:cubicBezTo>
                      <a:cubicBezTo>
                        <a:pt x="3" y="11"/>
                        <a:pt x="4" y="10"/>
                        <a:pt x="5" y="10"/>
                      </a:cubicBezTo>
                      <a:cubicBezTo>
                        <a:pt x="6" y="8"/>
                        <a:pt x="7" y="7"/>
                        <a:pt x="8" y="6"/>
                      </a:cubicBezTo>
                      <a:cubicBezTo>
                        <a:pt x="10" y="5"/>
                        <a:pt x="12" y="4"/>
                        <a:pt x="14" y="3"/>
                      </a:cubicBezTo>
                      <a:cubicBezTo>
                        <a:pt x="17" y="2"/>
                        <a:pt x="19" y="2"/>
                        <a:pt x="22" y="1"/>
                      </a:cubicBezTo>
                      <a:cubicBezTo>
                        <a:pt x="27" y="1"/>
                        <a:pt x="31" y="1"/>
                        <a:pt x="36" y="1"/>
                      </a:cubicBezTo>
                      <a:cubicBezTo>
                        <a:pt x="36" y="1"/>
                        <a:pt x="36" y="0"/>
                        <a:pt x="36" y="0"/>
                      </a:cubicBezTo>
                      <a:cubicBezTo>
                        <a:pt x="35" y="0"/>
                        <a:pt x="34" y="0"/>
                        <a:pt x="33" y="0"/>
                      </a:cubicBezTo>
                      <a:cubicBezTo>
                        <a:pt x="28" y="0"/>
                        <a:pt x="24" y="0"/>
                        <a:pt x="19"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5" name="Freeform 497"/>
                <p:cNvSpPr/>
                <p:nvPr/>
              </p:nvSpPr>
              <p:spPr bwMode="auto">
                <a:xfrm>
                  <a:off x="838200" y="2432051"/>
                  <a:ext cx="9525" cy="9525"/>
                </a:xfrm>
                <a:custGeom>
                  <a:avLst/>
                  <a:gdLst>
                    <a:gd name="T0" fmla="*/ 1 w 8"/>
                    <a:gd name="T1" fmla="*/ 1 h 9"/>
                    <a:gd name="T2" fmla="*/ 0 w 8"/>
                    <a:gd name="T3" fmla="*/ 1 h 9"/>
                    <a:gd name="T4" fmla="*/ 0 w 8"/>
                    <a:gd name="T5" fmla="*/ 9 h 9"/>
                    <a:gd name="T6" fmla="*/ 1 w 8"/>
                    <a:gd name="T7" fmla="*/ 9 h 9"/>
                    <a:gd name="T8" fmla="*/ 1 w 8"/>
                    <a:gd name="T9" fmla="*/ 9 h 9"/>
                    <a:gd name="T10" fmla="*/ 1 w 8"/>
                    <a:gd name="T11" fmla="*/ 1 h 9"/>
                    <a:gd name="T12" fmla="*/ 7 w 8"/>
                    <a:gd name="T13" fmla="*/ 1 h 9"/>
                    <a:gd name="T14" fmla="*/ 7 w 8"/>
                    <a:gd name="T15" fmla="*/ 7 h 9"/>
                    <a:gd name="T16" fmla="*/ 8 w 8"/>
                    <a:gd name="T17" fmla="*/ 7 h 9"/>
                    <a:gd name="T18" fmla="*/ 8 w 8"/>
                    <a:gd name="T19" fmla="*/ 1 h 9"/>
                    <a:gd name="T20" fmla="*/ 7 w 8"/>
                    <a:gd name="T21" fmla="*/ 0 h 9"/>
                    <a:gd name="T22" fmla="*/ 6 w 8"/>
                    <a:gd name="T23" fmla="*/ 0 h 9"/>
                    <a:gd name="T24" fmla="*/ 1 w 8"/>
                    <a:gd name="T25"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9">
                      <a:moveTo>
                        <a:pt x="1" y="1"/>
                      </a:moveTo>
                      <a:cubicBezTo>
                        <a:pt x="1" y="1"/>
                        <a:pt x="0" y="1"/>
                        <a:pt x="0" y="1"/>
                      </a:cubicBezTo>
                      <a:cubicBezTo>
                        <a:pt x="0" y="4"/>
                        <a:pt x="1" y="6"/>
                        <a:pt x="0" y="9"/>
                      </a:cubicBezTo>
                      <a:cubicBezTo>
                        <a:pt x="0" y="9"/>
                        <a:pt x="0" y="9"/>
                        <a:pt x="1" y="9"/>
                      </a:cubicBezTo>
                      <a:cubicBezTo>
                        <a:pt x="1" y="9"/>
                        <a:pt x="1" y="9"/>
                        <a:pt x="1" y="9"/>
                      </a:cubicBezTo>
                      <a:cubicBezTo>
                        <a:pt x="1" y="6"/>
                        <a:pt x="1" y="4"/>
                        <a:pt x="1" y="1"/>
                      </a:cubicBezTo>
                      <a:cubicBezTo>
                        <a:pt x="3" y="1"/>
                        <a:pt x="5" y="1"/>
                        <a:pt x="7" y="1"/>
                      </a:cubicBezTo>
                      <a:cubicBezTo>
                        <a:pt x="7" y="3"/>
                        <a:pt x="7" y="5"/>
                        <a:pt x="7" y="7"/>
                      </a:cubicBezTo>
                      <a:cubicBezTo>
                        <a:pt x="7" y="8"/>
                        <a:pt x="8" y="8"/>
                        <a:pt x="8" y="7"/>
                      </a:cubicBezTo>
                      <a:cubicBezTo>
                        <a:pt x="8" y="5"/>
                        <a:pt x="8" y="3"/>
                        <a:pt x="8" y="1"/>
                      </a:cubicBezTo>
                      <a:cubicBezTo>
                        <a:pt x="8" y="1"/>
                        <a:pt x="8" y="1"/>
                        <a:pt x="7" y="0"/>
                      </a:cubicBezTo>
                      <a:cubicBezTo>
                        <a:pt x="7" y="0"/>
                        <a:pt x="7" y="0"/>
                        <a:pt x="6" y="0"/>
                      </a:cubicBezTo>
                      <a:cubicBezTo>
                        <a:pt x="5" y="0"/>
                        <a:pt x="3" y="1"/>
                        <a:pt x="1"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6" name="Freeform 498"/>
                <p:cNvSpPr/>
                <p:nvPr/>
              </p:nvSpPr>
              <p:spPr bwMode="auto">
                <a:xfrm>
                  <a:off x="839788" y="2486026"/>
                  <a:ext cx="7938" cy="9525"/>
                </a:xfrm>
                <a:custGeom>
                  <a:avLst/>
                  <a:gdLst>
                    <a:gd name="T0" fmla="*/ 7 w 8"/>
                    <a:gd name="T1" fmla="*/ 0 h 8"/>
                    <a:gd name="T2" fmla="*/ 7 w 8"/>
                    <a:gd name="T3" fmla="*/ 6 h 8"/>
                    <a:gd name="T4" fmla="*/ 6 w 8"/>
                    <a:gd name="T5" fmla="*/ 6 h 8"/>
                    <a:gd name="T6" fmla="*/ 1 w 8"/>
                    <a:gd name="T7" fmla="*/ 7 h 8"/>
                    <a:gd name="T8" fmla="*/ 1 w 8"/>
                    <a:gd name="T9" fmla="*/ 2 h 8"/>
                    <a:gd name="T10" fmla="*/ 0 w 8"/>
                    <a:gd name="T11" fmla="*/ 2 h 8"/>
                    <a:gd name="T12" fmla="*/ 0 w 8"/>
                    <a:gd name="T13" fmla="*/ 7 h 8"/>
                    <a:gd name="T14" fmla="*/ 0 w 8"/>
                    <a:gd name="T15" fmla="*/ 7 h 8"/>
                    <a:gd name="T16" fmla="*/ 7 w 8"/>
                    <a:gd name="T17" fmla="*/ 7 h 8"/>
                    <a:gd name="T18" fmla="*/ 8 w 8"/>
                    <a:gd name="T19" fmla="*/ 7 h 8"/>
                    <a:gd name="T20" fmla="*/ 8 w 8"/>
                    <a:gd name="T21" fmla="*/ 0 h 8"/>
                    <a:gd name="T22" fmla="*/ 7 w 8"/>
                    <a:gd name="T23" fmla="*/ 0 h 8"/>
                    <a:gd name="T24" fmla="*/ 7 w 8"/>
                    <a:gd name="T2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8">
                      <a:moveTo>
                        <a:pt x="7" y="0"/>
                      </a:moveTo>
                      <a:cubicBezTo>
                        <a:pt x="7" y="2"/>
                        <a:pt x="7" y="4"/>
                        <a:pt x="7" y="6"/>
                      </a:cubicBezTo>
                      <a:cubicBezTo>
                        <a:pt x="6" y="6"/>
                        <a:pt x="6" y="6"/>
                        <a:pt x="6" y="6"/>
                      </a:cubicBezTo>
                      <a:cubicBezTo>
                        <a:pt x="4" y="7"/>
                        <a:pt x="3" y="7"/>
                        <a:pt x="1" y="7"/>
                      </a:cubicBezTo>
                      <a:cubicBezTo>
                        <a:pt x="1" y="5"/>
                        <a:pt x="1" y="3"/>
                        <a:pt x="1" y="2"/>
                      </a:cubicBezTo>
                      <a:cubicBezTo>
                        <a:pt x="1" y="1"/>
                        <a:pt x="0" y="1"/>
                        <a:pt x="0" y="2"/>
                      </a:cubicBezTo>
                      <a:cubicBezTo>
                        <a:pt x="0" y="3"/>
                        <a:pt x="0" y="5"/>
                        <a:pt x="0" y="7"/>
                      </a:cubicBezTo>
                      <a:cubicBezTo>
                        <a:pt x="0" y="7"/>
                        <a:pt x="0" y="7"/>
                        <a:pt x="0" y="7"/>
                      </a:cubicBezTo>
                      <a:cubicBezTo>
                        <a:pt x="3" y="7"/>
                        <a:pt x="5" y="8"/>
                        <a:pt x="7" y="7"/>
                      </a:cubicBezTo>
                      <a:cubicBezTo>
                        <a:pt x="7" y="7"/>
                        <a:pt x="8" y="7"/>
                        <a:pt x="8" y="7"/>
                      </a:cubicBezTo>
                      <a:cubicBezTo>
                        <a:pt x="8" y="5"/>
                        <a:pt x="8" y="2"/>
                        <a:pt x="8" y="0"/>
                      </a:cubicBezTo>
                      <a:cubicBezTo>
                        <a:pt x="8" y="0"/>
                        <a:pt x="7" y="0"/>
                        <a:pt x="7" y="0"/>
                      </a:cubicBezTo>
                      <a:cubicBezTo>
                        <a:pt x="7" y="0"/>
                        <a:pt x="7" y="0"/>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7" name="Freeform 499"/>
                <p:cNvSpPr>
                  <a:spLocks noEditPoints="1"/>
                </p:cNvSpPr>
                <p:nvPr/>
              </p:nvSpPr>
              <p:spPr bwMode="auto">
                <a:xfrm>
                  <a:off x="819150" y="2441576"/>
                  <a:ext cx="36513" cy="19050"/>
                </a:xfrm>
                <a:custGeom>
                  <a:avLst/>
                  <a:gdLst>
                    <a:gd name="T0" fmla="*/ 32 w 34"/>
                    <a:gd name="T1" fmla="*/ 1 h 19"/>
                    <a:gd name="T2" fmla="*/ 31 w 34"/>
                    <a:gd name="T3" fmla="*/ 3 h 19"/>
                    <a:gd name="T4" fmla="*/ 29 w 34"/>
                    <a:gd name="T5" fmla="*/ 3 h 19"/>
                    <a:gd name="T6" fmla="*/ 34 w 34"/>
                    <a:gd name="T7" fmla="*/ 4 h 19"/>
                    <a:gd name="T8" fmla="*/ 27 w 34"/>
                    <a:gd name="T9" fmla="*/ 4 h 19"/>
                    <a:gd name="T10" fmla="*/ 26 w 34"/>
                    <a:gd name="T11" fmla="*/ 5 h 19"/>
                    <a:gd name="T12" fmla="*/ 20 w 34"/>
                    <a:gd name="T13" fmla="*/ 6 h 19"/>
                    <a:gd name="T14" fmla="*/ 21 w 34"/>
                    <a:gd name="T15" fmla="*/ 6 h 19"/>
                    <a:gd name="T16" fmla="*/ 3 w 34"/>
                    <a:gd name="T17" fmla="*/ 13 h 19"/>
                    <a:gd name="T18" fmla="*/ 3 w 34"/>
                    <a:gd name="T19" fmla="*/ 14 h 19"/>
                    <a:gd name="T20" fmla="*/ 3 w 34"/>
                    <a:gd name="T21" fmla="*/ 16 h 19"/>
                    <a:gd name="T22" fmla="*/ 5 w 34"/>
                    <a:gd name="T23" fmla="*/ 17 h 19"/>
                    <a:gd name="T24" fmla="*/ 4 w 34"/>
                    <a:gd name="T25" fmla="*/ 10 h 19"/>
                    <a:gd name="T26" fmla="*/ 5 w 34"/>
                    <a:gd name="T27" fmla="*/ 8 h 19"/>
                    <a:gd name="T28" fmla="*/ 0 w 34"/>
                    <a:gd name="T29" fmla="*/ 15 h 19"/>
                    <a:gd name="T30" fmla="*/ 4 w 34"/>
                    <a:gd name="T31" fmla="*/ 8 h 19"/>
                    <a:gd name="T32" fmla="*/ 3 w 34"/>
                    <a:gd name="T33" fmla="*/ 13 h 19"/>
                    <a:gd name="T34" fmla="*/ 17 w 34"/>
                    <a:gd name="T35" fmla="*/ 7 h 19"/>
                    <a:gd name="T36" fmla="*/ 33 w 34"/>
                    <a:gd name="T37" fmla="*/ 5 h 19"/>
                    <a:gd name="T38" fmla="*/ 7 w 34"/>
                    <a:gd name="T39" fmla="*/ 6 h 19"/>
                    <a:gd name="T40" fmla="*/ 5 w 34"/>
                    <a:gd name="T41" fmla="*/ 8 h 19"/>
                    <a:gd name="T42" fmla="*/ 8 w 34"/>
                    <a:gd name="T43" fmla="*/ 4 h 19"/>
                    <a:gd name="T44" fmla="*/ 14 w 34"/>
                    <a:gd name="T45" fmla="*/ 6 h 19"/>
                    <a:gd name="T46" fmla="*/ 9 w 34"/>
                    <a:gd name="T47" fmla="*/ 5 h 19"/>
                    <a:gd name="T48" fmla="*/ 8 w 34"/>
                    <a:gd name="T49" fmla="*/ 14 h 19"/>
                    <a:gd name="T50" fmla="*/ 19 w 34"/>
                    <a:gd name="T51" fmla="*/ 9 h 19"/>
                    <a:gd name="T52" fmla="*/ 28 w 34"/>
                    <a:gd name="T53" fmla="*/ 2 h 19"/>
                    <a:gd name="T54" fmla="*/ 27 w 34"/>
                    <a:gd name="T55" fmla="*/ 4 h 19"/>
                    <a:gd name="T56" fmla="*/ 27 w 34"/>
                    <a:gd name="T57" fmla="*/ 6 h 19"/>
                    <a:gd name="T58" fmla="*/ 26 w 34"/>
                    <a:gd name="T59" fmla="*/ 2 h 19"/>
                    <a:gd name="T60" fmla="*/ 30 w 34"/>
                    <a:gd name="T61" fmla="*/ 5 h 19"/>
                    <a:gd name="T62" fmla="*/ 32 w 34"/>
                    <a:gd name="T63" fmla="*/ 1 h 19"/>
                    <a:gd name="T64" fmla="*/ 25 w 34"/>
                    <a:gd name="T65" fmla="*/ 4 h 19"/>
                    <a:gd name="T66" fmla="*/ 27 w 34"/>
                    <a:gd name="T67" fmla="*/ 0 h 19"/>
                    <a:gd name="T68" fmla="*/ 19 w 34"/>
                    <a:gd name="T69" fmla="*/ 7 h 19"/>
                    <a:gd name="T70" fmla="*/ 19 w 34"/>
                    <a:gd name="T71" fmla="*/ 1 h 19"/>
                    <a:gd name="T72" fmla="*/ 17 w 34"/>
                    <a:gd name="T73" fmla="*/ 1 h 19"/>
                    <a:gd name="T74" fmla="*/ 9 w 34"/>
                    <a:gd name="T75" fmla="*/ 4 h 19"/>
                    <a:gd name="T76" fmla="*/ 0 w 34"/>
                    <a:gd name="T77" fmla="*/ 16 h 19"/>
                    <a:gd name="T78" fmla="*/ 2 w 34"/>
                    <a:gd name="T79" fmla="*/ 16 h 19"/>
                    <a:gd name="T80" fmla="*/ 3 w 34"/>
                    <a:gd name="T81" fmla="*/ 17 h 19"/>
                    <a:gd name="T82" fmla="*/ 13 w 34"/>
                    <a:gd name="T83" fmla="*/ 5 h 19"/>
                    <a:gd name="T84" fmla="*/ 9 w 34"/>
                    <a:gd name="T85" fmla="*/ 10 h 19"/>
                    <a:gd name="T86" fmla="*/ 16 w 34"/>
                    <a:gd name="T87" fmla="*/ 3 h 19"/>
                    <a:gd name="T88" fmla="*/ 11 w 34"/>
                    <a:gd name="T89" fmla="*/ 9 h 19"/>
                    <a:gd name="T90" fmla="*/ 17 w 34"/>
                    <a:gd name="T91" fmla="*/ 2 h 19"/>
                    <a:gd name="T92" fmla="*/ 15 w 34"/>
                    <a:gd name="T93" fmla="*/ 7 h 19"/>
                    <a:gd name="T94" fmla="*/ 16 w 34"/>
                    <a:gd name="T95" fmla="*/ 7 h 19"/>
                    <a:gd name="T96" fmla="*/ 23 w 34"/>
                    <a:gd name="T97" fmla="*/ 1 h 19"/>
                    <a:gd name="T98" fmla="*/ 26 w 34"/>
                    <a:gd name="T99" fmla="*/ 0 h 19"/>
                    <a:gd name="T100" fmla="*/ 27 w 34"/>
                    <a:gd name="T101" fmla="*/ 1 h 19"/>
                    <a:gd name="T102" fmla="*/ 27 w 34"/>
                    <a:gd name="T103" fmla="*/ 1 h 19"/>
                    <a:gd name="T104" fmla="*/ 25 w 34"/>
                    <a:gd name="T105" fmla="*/ 4 h 19"/>
                    <a:gd name="T106" fmla="*/ 24 w 34"/>
                    <a:gd name="T107" fmla="*/ 7 h 19"/>
                    <a:gd name="T108" fmla="*/ 31 w 34"/>
                    <a:gd name="T109" fmla="*/ 2 h 19"/>
                    <a:gd name="T110" fmla="*/ 32 w 34"/>
                    <a:gd name="T111" fmla="*/ 1 h 19"/>
                    <a:gd name="T112" fmla="*/ 33 w 34"/>
                    <a:gd name="T113" fmla="*/ 1 h 19"/>
                    <a:gd name="T114" fmla="*/ 32 w 34"/>
                    <a:gd name="T115" fmla="*/ 3 h 19"/>
                    <a:gd name="T116" fmla="*/ 33 w 34"/>
                    <a:gd name="T117" fmla="*/ 6 h 19"/>
                    <a:gd name="T118" fmla="*/ 34 w 34"/>
                    <a:gd name="T119" fmla="*/ 4 h 19"/>
                    <a:gd name="T120" fmla="*/ 34 w 34"/>
                    <a:gd name="T121" fmla="*/ 2 h 19"/>
                    <a:gd name="T122" fmla="*/ 33 w 34"/>
                    <a:gd name="T123" fmla="*/ 0 h 19"/>
                    <a:gd name="T124" fmla="*/ 28 w 34"/>
                    <a:gd name="T125"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 h="19">
                      <a:moveTo>
                        <a:pt x="27" y="1"/>
                      </a:moveTo>
                      <a:cubicBezTo>
                        <a:pt x="27" y="1"/>
                        <a:pt x="27" y="1"/>
                        <a:pt x="27" y="1"/>
                      </a:cubicBezTo>
                      <a:cubicBezTo>
                        <a:pt x="27" y="1"/>
                        <a:pt x="27" y="1"/>
                        <a:pt x="27" y="1"/>
                      </a:cubicBezTo>
                      <a:cubicBezTo>
                        <a:pt x="27" y="1"/>
                        <a:pt x="27" y="1"/>
                        <a:pt x="27" y="1"/>
                      </a:cubicBezTo>
                      <a:moveTo>
                        <a:pt x="32" y="1"/>
                      </a:moveTo>
                      <a:cubicBezTo>
                        <a:pt x="32" y="1"/>
                        <a:pt x="32" y="1"/>
                        <a:pt x="32" y="1"/>
                      </a:cubicBezTo>
                      <a:cubicBezTo>
                        <a:pt x="32" y="1"/>
                        <a:pt x="32" y="1"/>
                        <a:pt x="32" y="1"/>
                      </a:cubicBezTo>
                      <a:moveTo>
                        <a:pt x="17" y="1"/>
                      </a:moveTo>
                      <a:cubicBezTo>
                        <a:pt x="17" y="1"/>
                        <a:pt x="17" y="1"/>
                        <a:pt x="17" y="1"/>
                      </a:cubicBezTo>
                      <a:cubicBezTo>
                        <a:pt x="17" y="1"/>
                        <a:pt x="17" y="1"/>
                        <a:pt x="17" y="1"/>
                      </a:cubicBezTo>
                      <a:moveTo>
                        <a:pt x="31" y="3"/>
                      </a:moveTo>
                      <a:cubicBezTo>
                        <a:pt x="31" y="3"/>
                        <a:pt x="31" y="3"/>
                        <a:pt x="31" y="3"/>
                      </a:cubicBezTo>
                      <a:cubicBezTo>
                        <a:pt x="31" y="3"/>
                        <a:pt x="31" y="3"/>
                        <a:pt x="31" y="3"/>
                      </a:cubicBezTo>
                      <a:cubicBezTo>
                        <a:pt x="31" y="3"/>
                        <a:pt x="31" y="3"/>
                        <a:pt x="31" y="3"/>
                      </a:cubicBezTo>
                      <a:moveTo>
                        <a:pt x="16" y="3"/>
                      </a:moveTo>
                      <a:cubicBezTo>
                        <a:pt x="16" y="3"/>
                        <a:pt x="16" y="3"/>
                        <a:pt x="16" y="3"/>
                      </a:cubicBezTo>
                      <a:cubicBezTo>
                        <a:pt x="16" y="3"/>
                        <a:pt x="16" y="3"/>
                        <a:pt x="16" y="3"/>
                      </a:cubicBezTo>
                      <a:cubicBezTo>
                        <a:pt x="16" y="3"/>
                        <a:pt x="16" y="3"/>
                        <a:pt x="16" y="3"/>
                      </a:cubicBezTo>
                      <a:moveTo>
                        <a:pt x="29" y="3"/>
                      </a:moveTo>
                      <a:cubicBezTo>
                        <a:pt x="29" y="3"/>
                        <a:pt x="29" y="3"/>
                        <a:pt x="29" y="3"/>
                      </a:cubicBezTo>
                      <a:cubicBezTo>
                        <a:pt x="29" y="3"/>
                        <a:pt x="29" y="3"/>
                        <a:pt x="29" y="3"/>
                      </a:cubicBezTo>
                      <a:moveTo>
                        <a:pt x="32" y="3"/>
                      </a:moveTo>
                      <a:cubicBezTo>
                        <a:pt x="32" y="3"/>
                        <a:pt x="32" y="3"/>
                        <a:pt x="32" y="3"/>
                      </a:cubicBezTo>
                      <a:cubicBezTo>
                        <a:pt x="32" y="3"/>
                        <a:pt x="32" y="3"/>
                        <a:pt x="32" y="3"/>
                      </a:cubicBezTo>
                      <a:cubicBezTo>
                        <a:pt x="32" y="3"/>
                        <a:pt x="32" y="3"/>
                        <a:pt x="32" y="3"/>
                      </a:cubicBezTo>
                      <a:moveTo>
                        <a:pt x="34" y="4"/>
                      </a:moveTo>
                      <a:cubicBezTo>
                        <a:pt x="34" y="4"/>
                        <a:pt x="34" y="4"/>
                        <a:pt x="34" y="4"/>
                      </a:cubicBezTo>
                      <a:cubicBezTo>
                        <a:pt x="34" y="4"/>
                        <a:pt x="34" y="4"/>
                        <a:pt x="34" y="4"/>
                      </a:cubicBezTo>
                      <a:cubicBezTo>
                        <a:pt x="34" y="4"/>
                        <a:pt x="34" y="4"/>
                        <a:pt x="34" y="4"/>
                      </a:cubicBezTo>
                      <a:moveTo>
                        <a:pt x="25" y="4"/>
                      </a:moveTo>
                      <a:cubicBezTo>
                        <a:pt x="25" y="4"/>
                        <a:pt x="25" y="4"/>
                        <a:pt x="25" y="4"/>
                      </a:cubicBezTo>
                      <a:cubicBezTo>
                        <a:pt x="25" y="4"/>
                        <a:pt x="25" y="4"/>
                        <a:pt x="25" y="4"/>
                      </a:cubicBezTo>
                      <a:cubicBezTo>
                        <a:pt x="25" y="4"/>
                        <a:pt x="25" y="4"/>
                        <a:pt x="25" y="4"/>
                      </a:cubicBezTo>
                      <a:moveTo>
                        <a:pt x="27" y="4"/>
                      </a:moveTo>
                      <a:cubicBezTo>
                        <a:pt x="27" y="4"/>
                        <a:pt x="27" y="4"/>
                        <a:pt x="27" y="4"/>
                      </a:cubicBezTo>
                      <a:cubicBezTo>
                        <a:pt x="27" y="4"/>
                        <a:pt x="27" y="4"/>
                        <a:pt x="27" y="4"/>
                      </a:cubicBezTo>
                      <a:cubicBezTo>
                        <a:pt x="27" y="4"/>
                        <a:pt x="27" y="4"/>
                        <a:pt x="27" y="4"/>
                      </a:cubicBezTo>
                      <a:moveTo>
                        <a:pt x="8" y="4"/>
                      </a:moveTo>
                      <a:cubicBezTo>
                        <a:pt x="8" y="4"/>
                        <a:pt x="8" y="4"/>
                        <a:pt x="8" y="4"/>
                      </a:cubicBezTo>
                      <a:cubicBezTo>
                        <a:pt x="8" y="4"/>
                        <a:pt x="8" y="4"/>
                        <a:pt x="8" y="4"/>
                      </a:cubicBezTo>
                      <a:cubicBezTo>
                        <a:pt x="8" y="4"/>
                        <a:pt x="8" y="4"/>
                        <a:pt x="8" y="4"/>
                      </a:cubicBezTo>
                      <a:moveTo>
                        <a:pt x="26" y="5"/>
                      </a:moveTo>
                      <a:cubicBezTo>
                        <a:pt x="26" y="5"/>
                        <a:pt x="26" y="5"/>
                        <a:pt x="26" y="5"/>
                      </a:cubicBezTo>
                      <a:cubicBezTo>
                        <a:pt x="26" y="5"/>
                        <a:pt x="26" y="5"/>
                        <a:pt x="26" y="5"/>
                      </a:cubicBezTo>
                      <a:cubicBezTo>
                        <a:pt x="26" y="5"/>
                        <a:pt x="26" y="5"/>
                        <a:pt x="26" y="5"/>
                      </a:cubicBezTo>
                      <a:moveTo>
                        <a:pt x="13" y="5"/>
                      </a:moveTo>
                      <a:cubicBezTo>
                        <a:pt x="13" y="5"/>
                        <a:pt x="13" y="5"/>
                        <a:pt x="13" y="5"/>
                      </a:cubicBezTo>
                      <a:cubicBezTo>
                        <a:pt x="13" y="5"/>
                        <a:pt x="13" y="5"/>
                        <a:pt x="13" y="5"/>
                      </a:cubicBezTo>
                      <a:moveTo>
                        <a:pt x="20" y="6"/>
                      </a:moveTo>
                      <a:cubicBezTo>
                        <a:pt x="20" y="6"/>
                        <a:pt x="20" y="6"/>
                        <a:pt x="20" y="6"/>
                      </a:cubicBezTo>
                      <a:cubicBezTo>
                        <a:pt x="20" y="6"/>
                        <a:pt x="20" y="6"/>
                        <a:pt x="20" y="6"/>
                      </a:cubicBezTo>
                      <a:moveTo>
                        <a:pt x="14" y="6"/>
                      </a:moveTo>
                      <a:cubicBezTo>
                        <a:pt x="14" y="6"/>
                        <a:pt x="14" y="6"/>
                        <a:pt x="14" y="6"/>
                      </a:cubicBezTo>
                      <a:cubicBezTo>
                        <a:pt x="14" y="6"/>
                        <a:pt x="14" y="6"/>
                        <a:pt x="14" y="6"/>
                      </a:cubicBezTo>
                      <a:cubicBezTo>
                        <a:pt x="14" y="6"/>
                        <a:pt x="14" y="6"/>
                        <a:pt x="14" y="6"/>
                      </a:cubicBezTo>
                      <a:moveTo>
                        <a:pt x="21" y="6"/>
                      </a:moveTo>
                      <a:cubicBezTo>
                        <a:pt x="21" y="6"/>
                        <a:pt x="21" y="6"/>
                        <a:pt x="21" y="6"/>
                      </a:cubicBezTo>
                      <a:cubicBezTo>
                        <a:pt x="21" y="6"/>
                        <a:pt x="21" y="6"/>
                        <a:pt x="21" y="6"/>
                      </a:cubicBezTo>
                      <a:cubicBezTo>
                        <a:pt x="21" y="6"/>
                        <a:pt x="21" y="6"/>
                        <a:pt x="21" y="6"/>
                      </a:cubicBezTo>
                      <a:moveTo>
                        <a:pt x="19" y="7"/>
                      </a:moveTo>
                      <a:cubicBezTo>
                        <a:pt x="19" y="7"/>
                        <a:pt x="19" y="7"/>
                        <a:pt x="19" y="7"/>
                      </a:cubicBezTo>
                      <a:cubicBezTo>
                        <a:pt x="19" y="7"/>
                        <a:pt x="19" y="7"/>
                        <a:pt x="19" y="7"/>
                      </a:cubicBezTo>
                      <a:moveTo>
                        <a:pt x="3" y="13"/>
                      </a:moveTo>
                      <a:cubicBezTo>
                        <a:pt x="3" y="13"/>
                        <a:pt x="3" y="13"/>
                        <a:pt x="3" y="13"/>
                      </a:cubicBezTo>
                      <a:cubicBezTo>
                        <a:pt x="3" y="13"/>
                        <a:pt x="3" y="13"/>
                        <a:pt x="3" y="13"/>
                      </a:cubicBezTo>
                      <a:moveTo>
                        <a:pt x="0" y="15"/>
                      </a:moveTo>
                      <a:cubicBezTo>
                        <a:pt x="0" y="15"/>
                        <a:pt x="0" y="15"/>
                        <a:pt x="0" y="15"/>
                      </a:cubicBezTo>
                      <a:cubicBezTo>
                        <a:pt x="0" y="15"/>
                        <a:pt x="0" y="15"/>
                        <a:pt x="0" y="15"/>
                      </a:cubicBezTo>
                      <a:cubicBezTo>
                        <a:pt x="0" y="15"/>
                        <a:pt x="0" y="15"/>
                        <a:pt x="0" y="15"/>
                      </a:cubicBezTo>
                      <a:moveTo>
                        <a:pt x="3" y="14"/>
                      </a:moveTo>
                      <a:cubicBezTo>
                        <a:pt x="3" y="15"/>
                        <a:pt x="2" y="15"/>
                        <a:pt x="2" y="16"/>
                      </a:cubicBezTo>
                      <a:cubicBezTo>
                        <a:pt x="2" y="16"/>
                        <a:pt x="2" y="15"/>
                        <a:pt x="2" y="15"/>
                      </a:cubicBezTo>
                      <a:cubicBezTo>
                        <a:pt x="3" y="15"/>
                        <a:pt x="3" y="14"/>
                        <a:pt x="3" y="14"/>
                      </a:cubicBezTo>
                      <a:moveTo>
                        <a:pt x="5" y="13"/>
                      </a:moveTo>
                      <a:cubicBezTo>
                        <a:pt x="4" y="14"/>
                        <a:pt x="4" y="15"/>
                        <a:pt x="3" y="16"/>
                      </a:cubicBezTo>
                      <a:cubicBezTo>
                        <a:pt x="3" y="16"/>
                        <a:pt x="3" y="16"/>
                        <a:pt x="3" y="16"/>
                      </a:cubicBezTo>
                      <a:cubicBezTo>
                        <a:pt x="3" y="16"/>
                        <a:pt x="3" y="16"/>
                        <a:pt x="3" y="16"/>
                      </a:cubicBezTo>
                      <a:cubicBezTo>
                        <a:pt x="4" y="15"/>
                        <a:pt x="4" y="14"/>
                        <a:pt x="5" y="13"/>
                      </a:cubicBezTo>
                      <a:moveTo>
                        <a:pt x="9" y="11"/>
                      </a:moveTo>
                      <a:cubicBezTo>
                        <a:pt x="9" y="11"/>
                        <a:pt x="9" y="11"/>
                        <a:pt x="9" y="11"/>
                      </a:cubicBezTo>
                      <a:cubicBezTo>
                        <a:pt x="9" y="11"/>
                        <a:pt x="9" y="11"/>
                        <a:pt x="9" y="11"/>
                      </a:cubicBezTo>
                      <a:cubicBezTo>
                        <a:pt x="8" y="12"/>
                        <a:pt x="7" y="14"/>
                        <a:pt x="6" y="15"/>
                      </a:cubicBezTo>
                      <a:cubicBezTo>
                        <a:pt x="6" y="16"/>
                        <a:pt x="5" y="18"/>
                        <a:pt x="4" y="19"/>
                      </a:cubicBezTo>
                      <a:cubicBezTo>
                        <a:pt x="4" y="18"/>
                        <a:pt x="5" y="17"/>
                        <a:pt x="5" y="17"/>
                      </a:cubicBezTo>
                      <a:cubicBezTo>
                        <a:pt x="5" y="17"/>
                        <a:pt x="5" y="17"/>
                        <a:pt x="5" y="17"/>
                      </a:cubicBezTo>
                      <a:cubicBezTo>
                        <a:pt x="6" y="15"/>
                        <a:pt x="7" y="13"/>
                        <a:pt x="9" y="11"/>
                      </a:cubicBezTo>
                      <a:moveTo>
                        <a:pt x="4" y="10"/>
                      </a:moveTo>
                      <a:cubicBezTo>
                        <a:pt x="3" y="11"/>
                        <a:pt x="3" y="12"/>
                        <a:pt x="2" y="13"/>
                      </a:cubicBezTo>
                      <a:cubicBezTo>
                        <a:pt x="3" y="12"/>
                        <a:pt x="3" y="12"/>
                        <a:pt x="3" y="12"/>
                      </a:cubicBezTo>
                      <a:cubicBezTo>
                        <a:pt x="3" y="12"/>
                        <a:pt x="3" y="12"/>
                        <a:pt x="3" y="12"/>
                      </a:cubicBezTo>
                      <a:cubicBezTo>
                        <a:pt x="3" y="11"/>
                        <a:pt x="4" y="10"/>
                        <a:pt x="4" y="10"/>
                      </a:cubicBezTo>
                      <a:moveTo>
                        <a:pt x="15" y="7"/>
                      </a:moveTo>
                      <a:cubicBezTo>
                        <a:pt x="13" y="11"/>
                        <a:pt x="10" y="15"/>
                        <a:pt x="8" y="18"/>
                      </a:cubicBezTo>
                      <a:cubicBezTo>
                        <a:pt x="8" y="18"/>
                        <a:pt x="8" y="18"/>
                        <a:pt x="8" y="18"/>
                      </a:cubicBezTo>
                      <a:cubicBezTo>
                        <a:pt x="8" y="18"/>
                        <a:pt x="8" y="18"/>
                        <a:pt x="8" y="18"/>
                      </a:cubicBezTo>
                      <a:cubicBezTo>
                        <a:pt x="10" y="14"/>
                        <a:pt x="12" y="11"/>
                        <a:pt x="15" y="7"/>
                      </a:cubicBezTo>
                      <a:moveTo>
                        <a:pt x="5" y="7"/>
                      </a:moveTo>
                      <a:cubicBezTo>
                        <a:pt x="5" y="7"/>
                        <a:pt x="5" y="8"/>
                        <a:pt x="5" y="8"/>
                      </a:cubicBezTo>
                      <a:cubicBezTo>
                        <a:pt x="5" y="8"/>
                        <a:pt x="5" y="8"/>
                        <a:pt x="5" y="8"/>
                      </a:cubicBezTo>
                      <a:cubicBezTo>
                        <a:pt x="5" y="8"/>
                        <a:pt x="5" y="8"/>
                        <a:pt x="5" y="8"/>
                      </a:cubicBezTo>
                      <a:cubicBezTo>
                        <a:pt x="5" y="8"/>
                        <a:pt x="5" y="8"/>
                        <a:pt x="5" y="8"/>
                      </a:cubicBezTo>
                      <a:cubicBezTo>
                        <a:pt x="4" y="9"/>
                        <a:pt x="3" y="10"/>
                        <a:pt x="3" y="12"/>
                      </a:cubicBezTo>
                      <a:cubicBezTo>
                        <a:pt x="3" y="12"/>
                        <a:pt x="2" y="13"/>
                        <a:pt x="2" y="13"/>
                      </a:cubicBezTo>
                      <a:cubicBezTo>
                        <a:pt x="2" y="14"/>
                        <a:pt x="1" y="15"/>
                        <a:pt x="0" y="16"/>
                      </a:cubicBezTo>
                      <a:cubicBezTo>
                        <a:pt x="0" y="16"/>
                        <a:pt x="0" y="15"/>
                        <a:pt x="0" y="15"/>
                      </a:cubicBezTo>
                      <a:cubicBezTo>
                        <a:pt x="0" y="15"/>
                        <a:pt x="0" y="15"/>
                        <a:pt x="0" y="15"/>
                      </a:cubicBezTo>
                      <a:cubicBezTo>
                        <a:pt x="0" y="15"/>
                        <a:pt x="0" y="15"/>
                        <a:pt x="0" y="15"/>
                      </a:cubicBezTo>
                      <a:cubicBezTo>
                        <a:pt x="0" y="15"/>
                        <a:pt x="0" y="15"/>
                        <a:pt x="0" y="15"/>
                      </a:cubicBezTo>
                      <a:cubicBezTo>
                        <a:pt x="0" y="15"/>
                        <a:pt x="0" y="15"/>
                        <a:pt x="0" y="15"/>
                      </a:cubicBezTo>
                      <a:cubicBezTo>
                        <a:pt x="0" y="14"/>
                        <a:pt x="1" y="14"/>
                        <a:pt x="1" y="13"/>
                      </a:cubicBezTo>
                      <a:cubicBezTo>
                        <a:pt x="1" y="13"/>
                        <a:pt x="1" y="13"/>
                        <a:pt x="1" y="13"/>
                      </a:cubicBezTo>
                      <a:cubicBezTo>
                        <a:pt x="2" y="11"/>
                        <a:pt x="3" y="10"/>
                        <a:pt x="4" y="8"/>
                      </a:cubicBezTo>
                      <a:cubicBezTo>
                        <a:pt x="5" y="8"/>
                        <a:pt x="5" y="7"/>
                        <a:pt x="5" y="7"/>
                      </a:cubicBezTo>
                      <a:moveTo>
                        <a:pt x="7" y="7"/>
                      </a:moveTo>
                      <a:cubicBezTo>
                        <a:pt x="6" y="9"/>
                        <a:pt x="5" y="11"/>
                        <a:pt x="3" y="14"/>
                      </a:cubicBezTo>
                      <a:cubicBezTo>
                        <a:pt x="3" y="14"/>
                        <a:pt x="3" y="14"/>
                        <a:pt x="3" y="14"/>
                      </a:cubicBezTo>
                      <a:cubicBezTo>
                        <a:pt x="3" y="14"/>
                        <a:pt x="3" y="15"/>
                        <a:pt x="2" y="15"/>
                      </a:cubicBezTo>
                      <a:cubicBezTo>
                        <a:pt x="2" y="14"/>
                        <a:pt x="3" y="13"/>
                        <a:pt x="3" y="13"/>
                      </a:cubicBezTo>
                      <a:cubicBezTo>
                        <a:pt x="3" y="13"/>
                        <a:pt x="3" y="13"/>
                        <a:pt x="3" y="13"/>
                      </a:cubicBezTo>
                      <a:cubicBezTo>
                        <a:pt x="4" y="10"/>
                        <a:pt x="5" y="9"/>
                        <a:pt x="7" y="7"/>
                      </a:cubicBezTo>
                      <a:moveTo>
                        <a:pt x="18" y="5"/>
                      </a:moveTo>
                      <a:cubicBezTo>
                        <a:pt x="18" y="6"/>
                        <a:pt x="17" y="7"/>
                        <a:pt x="16" y="8"/>
                      </a:cubicBezTo>
                      <a:cubicBezTo>
                        <a:pt x="15" y="9"/>
                        <a:pt x="15" y="10"/>
                        <a:pt x="14" y="11"/>
                      </a:cubicBezTo>
                      <a:cubicBezTo>
                        <a:pt x="13" y="13"/>
                        <a:pt x="12" y="14"/>
                        <a:pt x="11" y="15"/>
                      </a:cubicBezTo>
                      <a:cubicBezTo>
                        <a:pt x="11" y="15"/>
                        <a:pt x="11" y="15"/>
                        <a:pt x="11" y="15"/>
                      </a:cubicBezTo>
                      <a:cubicBezTo>
                        <a:pt x="13" y="12"/>
                        <a:pt x="15" y="10"/>
                        <a:pt x="17" y="7"/>
                      </a:cubicBezTo>
                      <a:cubicBezTo>
                        <a:pt x="17" y="6"/>
                        <a:pt x="18" y="6"/>
                        <a:pt x="18" y="5"/>
                      </a:cubicBezTo>
                      <a:moveTo>
                        <a:pt x="8" y="5"/>
                      </a:moveTo>
                      <a:cubicBezTo>
                        <a:pt x="8" y="6"/>
                        <a:pt x="7" y="7"/>
                        <a:pt x="7" y="9"/>
                      </a:cubicBezTo>
                      <a:cubicBezTo>
                        <a:pt x="6" y="10"/>
                        <a:pt x="5" y="12"/>
                        <a:pt x="4" y="13"/>
                      </a:cubicBezTo>
                      <a:cubicBezTo>
                        <a:pt x="5" y="11"/>
                        <a:pt x="6" y="8"/>
                        <a:pt x="7" y="6"/>
                      </a:cubicBezTo>
                      <a:cubicBezTo>
                        <a:pt x="8" y="6"/>
                        <a:pt x="8" y="5"/>
                        <a:pt x="8" y="5"/>
                      </a:cubicBezTo>
                      <a:moveTo>
                        <a:pt x="33" y="5"/>
                      </a:moveTo>
                      <a:cubicBezTo>
                        <a:pt x="33" y="5"/>
                        <a:pt x="33" y="5"/>
                        <a:pt x="33" y="5"/>
                      </a:cubicBezTo>
                      <a:cubicBezTo>
                        <a:pt x="33" y="5"/>
                        <a:pt x="33" y="5"/>
                        <a:pt x="33" y="5"/>
                      </a:cubicBezTo>
                      <a:moveTo>
                        <a:pt x="8" y="4"/>
                      </a:moveTo>
                      <a:cubicBezTo>
                        <a:pt x="8" y="5"/>
                        <a:pt x="8" y="5"/>
                        <a:pt x="8" y="5"/>
                      </a:cubicBezTo>
                      <a:cubicBezTo>
                        <a:pt x="8" y="5"/>
                        <a:pt x="8" y="5"/>
                        <a:pt x="8" y="5"/>
                      </a:cubicBezTo>
                      <a:cubicBezTo>
                        <a:pt x="8" y="5"/>
                        <a:pt x="8" y="5"/>
                        <a:pt x="8" y="5"/>
                      </a:cubicBezTo>
                      <a:cubicBezTo>
                        <a:pt x="8" y="6"/>
                        <a:pt x="8" y="6"/>
                        <a:pt x="7" y="6"/>
                      </a:cubicBezTo>
                      <a:cubicBezTo>
                        <a:pt x="5" y="9"/>
                        <a:pt x="3" y="12"/>
                        <a:pt x="2" y="15"/>
                      </a:cubicBezTo>
                      <a:cubicBezTo>
                        <a:pt x="2" y="15"/>
                        <a:pt x="2" y="15"/>
                        <a:pt x="2" y="15"/>
                      </a:cubicBezTo>
                      <a:cubicBezTo>
                        <a:pt x="2" y="15"/>
                        <a:pt x="2" y="14"/>
                        <a:pt x="2" y="14"/>
                      </a:cubicBezTo>
                      <a:cubicBezTo>
                        <a:pt x="2" y="14"/>
                        <a:pt x="2" y="14"/>
                        <a:pt x="2" y="14"/>
                      </a:cubicBezTo>
                      <a:cubicBezTo>
                        <a:pt x="2" y="14"/>
                        <a:pt x="2" y="13"/>
                        <a:pt x="2" y="13"/>
                      </a:cubicBezTo>
                      <a:cubicBezTo>
                        <a:pt x="3" y="12"/>
                        <a:pt x="4" y="10"/>
                        <a:pt x="4" y="9"/>
                      </a:cubicBezTo>
                      <a:cubicBezTo>
                        <a:pt x="4" y="9"/>
                        <a:pt x="5" y="8"/>
                        <a:pt x="5" y="8"/>
                      </a:cubicBezTo>
                      <a:cubicBezTo>
                        <a:pt x="5" y="8"/>
                        <a:pt x="5" y="7"/>
                        <a:pt x="5" y="7"/>
                      </a:cubicBezTo>
                      <a:cubicBezTo>
                        <a:pt x="5" y="7"/>
                        <a:pt x="5" y="7"/>
                        <a:pt x="5" y="7"/>
                      </a:cubicBezTo>
                      <a:cubicBezTo>
                        <a:pt x="6" y="6"/>
                        <a:pt x="7" y="5"/>
                        <a:pt x="8" y="4"/>
                      </a:cubicBezTo>
                      <a:cubicBezTo>
                        <a:pt x="8" y="4"/>
                        <a:pt x="8" y="4"/>
                        <a:pt x="8" y="4"/>
                      </a:cubicBezTo>
                      <a:cubicBezTo>
                        <a:pt x="8" y="4"/>
                        <a:pt x="8" y="4"/>
                        <a:pt x="8" y="4"/>
                      </a:cubicBezTo>
                      <a:cubicBezTo>
                        <a:pt x="8" y="4"/>
                        <a:pt x="8" y="4"/>
                        <a:pt x="8" y="4"/>
                      </a:cubicBezTo>
                      <a:cubicBezTo>
                        <a:pt x="8" y="4"/>
                        <a:pt x="8" y="4"/>
                        <a:pt x="8" y="4"/>
                      </a:cubicBezTo>
                      <a:cubicBezTo>
                        <a:pt x="8" y="4"/>
                        <a:pt x="8" y="4"/>
                        <a:pt x="8" y="4"/>
                      </a:cubicBezTo>
                      <a:moveTo>
                        <a:pt x="16" y="4"/>
                      </a:moveTo>
                      <a:cubicBezTo>
                        <a:pt x="13" y="9"/>
                        <a:pt x="9" y="14"/>
                        <a:pt x="6" y="19"/>
                      </a:cubicBezTo>
                      <a:cubicBezTo>
                        <a:pt x="7" y="18"/>
                        <a:pt x="7" y="18"/>
                        <a:pt x="7" y="18"/>
                      </a:cubicBezTo>
                      <a:cubicBezTo>
                        <a:pt x="7" y="18"/>
                        <a:pt x="7" y="18"/>
                        <a:pt x="7" y="18"/>
                      </a:cubicBezTo>
                      <a:cubicBezTo>
                        <a:pt x="9" y="14"/>
                        <a:pt x="11" y="9"/>
                        <a:pt x="14" y="6"/>
                      </a:cubicBezTo>
                      <a:cubicBezTo>
                        <a:pt x="14" y="6"/>
                        <a:pt x="14" y="6"/>
                        <a:pt x="14" y="6"/>
                      </a:cubicBezTo>
                      <a:cubicBezTo>
                        <a:pt x="14" y="6"/>
                        <a:pt x="14" y="6"/>
                        <a:pt x="14" y="6"/>
                      </a:cubicBezTo>
                      <a:cubicBezTo>
                        <a:pt x="14" y="6"/>
                        <a:pt x="14" y="6"/>
                        <a:pt x="14" y="6"/>
                      </a:cubicBezTo>
                      <a:cubicBezTo>
                        <a:pt x="14" y="6"/>
                        <a:pt x="14" y="6"/>
                        <a:pt x="14" y="6"/>
                      </a:cubicBezTo>
                      <a:cubicBezTo>
                        <a:pt x="15" y="5"/>
                        <a:pt x="15" y="5"/>
                        <a:pt x="16" y="4"/>
                      </a:cubicBezTo>
                      <a:moveTo>
                        <a:pt x="9" y="4"/>
                      </a:moveTo>
                      <a:cubicBezTo>
                        <a:pt x="9" y="4"/>
                        <a:pt x="9" y="5"/>
                        <a:pt x="9" y="5"/>
                      </a:cubicBezTo>
                      <a:cubicBezTo>
                        <a:pt x="9" y="5"/>
                        <a:pt x="9" y="5"/>
                        <a:pt x="9" y="5"/>
                      </a:cubicBezTo>
                      <a:cubicBezTo>
                        <a:pt x="8" y="6"/>
                        <a:pt x="8" y="7"/>
                        <a:pt x="7" y="8"/>
                      </a:cubicBezTo>
                      <a:cubicBezTo>
                        <a:pt x="8" y="7"/>
                        <a:pt x="8" y="6"/>
                        <a:pt x="8" y="5"/>
                      </a:cubicBezTo>
                      <a:cubicBezTo>
                        <a:pt x="8" y="5"/>
                        <a:pt x="9" y="4"/>
                        <a:pt x="9" y="4"/>
                      </a:cubicBezTo>
                      <a:moveTo>
                        <a:pt x="16" y="3"/>
                      </a:moveTo>
                      <a:cubicBezTo>
                        <a:pt x="14" y="5"/>
                        <a:pt x="12" y="7"/>
                        <a:pt x="11" y="9"/>
                      </a:cubicBezTo>
                      <a:cubicBezTo>
                        <a:pt x="11" y="10"/>
                        <a:pt x="10" y="11"/>
                        <a:pt x="10" y="11"/>
                      </a:cubicBezTo>
                      <a:cubicBezTo>
                        <a:pt x="9" y="12"/>
                        <a:pt x="9" y="13"/>
                        <a:pt x="8" y="14"/>
                      </a:cubicBezTo>
                      <a:cubicBezTo>
                        <a:pt x="7" y="15"/>
                        <a:pt x="6" y="17"/>
                        <a:pt x="6" y="19"/>
                      </a:cubicBezTo>
                      <a:cubicBezTo>
                        <a:pt x="6" y="17"/>
                        <a:pt x="6" y="16"/>
                        <a:pt x="7" y="15"/>
                      </a:cubicBezTo>
                      <a:cubicBezTo>
                        <a:pt x="7" y="15"/>
                        <a:pt x="7" y="15"/>
                        <a:pt x="7" y="15"/>
                      </a:cubicBezTo>
                      <a:cubicBezTo>
                        <a:pt x="8" y="12"/>
                        <a:pt x="10" y="9"/>
                        <a:pt x="12" y="7"/>
                      </a:cubicBezTo>
                      <a:cubicBezTo>
                        <a:pt x="13" y="5"/>
                        <a:pt x="14" y="4"/>
                        <a:pt x="16" y="3"/>
                      </a:cubicBezTo>
                      <a:moveTo>
                        <a:pt x="24" y="3"/>
                      </a:moveTo>
                      <a:cubicBezTo>
                        <a:pt x="22" y="5"/>
                        <a:pt x="21" y="7"/>
                        <a:pt x="19" y="9"/>
                      </a:cubicBezTo>
                      <a:cubicBezTo>
                        <a:pt x="20" y="8"/>
                        <a:pt x="20" y="7"/>
                        <a:pt x="21" y="6"/>
                      </a:cubicBezTo>
                      <a:cubicBezTo>
                        <a:pt x="21" y="6"/>
                        <a:pt x="21" y="6"/>
                        <a:pt x="21" y="6"/>
                      </a:cubicBezTo>
                      <a:cubicBezTo>
                        <a:pt x="21" y="6"/>
                        <a:pt x="21" y="6"/>
                        <a:pt x="21" y="6"/>
                      </a:cubicBezTo>
                      <a:cubicBezTo>
                        <a:pt x="21" y="6"/>
                        <a:pt x="21" y="6"/>
                        <a:pt x="21" y="6"/>
                      </a:cubicBezTo>
                      <a:cubicBezTo>
                        <a:pt x="21" y="6"/>
                        <a:pt x="21" y="6"/>
                        <a:pt x="21" y="6"/>
                      </a:cubicBezTo>
                      <a:cubicBezTo>
                        <a:pt x="22" y="5"/>
                        <a:pt x="23" y="4"/>
                        <a:pt x="24" y="3"/>
                      </a:cubicBezTo>
                      <a:moveTo>
                        <a:pt x="28" y="2"/>
                      </a:moveTo>
                      <a:cubicBezTo>
                        <a:pt x="27" y="3"/>
                        <a:pt x="27" y="4"/>
                        <a:pt x="26" y="5"/>
                      </a:cubicBezTo>
                      <a:cubicBezTo>
                        <a:pt x="26" y="5"/>
                        <a:pt x="26" y="5"/>
                        <a:pt x="26" y="5"/>
                      </a:cubicBezTo>
                      <a:cubicBezTo>
                        <a:pt x="26" y="5"/>
                        <a:pt x="26" y="5"/>
                        <a:pt x="26" y="5"/>
                      </a:cubicBezTo>
                      <a:cubicBezTo>
                        <a:pt x="26" y="5"/>
                        <a:pt x="26" y="5"/>
                        <a:pt x="26" y="5"/>
                      </a:cubicBezTo>
                      <a:cubicBezTo>
                        <a:pt x="26" y="5"/>
                        <a:pt x="26" y="5"/>
                        <a:pt x="26" y="5"/>
                      </a:cubicBezTo>
                      <a:cubicBezTo>
                        <a:pt x="26" y="5"/>
                        <a:pt x="25" y="6"/>
                        <a:pt x="25" y="7"/>
                      </a:cubicBezTo>
                      <a:cubicBezTo>
                        <a:pt x="25" y="6"/>
                        <a:pt x="26" y="5"/>
                        <a:pt x="27" y="4"/>
                      </a:cubicBezTo>
                      <a:cubicBezTo>
                        <a:pt x="27" y="4"/>
                        <a:pt x="27" y="4"/>
                        <a:pt x="27" y="4"/>
                      </a:cubicBezTo>
                      <a:cubicBezTo>
                        <a:pt x="27" y="4"/>
                        <a:pt x="27" y="4"/>
                        <a:pt x="27" y="4"/>
                      </a:cubicBezTo>
                      <a:cubicBezTo>
                        <a:pt x="27" y="4"/>
                        <a:pt x="27" y="4"/>
                        <a:pt x="27" y="4"/>
                      </a:cubicBezTo>
                      <a:cubicBezTo>
                        <a:pt x="27" y="4"/>
                        <a:pt x="27" y="4"/>
                        <a:pt x="27" y="4"/>
                      </a:cubicBezTo>
                      <a:cubicBezTo>
                        <a:pt x="27" y="3"/>
                        <a:pt x="28" y="3"/>
                        <a:pt x="28" y="2"/>
                      </a:cubicBezTo>
                      <a:moveTo>
                        <a:pt x="30" y="2"/>
                      </a:moveTo>
                      <a:cubicBezTo>
                        <a:pt x="30" y="3"/>
                        <a:pt x="28" y="5"/>
                        <a:pt x="27" y="6"/>
                      </a:cubicBezTo>
                      <a:cubicBezTo>
                        <a:pt x="28" y="5"/>
                        <a:pt x="29" y="4"/>
                        <a:pt x="29" y="3"/>
                      </a:cubicBezTo>
                      <a:cubicBezTo>
                        <a:pt x="29" y="3"/>
                        <a:pt x="29" y="3"/>
                        <a:pt x="29" y="3"/>
                      </a:cubicBezTo>
                      <a:cubicBezTo>
                        <a:pt x="29" y="3"/>
                        <a:pt x="29" y="3"/>
                        <a:pt x="29" y="3"/>
                      </a:cubicBezTo>
                      <a:cubicBezTo>
                        <a:pt x="29" y="3"/>
                        <a:pt x="29" y="3"/>
                        <a:pt x="29" y="3"/>
                      </a:cubicBezTo>
                      <a:cubicBezTo>
                        <a:pt x="29" y="3"/>
                        <a:pt x="29" y="3"/>
                        <a:pt x="29" y="3"/>
                      </a:cubicBezTo>
                      <a:cubicBezTo>
                        <a:pt x="30" y="3"/>
                        <a:pt x="30" y="2"/>
                        <a:pt x="30" y="2"/>
                      </a:cubicBezTo>
                      <a:moveTo>
                        <a:pt x="26" y="2"/>
                      </a:moveTo>
                      <a:cubicBezTo>
                        <a:pt x="25" y="3"/>
                        <a:pt x="24" y="4"/>
                        <a:pt x="23" y="5"/>
                      </a:cubicBezTo>
                      <a:cubicBezTo>
                        <a:pt x="23" y="5"/>
                        <a:pt x="23" y="5"/>
                        <a:pt x="23" y="5"/>
                      </a:cubicBezTo>
                      <a:cubicBezTo>
                        <a:pt x="22" y="6"/>
                        <a:pt x="21" y="7"/>
                        <a:pt x="20" y="8"/>
                      </a:cubicBezTo>
                      <a:cubicBezTo>
                        <a:pt x="21" y="7"/>
                        <a:pt x="22" y="6"/>
                        <a:pt x="23" y="4"/>
                      </a:cubicBezTo>
                      <a:cubicBezTo>
                        <a:pt x="24" y="3"/>
                        <a:pt x="25" y="3"/>
                        <a:pt x="26" y="2"/>
                      </a:cubicBezTo>
                      <a:moveTo>
                        <a:pt x="32" y="1"/>
                      </a:moveTo>
                      <a:cubicBezTo>
                        <a:pt x="31" y="3"/>
                        <a:pt x="30" y="4"/>
                        <a:pt x="30" y="5"/>
                      </a:cubicBezTo>
                      <a:cubicBezTo>
                        <a:pt x="30" y="5"/>
                        <a:pt x="30" y="5"/>
                        <a:pt x="30" y="4"/>
                      </a:cubicBezTo>
                      <a:cubicBezTo>
                        <a:pt x="30" y="4"/>
                        <a:pt x="31" y="3"/>
                        <a:pt x="31" y="3"/>
                      </a:cubicBezTo>
                      <a:cubicBezTo>
                        <a:pt x="31" y="3"/>
                        <a:pt x="31" y="3"/>
                        <a:pt x="31" y="3"/>
                      </a:cubicBezTo>
                      <a:cubicBezTo>
                        <a:pt x="31" y="3"/>
                        <a:pt x="31" y="3"/>
                        <a:pt x="31" y="3"/>
                      </a:cubicBezTo>
                      <a:cubicBezTo>
                        <a:pt x="31" y="3"/>
                        <a:pt x="31" y="3"/>
                        <a:pt x="31" y="3"/>
                      </a:cubicBezTo>
                      <a:cubicBezTo>
                        <a:pt x="31" y="3"/>
                        <a:pt x="31" y="3"/>
                        <a:pt x="31" y="3"/>
                      </a:cubicBezTo>
                      <a:cubicBezTo>
                        <a:pt x="31" y="2"/>
                        <a:pt x="32" y="2"/>
                        <a:pt x="32" y="1"/>
                      </a:cubicBezTo>
                      <a:moveTo>
                        <a:pt x="28" y="1"/>
                      </a:moveTo>
                      <a:cubicBezTo>
                        <a:pt x="27" y="3"/>
                        <a:pt x="26" y="4"/>
                        <a:pt x="25" y="5"/>
                      </a:cubicBezTo>
                      <a:cubicBezTo>
                        <a:pt x="24" y="6"/>
                        <a:pt x="23" y="7"/>
                        <a:pt x="22" y="8"/>
                      </a:cubicBezTo>
                      <a:cubicBezTo>
                        <a:pt x="23" y="7"/>
                        <a:pt x="24" y="5"/>
                        <a:pt x="25" y="4"/>
                      </a:cubicBezTo>
                      <a:cubicBezTo>
                        <a:pt x="25" y="4"/>
                        <a:pt x="25" y="4"/>
                        <a:pt x="25" y="4"/>
                      </a:cubicBezTo>
                      <a:cubicBezTo>
                        <a:pt x="25" y="4"/>
                        <a:pt x="25" y="4"/>
                        <a:pt x="25" y="4"/>
                      </a:cubicBezTo>
                      <a:cubicBezTo>
                        <a:pt x="25" y="4"/>
                        <a:pt x="25" y="4"/>
                        <a:pt x="25" y="4"/>
                      </a:cubicBezTo>
                      <a:cubicBezTo>
                        <a:pt x="25" y="4"/>
                        <a:pt x="25" y="4"/>
                        <a:pt x="25" y="4"/>
                      </a:cubicBezTo>
                      <a:cubicBezTo>
                        <a:pt x="26" y="3"/>
                        <a:pt x="27" y="2"/>
                        <a:pt x="28" y="1"/>
                      </a:cubicBezTo>
                      <a:moveTo>
                        <a:pt x="29" y="0"/>
                      </a:moveTo>
                      <a:cubicBezTo>
                        <a:pt x="28" y="0"/>
                        <a:pt x="27" y="0"/>
                        <a:pt x="27" y="1"/>
                      </a:cubicBezTo>
                      <a:cubicBezTo>
                        <a:pt x="27" y="1"/>
                        <a:pt x="26" y="1"/>
                        <a:pt x="26" y="1"/>
                      </a:cubicBezTo>
                      <a:cubicBezTo>
                        <a:pt x="26" y="1"/>
                        <a:pt x="27" y="1"/>
                        <a:pt x="27" y="0"/>
                      </a:cubicBezTo>
                      <a:cubicBezTo>
                        <a:pt x="27" y="0"/>
                        <a:pt x="27" y="0"/>
                        <a:pt x="27" y="0"/>
                      </a:cubicBezTo>
                      <a:cubicBezTo>
                        <a:pt x="26" y="1"/>
                        <a:pt x="26" y="1"/>
                        <a:pt x="25" y="2"/>
                      </a:cubicBezTo>
                      <a:cubicBezTo>
                        <a:pt x="25" y="1"/>
                        <a:pt x="26" y="1"/>
                        <a:pt x="27" y="0"/>
                      </a:cubicBezTo>
                      <a:cubicBezTo>
                        <a:pt x="27" y="0"/>
                        <a:pt x="27" y="0"/>
                        <a:pt x="27" y="0"/>
                      </a:cubicBezTo>
                      <a:cubicBezTo>
                        <a:pt x="24" y="1"/>
                        <a:pt x="22" y="3"/>
                        <a:pt x="21" y="5"/>
                      </a:cubicBezTo>
                      <a:cubicBezTo>
                        <a:pt x="19" y="7"/>
                        <a:pt x="17" y="9"/>
                        <a:pt x="16" y="11"/>
                      </a:cubicBezTo>
                      <a:cubicBezTo>
                        <a:pt x="17" y="10"/>
                        <a:pt x="18" y="8"/>
                        <a:pt x="19" y="7"/>
                      </a:cubicBezTo>
                      <a:cubicBezTo>
                        <a:pt x="19" y="7"/>
                        <a:pt x="19" y="7"/>
                        <a:pt x="19" y="7"/>
                      </a:cubicBezTo>
                      <a:cubicBezTo>
                        <a:pt x="20" y="5"/>
                        <a:pt x="22" y="3"/>
                        <a:pt x="23" y="0"/>
                      </a:cubicBezTo>
                      <a:cubicBezTo>
                        <a:pt x="23" y="0"/>
                        <a:pt x="23" y="0"/>
                        <a:pt x="23" y="0"/>
                      </a:cubicBezTo>
                      <a:cubicBezTo>
                        <a:pt x="22" y="1"/>
                        <a:pt x="21" y="3"/>
                        <a:pt x="20" y="4"/>
                      </a:cubicBezTo>
                      <a:cubicBezTo>
                        <a:pt x="20" y="3"/>
                        <a:pt x="21" y="2"/>
                        <a:pt x="22" y="1"/>
                      </a:cubicBezTo>
                      <a:cubicBezTo>
                        <a:pt x="22" y="1"/>
                        <a:pt x="22" y="1"/>
                        <a:pt x="22" y="1"/>
                      </a:cubicBezTo>
                      <a:cubicBezTo>
                        <a:pt x="19" y="3"/>
                        <a:pt x="18" y="4"/>
                        <a:pt x="16" y="6"/>
                      </a:cubicBezTo>
                      <a:cubicBezTo>
                        <a:pt x="17" y="5"/>
                        <a:pt x="18" y="3"/>
                        <a:pt x="19" y="1"/>
                      </a:cubicBezTo>
                      <a:cubicBezTo>
                        <a:pt x="19" y="1"/>
                        <a:pt x="19" y="1"/>
                        <a:pt x="19" y="1"/>
                      </a:cubicBezTo>
                      <a:cubicBezTo>
                        <a:pt x="18" y="2"/>
                        <a:pt x="17" y="2"/>
                        <a:pt x="16" y="3"/>
                      </a:cubicBezTo>
                      <a:cubicBezTo>
                        <a:pt x="17" y="3"/>
                        <a:pt x="17" y="3"/>
                        <a:pt x="17" y="2"/>
                      </a:cubicBezTo>
                      <a:cubicBezTo>
                        <a:pt x="17" y="2"/>
                        <a:pt x="17" y="2"/>
                        <a:pt x="17" y="2"/>
                      </a:cubicBezTo>
                      <a:cubicBezTo>
                        <a:pt x="17" y="2"/>
                        <a:pt x="16" y="3"/>
                        <a:pt x="16" y="3"/>
                      </a:cubicBezTo>
                      <a:cubicBezTo>
                        <a:pt x="16" y="2"/>
                        <a:pt x="17" y="2"/>
                        <a:pt x="17" y="1"/>
                      </a:cubicBezTo>
                      <a:cubicBezTo>
                        <a:pt x="17" y="1"/>
                        <a:pt x="17" y="1"/>
                        <a:pt x="17" y="1"/>
                      </a:cubicBezTo>
                      <a:cubicBezTo>
                        <a:pt x="15" y="3"/>
                        <a:pt x="13" y="5"/>
                        <a:pt x="12" y="7"/>
                      </a:cubicBezTo>
                      <a:cubicBezTo>
                        <a:pt x="12" y="6"/>
                        <a:pt x="13" y="4"/>
                        <a:pt x="13" y="3"/>
                      </a:cubicBezTo>
                      <a:cubicBezTo>
                        <a:pt x="13" y="3"/>
                        <a:pt x="13" y="3"/>
                        <a:pt x="13" y="3"/>
                      </a:cubicBezTo>
                      <a:cubicBezTo>
                        <a:pt x="11" y="4"/>
                        <a:pt x="9" y="7"/>
                        <a:pt x="7" y="9"/>
                      </a:cubicBezTo>
                      <a:cubicBezTo>
                        <a:pt x="6" y="10"/>
                        <a:pt x="6" y="10"/>
                        <a:pt x="6" y="11"/>
                      </a:cubicBezTo>
                      <a:cubicBezTo>
                        <a:pt x="6" y="10"/>
                        <a:pt x="7" y="9"/>
                        <a:pt x="7" y="8"/>
                      </a:cubicBezTo>
                      <a:cubicBezTo>
                        <a:pt x="8" y="7"/>
                        <a:pt x="9" y="5"/>
                        <a:pt x="9" y="4"/>
                      </a:cubicBezTo>
                      <a:cubicBezTo>
                        <a:pt x="9" y="3"/>
                        <a:pt x="9" y="3"/>
                        <a:pt x="9" y="3"/>
                      </a:cubicBezTo>
                      <a:cubicBezTo>
                        <a:pt x="9" y="4"/>
                        <a:pt x="9" y="4"/>
                        <a:pt x="8" y="5"/>
                      </a:cubicBezTo>
                      <a:cubicBezTo>
                        <a:pt x="8" y="5"/>
                        <a:pt x="8" y="4"/>
                        <a:pt x="8" y="4"/>
                      </a:cubicBezTo>
                      <a:cubicBezTo>
                        <a:pt x="8" y="4"/>
                        <a:pt x="8" y="4"/>
                        <a:pt x="8" y="4"/>
                      </a:cubicBezTo>
                      <a:cubicBezTo>
                        <a:pt x="6" y="6"/>
                        <a:pt x="5" y="7"/>
                        <a:pt x="3" y="9"/>
                      </a:cubicBezTo>
                      <a:cubicBezTo>
                        <a:pt x="2" y="10"/>
                        <a:pt x="2" y="12"/>
                        <a:pt x="1" y="13"/>
                      </a:cubicBezTo>
                      <a:cubicBezTo>
                        <a:pt x="1" y="14"/>
                        <a:pt x="0" y="15"/>
                        <a:pt x="0" y="16"/>
                      </a:cubicBezTo>
                      <a:cubicBezTo>
                        <a:pt x="0" y="16"/>
                        <a:pt x="0" y="16"/>
                        <a:pt x="0" y="16"/>
                      </a:cubicBezTo>
                      <a:cubicBezTo>
                        <a:pt x="1" y="15"/>
                        <a:pt x="2" y="14"/>
                        <a:pt x="2" y="13"/>
                      </a:cubicBezTo>
                      <a:cubicBezTo>
                        <a:pt x="2" y="14"/>
                        <a:pt x="2" y="15"/>
                        <a:pt x="2" y="15"/>
                      </a:cubicBezTo>
                      <a:cubicBezTo>
                        <a:pt x="2" y="15"/>
                        <a:pt x="2" y="15"/>
                        <a:pt x="2" y="15"/>
                      </a:cubicBezTo>
                      <a:cubicBezTo>
                        <a:pt x="2" y="15"/>
                        <a:pt x="2" y="15"/>
                        <a:pt x="2" y="15"/>
                      </a:cubicBezTo>
                      <a:cubicBezTo>
                        <a:pt x="2" y="16"/>
                        <a:pt x="2" y="16"/>
                        <a:pt x="2" y="16"/>
                      </a:cubicBezTo>
                      <a:cubicBezTo>
                        <a:pt x="2" y="16"/>
                        <a:pt x="2" y="16"/>
                        <a:pt x="2" y="16"/>
                      </a:cubicBezTo>
                      <a:cubicBezTo>
                        <a:pt x="2" y="15"/>
                        <a:pt x="3" y="15"/>
                        <a:pt x="3" y="14"/>
                      </a:cubicBezTo>
                      <a:cubicBezTo>
                        <a:pt x="4" y="12"/>
                        <a:pt x="5" y="11"/>
                        <a:pt x="6" y="10"/>
                      </a:cubicBezTo>
                      <a:cubicBezTo>
                        <a:pt x="6" y="10"/>
                        <a:pt x="6" y="9"/>
                        <a:pt x="6" y="9"/>
                      </a:cubicBezTo>
                      <a:cubicBezTo>
                        <a:pt x="6" y="10"/>
                        <a:pt x="6" y="11"/>
                        <a:pt x="5" y="11"/>
                      </a:cubicBezTo>
                      <a:cubicBezTo>
                        <a:pt x="4" y="14"/>
                        <a:pt x="3" y="16"/>
                        <a:pt x="2" y="18"/>
                      </a:cubicBezTo>
                      <a:cubicBezTo>
                        <a:pt x="2" y="18"/>
                        <a:pt x="2" y="18"/>
                        <a:pt x="2" y="18"/>
                      </a:cubicBezTo>
                      <a:cubicBezTo>
                        <a:pt x="2" y="18"/>
                        <a:pt x="3" y="17"/>
                        <a:pt x="3" y="17"/>
                      </a:cubicBezTo>
                      <a:cubicBezTo>
                        <a:pt x="3" y="17"/>
                        <a:pt x="3" y="17"/>
                        <a:pt x="3" y="17"/>
                      </a:cubicBezTo>
                      <a:cubicBezTo>
                        <a:pt x="4" y="15"/>
                        <a:pt x="5" y="13"/>
                        <a:pt x="5" y="11"/>
                      </a:cubicBezTo>
                      <a:cubicBezTo>
                        <a:pt x="6" y="10"/>
                        <a:pt x="7" y="8"/>
                        <a:pt x="9" y="7"/>
                      </a:cubicBezTo>
                      <a:cubicBezTo>
                        <a:pt x="10" y="6"/>
                        <a:pt x="11" y="4"/>
                        <a:pt x="13" y="3"/>
                      </a:cubicBezTo>
                      <a:cubicBezTo>
                        <a:pt x="13" y="3"/>
                        <a:pt x="13" y="3"/>
                        <a:pt x="13" y="3"/>
                      </a:cubicBezTo>
                      <a:cubicBezTo>
                        <a:pt x="13" y="3"/>
                        <a:pt x="13" y="4"/>
                        <a:pt x="13" y="5"/>
                      </a:cubicBezTo>
                      <a:cubicBezTo>
                        <a:pt x="13" y="5"/>
                        <a:pt x="13" y="5"/>
                        <a:pt x="13" y="5"/>
                      </a:cubicBezTo>
                      <a:cubicBezTo>
                        <a:pt x="12" y="6"/>
                        <a:pt x="11" y="7"/>
                        <a:pt x="11" y="8"/>
                      </a:cubicBezTo>
                      <a:cubicBezTo>
                        <a:pt x="10" y="9"/>
                        <a:pt x="9" y="10"/>
                        <a:pt x="9" y="11"/>
                      </a:cubicBezTo>
                      <a:cubicBezTo>
                        <a:pt x="8" y="12"/>
                        <a:pt x="7" y="13"/>
                        <a:pt x="6" y="15"/>
                      </a:cubicBezTo>
                      <a:cubicBezTo>
                        <a:pt x="5" y="16"/>
                        <a:pt x="4" y="18"/>
                        <a:pt x="4" y="19"/>
                      </a:cubicBezTo>
                      <a:cubicBezTo>
                        <a:pt x="4" y="19"/>
                        <a:pt x="4" y="19"/>
                        <a:pt x="4" y="19"/>
                      </a:cubicBezTo>
                      <a:cubicBezTo>
                        <a:pt x="5" y="18"/>
                        <a:pt x="6" y="16"/>
                        <a:pt x="7" y="15"/>
                      </a:cubicBezTo>
                      <a:cubicBezTo>
                        <a:pt x="8" y="13"/>
                        <a:pt x="8" y="12"/>
                        <a:pt x="9" y="10"/>
                      </a:cubicBezTo>
                      <a:cubicBezTo>
                        <a:pt x="10" y="9"/>
                        <a:pt x="10" y="9"/>
                        <a:pt x="11" y="8"/>
                      </a:cubicBezTo>
                      <a:cubicBezTo>
                        <a:pt x="12" y="7"/>
                        <a:pt x="12" y="6"/>
                        <a:pt x="13" y="5"/>
                      </a:cubicBezTo>
                      <a:cubicBezTo>
                        <a:pt x="13" y="5"/>
                        <a:pt x="13" y="5"/>
                        <a:pt x="13" y="5"/>
                      </a:cubicBezTo>
                      <a:cubicBezTo>
                        <a:pt x="14" y="4"/>
                        <a:pt x="15" y="2"/>
                        <a:pt x="17" y="1"/>
                      </a:cubicBezTo>
                      <a:cubicBezTo>
                        <a:pt x="17" y="1"/>
                        <a:pt x="17" y="1"/>
                        <a:pt x="17" y="1"/>
                      </a:cubicBezTo>
                      <a:cubicBezTo>
                        <a:pt x="17" y="1"/>
                        <a:pt x="17" y="1"/>
                        <a:pt x="17" y="1"/>
                      </a:cubicBezTo>
                      <a:cubicBezTo>
                        <a:pt x="16" y="2"/>
                        <a:pt x="16" y="2"/>
                        <a:pt x="16" y="3"/>
                      </a:cubicBezTo>
                      <a:cubicBezTo>
                        <a:pt x="15" y="4"/>
                        <a:pt x="14" y="4"/>
                        <a:pt x="13" y="5"/>
                      </a:cubicBezTo>
                      <a:cubicBezTo>
                        <a:pt x="12" y="7"/>
                        <a:pt x="11" y="8"/>
                        <a:pt x="10" y="10"/>
                      </a:cubicBezTo>
                      <a:cubicBezTo>
                        <a:pt x="9" y="11"/>
                        <a:pt x="8" y="13"/>
                        <a:pt x="7" y="14"/>
                      </a:cubicBezTo>
                      <a:cubicBezTo>
                        <a:pt x="6" y="16"/>
                        <a:pt x="6" y="17"/>
                        <a:pt x="5" y="19"/>
                      </a:cubicBezTo>
                      <a:cubicBezTo>
                        <a:pt x="5" y="19"/>
                        <a:pt x="5" y="19"/>
                        <a:pt x="5" y="19"/>
                      </a:cubicBezTo>
                      <a:cubicBezTo>
                        <a:pt x="6" y="17"/>
                        <a:pt x="7" y="16"/>
                        <a:pt x="8" y="14"/>
                      </a:cubicBezTo>
                      <a:cubicBezTo>
                        <a:pt x="9" y="12"/>
                        <a:pt x="10" y="11"/>
                        <a:pt x="11" y="9"/>
                      </a:cubicBezTo>
                      <a:cubicBezTo>
                        <a:pt x="13" y="7"/>
                        <a:pt x="15" y="5"/>
                        <a:pt x="16" y="3"/>
                      </a:cubicBezTo>
                      <a:cubicBezTo>
                        <a:pt x="16" y="3"/>
                        <a:pt x="16" y="3"/>
                        <a:pt x="16" y="3"/>
                      </a:cubicBezTo>
                      <a:cubicBezTo>
                        <a:pt x="16" y="3"/>
                        <a:pt x="16" y="3"/>
                        <a:pt x="16" y="3"/>
                      </a:cubicBezTo>
                      <a:cubicBezTo>
                        <a:pt x="16" y="3"/>
                        <a:pt x="16" y="3"/>
                        <a:pt x="16" y="3"/>
                      </a:cubicBezTo>
                      <a:cubicBezTo>
                        <a:pt x="16" y="3"/>
                        <a:pt x="16" y="3"/>
                        <a:pt x="16" y="3"/>
                      </a:cubicBezTo>
                      <a:cubicBezTo>
                        <a:pt x="16" y="3"/>
                        <a:pt x="16" y="3"/>
                        <a:pt x="16" y="3"/>
                      </a:cubicBezTo>
                      <a:cubicBezTo>
                        <a:pt x="16" y="3"/>
                        <a:pt x="17" y="3"/>
                        <a:pt x="17" y="2"/>
                      </a:cubicBezTo>
                      <a:cubicBezTo>
                        <a:pt x="17" y="3"/>
                        <a:pt x="16" y="3"/>
                        <a:pt x="16" y="4"/>
                      </a:cubicBezTo>
                      <a:cubicBezTo>
                        <a:pt x="14" y="5"/>
                        <a:pt x="13" y="7"/>
                        <a:pt x="12" y="9"/>
                      </a:cubicBezTo>
                      <a:cubicBezTo>
                        <a:pt x="9" y="12"/>
                        <a:pt x="8" y="16"/>
                        <a:pt x="6" y="19"/>
                      </a:cubicBezTo>
                      <a:cubicBezTo>
                        <a:pt x="6" y="19"/>
                        <a:pt x="6" y="19"/>
                        <a:pt x="6" y="19"/>
                      </a:cubicBezTo>
                      <a:cubicBezTo>
                        <a:pt x="9" y="14"/>
                        <a:pt x="13" y="9"/>
                        <a:pt x="16" y="4"/>
                      </a:cubicBezTo>
                      <a:cubicBezTo>
                        <a:pt x="17" y="3"/>
                        <a:pt x="18" y="2"/>
                        <a:pt x="19" y="1"/>
                      </a:cubicBezTo>
                      <a:cubicBezTo>
                        <a:pt x="18" y="3"/>
                        <a:pt x="17" y="5"/>
                        <a:pt x="15" y="7"/>
                      </a:cubicBezTo>
                      <a:cubicBezTo>
                        <a:pt x="15" y="8"/>
                        <a:pt x="14" y="8"/>
                        <a:pt x="14" y="9"/>
                      </a:cubicBezTo>
                      <a:cubicBezTo>
                        <a:pt x="11" y="12"/>
                        <a:pt x="9" y="16"/>
                        <a:pt x="8" y="19"/>
                      </a:cubicBezTo>
                      <a:cubicBezTo>
                        <a:pt x="8" y="19"/>
                        <a:pt x="8" y="19"/>
                        <a:pt x="8" y="19"/>
                      </a:cubicBezTo>
                      <a:cubicBezTo>
                        <a:pt x="8" y="19"/>
                        <a:pt x="8" y="19"/>
                        <a:pt x="8" y="19"/>
                      </a:cubicBezTo>
                      <a:cubicBezTo>
                        <a:pt x="8" y="19"/>
                        <a:pt x="8" y="19"/>
                        <a:pt x="8" y="19"/>
                      </a:cubicBezTo>
                      <a:cubicBezTo>
                        <a:pt x="8" y="19"/>
                        <a:pt x="8" y="19"/>
                        <a:pt x="8" y="19"/>
                      </a:cubicBezTo>
                      <a:cubicBezTo>
                        <a:pt x="10" y="15"/>
                        <a:pt x="13" y="11"/>
                        <a:pt x="16" y="7"/>
                      </a:cubicBezTo>
                      <a:cubicBezTo>
                        <a:pt x="17" y="5"/>
                        <a:pt x="19" y="3"/>
                        <a:pt x="21" y="1"/>
                      </a:cubicBezTo>
                      <a:cubicBezTo>
                        <a:pt x="21" y="2"/>
                        <a:pt x="20" y="3"/>
                        <a:pt x="19" y="4"/>
                      </a:cubicBezTo>
                      <a:cubicBezTo>
                        <a:pt x="16" y="8"/>
                        <a:pt x="13" y="12"/>
                        <a:pt x="11" y="16"/>
                      </a:cubicBezTo>
                      <a:cubicBezTo>
                        <a:pt x="11" y="16"/>
                        <a:pt x="11" y="16"/>
                        <a:pt x="11" y="16"/>
                      </a:cubicBezTo>
                      <a:cubicBezTo>
                        <a:pt x="13" y="14"/>
                        <a:pt x="14" y="11"/>
                        <a:pt x="16" y="9"/>
                      </a:cubicBezTo>
                      <a:cubicBezTo>
                        <a:pt x="17" y="7"/>
                        <a:pt x="18" y="6"/>
                        <a:pt x="19" y="5"/>
                      </a:cubicBezTo>
                      <a:cubicBezTo>
                        <a:pt x="20" y="3"/>
                        <a:pt x="22" y="2"/>
                        <a:pt x="23" y="1"/>
                      </a:cubicBezTo>
                      <a:cubicBezTo>
                        <a:pt x="22" y="2"/>
                        <a:pt x="21" y="4"/>
                        <a:pt x="20" y="6"/>
                      </a:cubicBezTo>
                      <a:cubicBezTo>
                        <a:pt x="20" y="6"/>
                        <a:pt x="20" y="6"/>
                        <a:pt x="20" y="6"/>
                      </a:cubicBezTo>
                      <a:cubicBezTo>
                        <a:pt x="18" y="7"/>
                        <a:pt x="17" y="9"/>
                        <a:pt x="15" y="11"/>
                      </a:cubicBezTo>
                      <a:cubicBezTo>
                        <a:pt x="15" y="11"/>
                        <a:pt x="15" y="11"/>
                        <a:pt x="15" y="11"/>
                      </a:cubicBezTo>
                      <a:cubicBezTo>
                        <a:pt x="17" y="10"/>
                        <a:pt x="18" y="8"/>
                        <a:pt x="20" y="6"/>
                      </a:cubicBezTo>
                      <a:cubicBezTo>
                        <a:pt x="21" y="4"/>
                        <a:pt x="23" y="2"/>
                        <a:pt x="25" y="1"/>
                      </a:cubicBezTo>
                      <a:cubicBezTo>
                        <a:pt x="26" y="1"/>
                        <a:pt x="26" y="0"/>
                        <a:pt x="26" y="0"/>
                      </a:cubicBezTo>
                      <a:cubicBezTo>
                        <a:pt x="26" y="0"/>
                        <a:pt x="26" y="1"/>
                        <a:pt x="26" y="1"/>
                      </a:cubicBezTo>
                      <a:cubicBezTo>
                        <a:pt x="26" y="1"/>
                        <a:pt x="26" y="1"/>
                        <a:pt x="26" y="1"/>
                      </a:cubicBezTo>
                      <a:cubicBezTo>
                        <a:pt x="25" y="2"/>
                        <a:pt x="25" y="2"/>
                        <a:pt x="24" y="2"/>
                      </a:cubicBezTo>
                      <a:cubicBezTo>
                        <a:pt x="22" y="5"/>
                        <a:pt x="20" y="7"/>
                        <a:pt x="19" y="9"/>
                      </a:cubicBezTo>
                      <a:cubicBezTo>
                        <a:pt x="19" y="9"/>
                        <a:pt x="19" y="9"/>
                        <a:pt x="19" y="9"/>
                      </a:cubicBezTo>
                      <a:cubicBezTo>
                        <a:pt x="21" y="7"/>
                        <a:pt x="23" y="5"/>
                        <a:pt x="24" y="3"/>
                      </a:cubicBezTo>
                      <a:cubicBezTo>
                        <a:pt x="25" y="2"/>
                        <a:pt x="26" y="1"/>
                        <a:pt x="27" y="1"/>
                      </a:cubicBezTo>
                      <a:cubicBezTo>
                        <a:pt x="26" y="1"/>
                        <a:pt x="26" y="1"/>
                        <a:pt x="26" y="1"/>
                      </a:cubicBezTo>
                      <a:cubicBezTo>
                        <a:pt x="25" y="2"/>
                        <a:pt x="25" y="3"/>
                        <a:pt x="24" y="3"/>
                      </a:cubicBezTo>
                      <a:cubicBezTo>
                        <a:pt x="22" y="5"/>
                        <a:pt x="21" y="7"/>
                        <a:pt x="20" y="9"/>
                      </a:cubicBezTo>
                      <a:cubicBezTo>
                        <a:pt x="20" y="9"/>
                        <a:pt x="20" y="9"/>
                        <a:pt x="20" y="9"/>
                      </a:cubicBezTo>
                      <a:cubicBezTo>
                        <a:pt x="22" y="6"/>
                        <a:pt x="24" y="4"/>
                        <a:pt x="26" y="1"/>
                      </a:cubicBezTo>
                      <a:cubicBezTo>
                        <a:pt x="26" y="1"/>
                        <a:pt x="27" y="1"/>
                        <a:pt x="27" y="1"/>
                      </a:cubicBezTo>
                      <a:cubicBezTo>
                        <a:pt x="27" y="1"/>
                        <a:pt x="27" y="1"/>
                        <a:pt x="27" y="1"/>
                      </a:cubicBezTo>
                      <a:cubicBezTo>
                        <a:pt x="27" y="1"/>
                        <a:pt x="27" y="1"/>
                        <a:pt x="27" y="1"/>
                      </a:cubicBezTo>
                      <a:cubicBezTo>
                        <a:pt x="27" y="1"/>
                        <a:pt x="27" y="1"/>
                        <a:pt x="27" y="1"/>
                      </a:cubicBezTo>
                      <a:cubicBezTo>
                        <a:pt x="27" y="1"/>
                        <a:pt x="27" y="1"/>
                        <a:pt x="27" y="1"/>
                      </a:cubicBezTo>
                      <a:cubicBezTo>
                        <a:pt x="27" y="0"/>
                        <a:pt x="28" y="0"/>
                        <a:pt x="29" y="0"/>
                      </a:cubicBezTo>
                      <a:cubicBezTo>
                        <a:pt x="29" y="0"/>
                        <a:pt x="29" y="0"/>
                        <a:pt x="29" y="0"/>
                      </a:cubicBezTo>
                      <a:cubicBezTo>
                        <a:pt x="29" y="0"/>
                        <a:pt x="28" y="1"/>
                        <a:pt x="28" y="1"/>
                      </a:cubicBezTo>
                      <a:cubicBezTo>
                        <a:pt x="27" y="2"/>
                        <a:pt x="26" y="3"/>
                        <a:pt x="25" y="4"/>
                      </a:cubicBezTo>
                      <a:cubicBezTo>
                        <a:pt x="24" y="5"/>
                        <a:pt x="23" y="7"/>
                        <a:pt x="22" y="8"/>
                      </a:cubicBezTo>
                      <a:cubicBezTo>
                        <a:pt x="22" y="8"/>
                        <a:pt x="22" y="8"/>
                        <a:pt x="22" y="8"/>
                      </a:cubicBezTo>
                      <a:cubicBezTo>
                        <a:pt x="24" y="6"/>
                        <a:pt x="26" y="4"/>
                        <a:pt x="28" y="1"/>
                      </a:cubicBezTo>
                      <a:cubicBezTo>
                        <a:pt x="28" y="1"/>
                        <a:pt x="29" y="1"/>
                        <a:pt x="29" y="1"/>
                      </a:cubicBezTo>
                      <a:cubicBezTo>
                        <a:pt x="29" y="1"/>
                        <a:pt x="29" y="2"/>
                        <a:pt x="28" y="2"/>
                      </a:cubicBezTo>
                      <a:cubicBezTo>
                        <a:pt x="28" y="2"/>
                        <a:pt x="28" y="3"/>
                        <a:pt x="27" y="3"/>
                      </a:cubicBezTo>
                      <a:cubicBezTo>
                        <a:pt x="26" y="4"/>
                        <a:pt x="25" y="6"/>
                        <a:pt x="24" y="7"/>
                      </a:cubicBezTo>
                      <a:cubicBezTo>
                        <a:pt x="24" y="7"/>
                        <a:pt x="24" y="7"/>
                        <a:pt x="24" y="7"/>
                      </a:cubicBezTo>
                      <a:cubicBezTo>
                        <a:pt x="26" y="6"/>
                        <a:pt x="27" y="4"/>
                        <a:pt x="28" y="2"/>
                      </a:cubicBezTo>
                      <a:cubicBezTo>
                        <a:pt x="29" y="2"/>
                        <a:pt x="29" y="1"/>
                        <a:pt x="30" y="1"/>
                      </a:cubicBezTo>
                      <a:cubicBezTo>
                        <a:pt x="30" y="1"/>
                        <a:pt x="31" y="0"/>
                        <a:pt x="31" y="0"/>
                      </a:cubicBezTo>
                      <a:cubicBezTo>
                        <a:pt x="31" y="0"/>
                        <a:pt x="31" y="0"/>
                        <a:pt x="31" y="1"/>
                      </a:cubicBezTo>
                      <a:cubicBezTo>
                        <a:pt x="31" y="1"/>
                        <a:pt x="31" y="1"/>
                        <a:pt x="31" y="1"/>
                      </a:cubicBezTo>
                      <a:cubicBezTo>
                        <a:pt x="31" y="1"/>
                        <a:pt x="31" y="1"/>
                        <a:pt x="31" y="2"/>
                      </a:cubicBezTo>
                      <a:cubicBezTo>
                        <a:pt x="30" y="2"/>
                        <a:pt x="30" y="2"/>
                        <a:pt x="29" y="3"/>
                      </a:cubicBezTo>
                      <a:cubicBezTo>
                        <a:pt x="28" y="4"/>
                        <a:pt x="28" y="5"/>
                        <a:pt x="27" y="6"/>
                      </a:cubicBezTo>
                      <a:cubicBezTo>
                        <a:pt x="27" y="6"/>
                        <a:pt x="27" y="6"/>
                        <a:pt x="27" y="6"/>
                      </a:cubicBezTo>
                      <a:cubicBezTo>
                        <a:pt x="28" y="5"/>
                        <a:pt x="30" y="3"/>
                        <a:pt x="31" y="2"/>
                      </a:cubicBezTo>
                      <a:cubicBezTo>
                        <a:pt x="31" y="1"/>
                        <a:pt x="31" y="1"/>
                        <a:pt x="32" y="1"/>
                      </a:cubicBezTo>
                      <a:cubicBezTo>
                        <a:pt x="32" y="1"/>
                        <a:pt x="32" y="0"/>
                        <a:pt x="33" y="0"/>
                      </a:cubicBezTo>
                      <a:cubicBezTo>
                        <a:pt x="33" y="0"/>
                        <a:pt x="33" y="1"/>
                        <a:pt x="32" y="1"/>
                      </a:cubicBezTo>
                      <a:cubicBezTo>
                        <a:pt x="32" y="1"/>
                        <a:pt x="32" y="1"/>
                        <a:pt x="32" y="1"/>
                      </a:cubicBezTo>
                      <a:cubicBezTo>
                        <a:pt x="32" y="1"/>
                        <a:pt x="32" y="1"/>
                        <a:pt x="32" y="1"/>
                      </a:cubicBezTo>
                      <a:cubicBezTo>
                        <a:pt x="32" y="2"/>
                        <a:pt x="31" y="2"/>
                        <a:pt x="31" y="3"/>
                      </a:cubicBezTo>
                      <a:cubicBezTo>
                        <a:pt x="30" y="3"/>
                        <a:pt x="30" y="4"/>
                        <a:pt x="29" y="5"/>
                      </a:cubicBezTo>
                      <a:cubicBezTo>
                        <a:pt x="29" y="6"/>
                        <a:pt x="29" y="6"/>
                        <a:pt x="29" y="5"/>
                      </a:cubicBezTo>
                      <a:cubicBezTo>
                        <a:pt x="30" y="4"/>
                        <a:pt x="32" y="3"/>
                        <a:pt x="32" y="1"/>
                      </a:cubicBezTo>
                      <a:cubicBezTo>
                        <a:pt x="33" y="1"/>
                        <a:pt x="33" y="1"/>
                        <a:pt x="33" y="1"/>
                      </a:cubicBezTo>
                      <a:cubicBezTo>
                        <a:pt x="33" y="1"/>
                        <a:pt x="33" y="1"/>
                        <a:pt x="33" y="1"/>
                      </a:cubicBezTo>
                      <a:cubicBezTo>
                        <a:pt x="33" y="1"/>
                        <a:pt x="33" y="2"/>
                        <a:pt x="33" y="2"/>
                      </a:cubicBezTo>
                      <a:cubicBezTo>
                        <a:pt x="32" y="3"/>
                        <a:pt x="31" y="4"/>
                        <a:pt x="31" y="5"/>
                      </a:cubicBezTo>
                      <a:cubicBezTo>
                        <a:pt x="31" y="5"/>
                        <a:pt x="31" y="5"/>
                        <a:pt x="31" y="5"/>
                      </a:cubicBezTo>
                      <a:cubicBezTo>
                        <a:pt x="31" y="5"/>
                        <a:pt x="32" y="4"/>
                        <a:pt x="32" y="3"/>
                      </a:cubicBezTo>
                      <a:cubicBezTo>
                        <a:pt x="32" y="3"/>
                        <a:pt x="32" y="3"/>
                        <a:pt x="32" y="3"/>
                      </a:cubicBezTo>
                      <a:cubicBezTo>
                        <a:pt x="32" y="3"/>
                        <a:pt x="32" y="3"/>
                        <a:pt x="32" y="3"/>
                      </a:cubicBezTo>
                      <a:cubicBezTo>
                        <a:pt x="32" y="3"/>
                        <a:pt x="32" y="3"/>
                        <a:pt x="32" y="3"/>
                      </a:cubicBezTo>
                      <a:cubicBezTo>
                        <a:pt x="32" y="3"/>
                        <a:pt x="32" y="3"/>
                        <a:pt x="32" y="3"/>
                      </a:cubicBezTo>
                      <a:cubicBezTo>
                        <a:pt x="32" y="3"/>
                        <a:pt x="33" y="3"/>
                        <a:pt x="33" y="3"/>
                      </a:cubicBezTo>
                      <a:cubicBezTo>
                        <a:pt x="33" y="3"/>
                        <a:pt x="33" y="3"/>
                        <a:pt x="34" y="2"/>
                      </a:cubicBezTo>
                      <a:cubicBezTo>
                        <a:pt x="34" y="2"/>
                        <a:pt x="34" y="2"/>
                        <a:pt x="34" y="2"/>
                      </a:cubicBezTo>
                      <a:cubicBezTo>
                        <a:pt x="34" y="3"/>
                        <a:pt x="33" y="4"/>
                        <a:pt x="33" y="5"/>
                      </a:cubicBezTo>
                      <a:cubicBezTo>
                        <a:pt x="33" y="5"/>
                        <a:pt x="33" y="5"/>
                        <a:pt x="33" y="6"/>
                      </a:cubicBezTo>
                      <a:cubicBezTo>
                        <a:pt x="33" y="6"/>
                        <a:pt x="33" y="6"/>
                        <a:pt x="33" y="6"/>
                      </a:cubicBezTo>
                      <a:cubicBezTo>
                        <a:pt x="33" y="5"/>
                        <a:pt x="33" y="5"/>
                        <a:pt x="33" y="5"/>
                      </a:cubicBezTo>
                      <a:cubicBezTo>
                        <a:pt x="33" y="4"/>
                        <a:pt x="33" y="4"/>
                        <a:pt x="34" y="4"/>
                      </a:cubicBezTo>
                      <a:cubicBezTo>
                        <a:pt x="34" y="4"/>
                        <a:pt x="34" y="4"/>
                        <a:pt x="34" y="4"/>
                      </a:cubicBezTo>
                      <a:cubicBezTo>
                        <a:pt x="34" y="4"/>
                        <a:pt x="34" y="4"/>
                        <a:pt x="34" y="4"/>
                      </a:cubicBezTo>
                      <a:cubicBezTo>
                        <a:pt x="34" y="4"/>
                        <a:pt x="34" y="4"/>
                        <a:pt x="34" y="4"/>
                      </a:cubicBezTo>
                      <a:cubicBezTo>
                        <a:pt x="34" y="4"/>
                        <a:pt x="34" y="4"/>
                        <a:pt x="34" y="4"/>
                      </a:cubicBezTo>
                      <a:cubicBezTo>
                        <a:pt x="34" y="4"/>
                        <a:pt x="34" y="4"/>
                        <a:pt x="34" y="3"/>
                      </a:cubicBezTo>
                      <a:cubicBezTo>
                        <a:pt x="34" y="4"/>
                        <a:pt x="34" y="4"/>
                        <a:pt x="34" y="4"/>
                      </a:cubicBezTo>
                      <a:cubicBezTo>
                        <a:pt x="34" y="4"/>
                        <a:pt x="34" y="4"/>
                        <a:pt x="34" y="4"/>
                      </a:cubicBezTo>
                      <a:cubicBezTo>
                        <a:pt x="34" y="4"/>
                        <a:pt x="34" y="4"/>
                        <a:pt x="34" y="3"/>
                      </a:cubicBezTo>
                      <a:cubicBezTo>
                        <a:pt x="34" y="3"/>
                        <a:pt x="34" y="3"/>
                        <a:pt x="34" y="3"/>
                      </a:cubicBezTo>
                      <a:cubicBezTo>
                        <a:pt x="34" y="4"/>
                        <a:pt x="33" y="4"/>
                        <a:pt x="33" y="4"/>
                      </a:cubicBezTo>
                      <a:cubicBezTo>
                        <a:pt x="33" y="4"/>
                        <a:pt x="34" y="3"/>
                        <a:pt x="34" y="2"/>
                      </a:cubicBezTo>
                      <a:cubicBezTo>
                        <a:pt x="34" y="2"/>
                        <a:pt x="34" y="2"/>
                        <a:pt x="34" y="2"/>
                      </a:cubicBezTo>
                      <a:cubicBezTo>
                        <a:pt x="33" y="3"/>
                        <a:pt x="32" y="3"/>
                        <a:pt x="32" y="4"/>
                      </a:cubicBezTo>
                      <a:cubicBezTo>
                        <a:pt x="33" y="3"/>
                        <a:pt x="33" y="2"/>
                        <a:pt x="33" y="1"/>
                      </a:cubicBezTo>
                      <a:cubicBezTo>
                        <a:pt x="33" y="1"/>
                        <a:pt x="33" y="1"/>
                        <a:pt x="33" y="1"/>
                      </a:cubicBezTo>
                      <a:cubicBezTo>
                        <a:pt x="33" y="1"/>
                        <a:pt x="33" y="1"/>
                        <a:pt x="32" y="1"/>
                      </a:cubicBezTo>
                      <a:cubicBezTo>
                        <a:pt x="33" y="1"/>
                        <a:pt x="33" y="0"/>
                        <a:pt x="33" y="0"/>
                      </a:cubicBezTo>
                      <a:cubicBezTo>
                        <a:pt x="33" y="0"/>
                        <a:pt x="33" y="0"/>
                        <a:pt x="33" y="0"/>
                      </a:cubicBezTo>
                      <a:cubicBezTo>
                        <a:pt x="32" y="0"/>
                        <a:pt x="31" y="1"/>
                        <a:pt x="31" y="1"/>
                      </a:cubicBezTo>
                      <a:cubicBezTo>
                        <a:pt x="31" y="1"/>
                        <a:pt x="31" y="0"/>
                        <a:pt x="31" y="0"/>
                      </a:cubicBezTo>
                      <a:cubicBezTo>
                        <a:pt x="31" y="0"/>
                        <a:pt x="31" y="0"/>
                        <a:pt x="31" y="0"/>
                      </a:cubicBezTo>
                      <a:cubicBezTo>
                        <a:pt x="30" y="0"/>
                        <a:pt x="29" y="1"/>
                        <a:pt x="29" y="2"/>
                      </a:cubicBezTo>
                      <a:cubicBezTo>
                        <a:pt x="29" y="1"/>
                        <a:pt x="29" y="1"/>
                        <a:pt x="29" y="0"/>
                      </a:cubicBezTo>
                      <a:cubicBezTo>
                        <a:pt x="29" y="0"/>
                        <a:pt x="29" y="0"/>
                        <a:pt x="29" y="0"/>
                      </a:cubicBezTo>
                      <a:cubicBezTo>
                        <a:pt x="29" y="1"/>
                        <a:pt x="29" y="1"/>
                        <a:pt x="28" y="1"/>
                      </a:cubicBezTo>
                      <a:cubicBezTo>
                        <a:pt x="28" y="1"/>
                        <a:pt x="29" y="0"/>
                        <a:pt x="29" y="0"/>
                      </a:cubicBezTo>
                      <a:cubicBezTo>
                        <a:pt x="29" y="0"/>
                        <a:pt x="29" y="0"/>
                        <a:pt x="29" y="0"/>
                      </a:cubicBezTo>
                      <a:cubicBezTo>
                        <a:pt x="29" y="0"/>
                        <a:pt x="29" y="0"/>
                        <a:pt x="2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8" name="Freeform 500"/>
                <p:cNvSpPr>
                  <a:spLocks noEditPoints="1"/>
                </p:cNvSpPr>
                <p:nvPr/>
              </p:nvSpPr>
              <p:spPr bwMode="auto">
                <a:xfrm>
                  <a:off x="823913" y="2454276"/>
                  <a:ext cx="6350" cy="9525"/>
                </a:xfrm>
                <a:custGeom>
                  <a:avLst/>
                  <a:gdLst>
                    <a:gd name="T0" fmla="*/ 5 w 6"/>
                    <a:gd name="T1" fmla="*/ 6 h 9"/>
                    <a:gd name="T2" fmla="*/ 5 w 6"/>
                    <a:gd name="T3" fmla="*/ 6 h 9"/>
                    <a:gd name="T4" fmla="*/ 1 w 6"/>
                    <a:gd name="T5" fmla="*/ 7 h 9"/>
                    <a:gd name="T6" fmla="*/ 1 w 6"/>
                    <a:gd name="T7" fmla="*/ 7 h 9"/>
                    <a:gd name="T8" fmla="*/ 3 w 6"/>
                    <a:gd name="T9" fmla="*/ 8 h 9"/>
                    <a:gd name="T10" fmla="*/ 3 w 6"/>
                    <a:gd name="T11" fmla="*/ 8 h 9"/>
                    <a:gd name="T12" fmla="*/ 4 w 6"/>
                    <a:gd name="T13" fmla="*/ 8 h 9"/>
                    <a:gd name="T14" fmla="*/ 3 w 6"/>
                    <a:gd name="T15" fmla="*/ 7 h 9"/>
                    <a:gd name="T16" fmla="*/ 3 w 6"/>
                    <a:gd name="T17" fmla="*/ 7 h 9"/>
                    <a:gd name="T18" fmla="*/ 0 w 6"/>
                    <a:gd name="T19" fmla="*/ 6 h 9"/>
                    <a:gd name="T20" fmla="*/ 6 w 6"/>
                    <a:gd name="T21" fmla="*/ 4 h 9"/>
                    <a:gd name="T22" fmla="*/ 6 w 6"/>
                    <a:gd name="T23" fmla="*/ 4 h 9"/>
                    <a:gd name="T24" fmla="*/ 5 w 6"/>
                    <a:gd name="T25" fmla="*/ 6 h 9"/>
                    <a:gd name="T26" fmla="*/ 5 w 6"/>
                    <a:gd name="T27" fmla="*/ 6 h 9"/>
                    <a:gd name="T28" fmla="*/ 5 w 6"/>
                    <a:gd name="T29" fmla="*/ 6 h 9"/>
                    <a:gd name="T30" fmla="*/ 2 w 6"/>
                    <a:gd name="T31" fmla="*/ 0 h 9"/>
                    <a:gd name="T32" fmla="*/ 0 w 6"/>
                    <a:gd name="T33" fmla="*/ 6 h 9"/>
                    <a:gd name="T34" fmla="*/ 2 w 6"/>
                    <a:gd name="T35" fmla="*/ 3 h 9"/>
                    <a:gd name="T36" fmla="*/ 1 w 6"/>
                    <a:gd name="T37" fmla="*/ 9 h 9"/>
                    <a:gd name="T38" fmla="*/ 3 w 6"/>
                    <a:gd name="T39" fmla="*/ 6 h 9"/>
                    <a:gd name="T40" fmla="*/ 3 w 6"/>
                    <a:gd name="T41" fmla="*/ 9 h 9"/>
                    <a:gd name="T42" fmla="*/ 4 w 6"/>
                    <a:gd name="T43" fmla="*/ 9 h 9"/>
                    <a:gd name="T44" fmla="*/ 4 w 6"/>
                    <a:gd name="T45" fmla="*/ 8 h 9"/>
                    <a:gd name="T46" fmla="*/ 6 w 6"/>
                    <a:gd name="T47" fmla="*/ 3 h 9"/>
                    <a:gd name="T48" fmla="*/ 5 w 6"/>
                    <a:gd name="T49" fmla="*/ 6 h 9"/>
                    <a:gd name="T50" fmla="*/ 3 w 6"/>
                    <a:gd name="T51" fmla="*/ 9 h 9"/>
                    <a:gd name="T52" fmla="*/ 3 w 6"/>
                    <a:gd name="T53" fmla="*/ 8 h 9"/>
                    <a:gd name="T54" fmla="*/ 3 w 6"/>
                    <a:gd name="T55" fmla="*/ 8 h 9"/>
                    <a:gd name="T56" fmla="*/ 3 w 6"/>
                    <a:gd name="T57" fmla="*/ 8 h 9"/>
                    <a:gd name="T58" fmla="*/ 3 w 6"/>
                    <a:gd name="T59" fmla="*/ 6 h 9"/>
                    <a:gd name="T60" fmla="*/ 3 w 6"/>
                    <a:gd name="T61" fmla="*/ 6 h 9"/>
                    <a:gd name="T62" fmla="*/ 4 w 6"/>
                    <a:gd name="T63" fmla="*/ 4 h 9"/>
                    <a:gd name="T64" fmla="*/ 2 w 6"/>
                    <a:gd name="T65" fmla="*/ 8 h 9"/>
                    <a:gd name="T66" fmla="*/ 1 w 6"/>
                    <a:gd name="T67" fmla="*/ 8 h 9"/>
                    <a:gd name="T68" fmla="*/ 1 w 6"/>
                    <a:gd name="T69" fmla="*/ 7 h 9"/>
                    <a:gd name="T70" fmla="*/ 1 w 6"/>
                    <a:gd name="T71" fmla="*/ 7 h 9"/>
                    <a:gd name="T72" fmla="*/ 2 w 6"/>
                    <a:gd name="T73" fmla="*/ 5 h 9"/>
                    <a:gd name="T74" fmla="*/ 3 w 6"/>
                    <a:gd name="T75" fmla="*/ 2 h 9"/>
                    <a:gd name="T76" fmla="*/ 0 w 6"/>
                    <a:gd name="T77" fmla="*/ 6 h 9"/>
                    <a:gd name="T78" fmla="*/ 0 w 6"/>
                    <a:gd name="T79" fmla="*/ 5 h 9"/>
                    <a:gd name="T80" fmla="*/ 1 w 6"/>
                    <a:gd name="T81" fmla="*/ 2 h 9"/>
                    <a:gd name="T82" fmla="*/ 2 w 6"/>
                    <a:gd name="T83" fmla="*/ 0 h 9"/>
                    <a:gd name="T84" fmla="*/ 2 w 6"/>
                    <a:gd name="T8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 h="9">
                      <a:moveTo>
                        <a:pt x="5" y="6"/>
                      </a:moveTo>
                      <a:cubicBezTo>
                        <a:pt x="5" y="6"/>
                        <a:pt x="5" y="6"/>
                        <a:pt x="5" y="6"/>
                      </a:cubicBezTo>
                      <a:cubicBezTo>
                        <a:pt x="5" y="6"/>
                        <a:pt x="5" y="6"/>
                        <a:pt x="5" y="6"/>
                      </a:cubicBezTo>
                      <a:cubicBezTo>
                        <a:pt x="5" y="6"/>
                        <a:pt x="5" y="6"/>
                        <a:pt x="5" y="6"/>
                      </a:cubicBezTo>
                      <a:moveTo>
                        <a:pt x="1" y="7"/>
                      </a:moveTo>
                      <a:cubicBezTo>
                        <a:pt x="1" y="7"/>
                        <a:pt x="1" y="7"/>
                        <a:pt x="1" y="7"/>
                      </a:cubicBezTo>
                      <a:cubicBezTo>
                        <a:pt x="1" y="7"/>
                        <a:pt x="1" y="7"/>
                        <a:pt x="1" y="7"/>
                      </a:cubicBezTo>
                      <a:cubicBezTo>
                        <a:pt x="1" y="7"/>
                        <a:pt x="1" y="7"/>
                        <a:pt x="1" y="7"/>
                      </a:cubicBezTo>
                      <a:moveTo>
                        <a:pt x="3" y="8"/>
                      </a:moveTo>
                      <a:cubicBezTo>
                        <a:pt x="3" y="8"/>
                        <a:pt x="3" y="8"/>
                        <a:pt x="3" y="8"/>
                      </a:cubicBezTo>
                      <a:cubicBezTo>
                        <a:pt x="3" y="8"/>
                        <a:pt x="3" y="8"/>
                        <a:pt x="3" y="8"/>
                      </a:cubicBezTo>
                      <a:cubicBezTo>
                        <a:pt x="3" y="8"/>
                        <a:pt x="3" y="8"/>
                        <a:pt x="3" y="8"/>
                      </a:cubicBezTo>
                      <a:moveTo>
                        <a:pt x="4" y="8"/>
                      </a:moveTo>
                      <a:cubicBezTo>
                        <a:pt x="4" y="8"/>
                        <a:pt x="4" y="8"/>
                        <a:pt x="4" y="8"/>
                      </a:cubicBezTo>
                      <a:cubicBezTo>
                        <a:pt x="4" y="8"/>
                        <a:pt x="4" y="8"/>
                        <a:pt x="4" y="8"/>
                      </a:cubicBezTo>
                      <a:moveTo>
                        <a:pt x="3" y="7"/>
                      </a:moveTo>
                      <a:cubicBezTo>
                        <a:pt x="3" y="7"/>
                        <a:pt x="3" y="7"/>
                        <a:pt x="3" y="7"/>
                      </a:cubicBezTo>
                      <a:cubicBezTo>
                        <a:pt x="3" y="7"/>
                        <a:pt x="3" y="7"/>
                        <a:pt x="3" y="7"/>
                      </a:cubicBezTo>
                      <a:moveTo>
                        <a:pt x="0" y="6"/>
                      </a:moveTo>
                      <a:cubicBezTo>
                        <a:pt x="0" y="6"/>
                        <a:pt x="0" y="6"/>
                        <a:pt x="0" y="6"/>
                      </a:cubicBezTo>
                      <a:cubicBezTo>
                        <a:pt x="0" y="6"/>
                        <a:pt x="0" y="6"/>
                        <a:pt x="0" y="6"/>
                      </a:cubicBezTo>
                      <a:moveTo>
                        <a:pt x="6" y="4"/>
                      </a:moveTo>
                      <a:cubicBezTo>
                        <a:pt x="6" y="4"/>
                        <a:pt x="6" y="4"/>
                        <a:pt x="6" y="4"/>
                      </a:cubicBezTo>
                      <a:cubicBezTo>
                        <a:pt x="6" y="4"/>
                        <a:pt x="6" y="4"/>
                        <a:pt x="6" y="4"/>
                      </a:cubicBezTo>
                      <a:cubicBezTo>
                        <a:pt x="5" y="5"/>
                        <a:pt x="5" y="5"/>
                        <a:pt x="4"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5"/>
                        <a:pt x="5" y="4"/>
                        <a:pt x="6" y="4"/>
                      </a:cubicBezTo>
                      <a:moveTo>
                        <a:pt x="2" y="0"/>
                      </a:moveTo>
                      <a:cubicBezTo>
                        <a:pt x="1" y="1"/>
                        <a:pt x="1" y="2"/>
                        <a:pt x="0" y="3"/>
                      </a:cubicBezTo>
                      <a:cubicBezTo>
                        <a:pt x="0" y="4"/>
                        <a:pt x="0" y="5"/>
                        <a:pt x="0" y="6"/>
                      </a:cubicBezTo>
                      <a:cubicBezTo>
                        <a:pt x="0" y="6"/>
                        <a:pt x="0" y="6"/>
                        <a:pt x="0" y="6"/>
                      </a:cubicBezTo>
                      <a:cubicBezTo>
                        <a:pt x="1" y="5"/>
                        <a:pt x="2" y="4"/>
                        <a:pt x="2" y="3"/>
                      </a:cubicBezTo>
                      <a:cubicBezTo>
                        <a:pt x="2" y="4"/>
                        <a:pt x="2" y="5"/>
                        <a:pt x="1" y="6"/>
                      </a:cubicBezTo>
                      <a:cubicBezTo>
                        <a:pt x="1" y="7"/>
                        <a:pt x="0" y="8"/>
                        <a:pt x="1" y="9"/>
                      </a:cubicBezTo>
                      <a:cubicBezTo>
                        <a:pt x="1" y="9"/>
                        <a:pt x="1" y="9"/>
                        <a:pt x="1" y="9"/>
                      </a:cubicBezTo>
                      <a:cubicBezTo>
                        <a:pt x="2" y="8"/>
                        <a:pt x="2" y="7"/>
                        <a:pt x="3" y="6"/>
                      </a:cubicBezTo>
                      <a:cubicBezTo>
                        <a:pt x="3" y="7"/>
                        <a:pt x="2" y="8"/>
                        <a:pt x="3" y="9"/>
                      </a:cubicBezTo>
                      <a:cubicBezTo>
                        <a:pt x="3" y="9"/>
                        <a:pt x="3" y="9"/>
                        <a:pt x="3" y="9"/>
                      </a:cubicBezTo>
                      <a:cubicBezTo>
                        <a:pt x="3" y="8"/>
                        <a:pt x="4" y="7"/>
                        <a:pt x="4" y="7"/>
                      </a:cubicBezTo>
                      <a:cubicBezTo>
                        <a:pt x="4" y="7"/>
                        <a:pt x="4" y="8"/>
                        <a:pt x="4" y="9"/>
                      </a:cubicBezTo>
                      <a:cubicBezTo>
                        <a:pt x="4" y="9"/>
                        <a:pt x="4" y="9"/>
                        <a:pt x="4" y="9"/>
                      </a:cubicBezTo>
                      <a:cubicBezTo>
                        <a:pt x="4" y="8"/>
                        <a:pt x="4" y="8"/>
                        <a:pt x="4" y="8"/>
                      </a:cubicBezTo>
                      <a:cubicBezTo>
                        <a:pt x="4" y="7"/>
                        <a:pt x="4" y="7"/>
                        <a:pt x="4" y="7"/>
                      </a:cubicBezTo>
                      <a:cubicBezTo>
                        <a:pt x="5" y="5"/>
                        <a:pt x="6" y="4"/>
                        <a:pt x="6" y="3"/>
                      </a:cubicBezTo>
                      <a:cubicBezTo>
                        <a:pt x="6" y="3"/>
                        <a:pt x="6" y="3"/>
                        <a:pt x="6" y="3"/>
                      </a:cubicBezTo>
                      <a:cubicBezTo>
                        <a:pt x="6" y="4"/>
                        <a:pt x="5" y="5"/>
                        <a:pt x="5" y="6"/>
                      </a:cubicBezTo>
                      <a:cubicBezTo>
                        <a:pt x="4" y="6"/>
                        <a:pt x="4" y="6"/>
                        <a:pt x="4" y="6"/>
                      </a:cubicBezTo>
                      <a:cubicBezTo>
                        <a:pt x="4" y="7"/>
                        <a:pt x="3" y="8"/>
                        <a:pt x="3" y="9"/>
                      </a:cubicBezTo>
                      <a:cubicBezTo>
                        <a:pt x="3" y="9"/>
                        <a:pt x="3" y="9"/>
                        <a:pt x="3" y="9"/>
                      </a:cubicBez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3" y="8"/>
                        <a:pt x="3" y="8"/>
                        <a:pt x="3" y="7"/>
                      </a:cubicBezTo>
                      <a:cubicBezTo>
                        <a:pt x="3" y="7"/>
                        <a:pt x="3" y="6"/>
                        <a:pt x="3" y="6"/>
                      </a:cubicBezTo>
                      <a:cubicBezTo>
                        <a:pt x="3" y="6"/>
                        <a:pt x="3" y="6"/>
                        <a:pt x="3" y="6"/>
                      </a:cubicBezTo>
                      <a:cubicBezTo>
                        <a:pt x="3" y="6"/>
                        <a:pt x="3" y="6"/>
                        <a:pt x="3" y="6"/>
                      </a:cubicBezTo>
                      <a:cubicBezTo>
                        <a:pt x="4" y="5"/>
                        <a:pt x="4" y="5"/>
                        <a:pt x="4" y="4"/>
                      </a:cubicBezTo>
                      <a:cubicBezTo>
                        <a:pt x="4" y="4"/>
                        <a:pt x="4" y="4"/>
                        <a:pt x="4" y="4"/>
                      </a:cubicBezTo>
                      <a:cubicBezTo>
                        <a:pt x="4" y="4"/>
                        <a:pt x="3" y="5"/>
                        <a:pt x="3" y="6"/>
                      </a:cubicBezTo>
                      <a:cubicBezTo>
                        <a:pt x="3" y="6"/>
                        <a:pt x="2" y="7"/>
                        <a:pt x="2" y="8"/>
                      </a:cubicBezTo>
                      <a:cubicBezTo>
                        <a:pt x="1" y="8"/>
                        <a:pt x="1" y="8"/>
                        <a:pt x="1" y="9"/>
                      </a:cubicBezTo>
                      <a:cubicBezTo>
                        <a:pt x="1" y="9"/>
                        <a:pt x="1" y="8"/>
                        <a:pt x="1" y="8"/>
                      </a:cubicBezTo>
                      <a:cubicBezTo>
                        <a:pt x="1" y="8"/>
                        <a:pt x="1" y="8"/>
                        <a:pt x="1" y="7"/>
                      </a:cubicBezTo>
                      <a:cubicBezTo>
                        <a:pt x="1" y="7"/>
                        <a:pt x="1" y="7"/>
                        <a:pt x="1" y="7"/>
                      </a:cubicBezTo>
                      <a:cubicBezTo>
                        <a:pt x="1" y="7"/>
                        <a:pt x="1" y="7"/>
                        <a:pt x="1" y="7"/>
                      </a:cubicBezTo>
                      <a:cubicBezTo>
                        <a:pt x="1" y="7"/>
                        <a:pt x="1" y="7"/>
                        <a:pt x="1" y="7"/>
                      </a:cubicBezTo>
                      <a:cubicBezTo>
                        <a:pt x="1" y="7"/>
                        <a:pt x="1" y="7"/>
                        <a:pt x="1" y="7"/>
                      </a:cubicBezTo>
                      <a:cubicBezTo>
                        <a:pt x="1" y="6"/>
                        <a:pt x="1" y="5"/>
                        <a:pt x="2" y="5"/>
                      </a:cubicBezTo>
                      <a:cubicBezTo>
                        <a:pt x="2" y="5"/>
                        <a:pt x="2" y="5"/>
                        <a:pt x="2" y="5"/>
                      </a:cubicBezTo>
                      <a:cubicBezTo>
                        <a:pt x="2" y="4"/>
                        <a:pt x="2" y="3"/>
                        <a:pt x="3" y="2"/>
                      </a:cubicBezTo>
                      <a:cubicBezTo>
                        <a:pt x="3" y="2"/>
                        <a:pt x="3" y="2"/>
                        <a:pt x="3" y="2"/>
                      </a:cubicBezTo>
                      <a:cubicBezTo>
                        <a:pt x="2" y="4"/>
                        <a:pt x="1" y="5"/>
                        <a:pt x="0" y="6"/>
                      </a:cubicBezTo>
                      <a:cubicBezTo>
                        <a:pt x="0" y="6"/>
                        <a:pt x="0" y="6"/>
                        <a:pt x="0" y="6"/>
                      </a:cubicBezTo>
                      <a:cubicBezTo>
                        <a:pt x="0" y="6"/>
                        <a:pt x="0" y="5"/>
                        <a:pt x="0" y="5"/>
                      </a:cubicBezTo>
                      <a:cubicBezTo>
                        <a:pt x="0" y="5"/>
                        <a:pt x="0" y="5"/>
                        <a:pt x="0" y="5"/>
                      </a:cubicBezTo>
                      <a:cubicBezTo>
                        <a:pt x="0" y="4"/>
                        <a:pt x="0" y="3"/>
                        <a:pt x="1" y="2"/>
                      </a:cubicBezTo>
                      <a:cubicBezTo>
                        <a:pt x="1" y="2"/>
                        <a:pt x="1" y="2"/>
                        <a:pt x="1" y="2"/>
                      </a:cubicBezTo>
                      <a:cubicBezTo>
                        <a:pt x="1" y="2"/>
                        <a:pt x="1" y="1"/>
                        <a:pt x="2" y="0"/>
                      </a:cubicBezTo>
                      <a:cubicBezTo>
                        <a:pt x="2" y="0"/>
                        <a:pt x="2" y="0"/>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9" name="Freeform 501"/>
                <p:cNvSpPr>
                  <a:spLocks noEditPoints="1"/>
                </p:cNvSpPr>
                <p:nvPr/>
              </p:nvSpPr>
              <p:spPr bwMode="auto">
                <a:xfrm>
                  <a:off x="822325" y="2454276"/>
                  <a:ext cx="34925" cy="31750"/>
                </a:xfrm>
                <a:custGeom>
                  <a:avLst/>
                  <a:gdLst>
                    <a:gd name="T0" fmla="*/ 25 w 34"/>
                    <a:gd name="T1" fmla="*/ 13 h 31"/>
                    <a:gd name="T2" fmla="*/ 25 w 34"/>
                    <a:gd name="T3" fmla="*/ 18 h 31"/>
                    <a:gd name="T4" fmla="*/ 16 w 34"/>
                    <a:gd name="T5" fmla="*/ 21 h 31"/>
                    <a:gd name="T6" fmla="*/ 11 w 34"/>
                    <a:gd name="T7" fmla="*/ 25 h 31"/>
                    <a:gd name="T8" fmla="*/ 4 w 34"/>
                    <a:gd name="T9" fmla="*/ 26 h 31"/>
                    <a:gd name="T10" fmla="*/ 5 w 34"/>
                    <a:gd name="T11" fmla="*/ 27 h 31"/>
                    <a:gd name="T12" fmla="*/ 2 w 34"/>
                    <a:gd name="T13" fmla="*/ 30 h 31"/>
                    <a:gd name="T14" fmla="*/ 4 w 34"/>
                    <a:gd name="T15" fmla="*/ 29 h 31"/>
                    <a:gd name="T16" fmla="*/ 1 w 34"/>
                    <a:gd name="T17" fmla="*/ 27 h 31"/>
                    <a:gd name="T18" fmla="*/ 31 w 34"/>
                    <a:gd name="T19" fmla="*/ 26 h 31"/>
                    <a:gd name="T20" fmla="*/ 1 w 34"/>
                    <a:gd name="T21" fmla="*/ 27 h 31"/>
                    <a:gd name="T22" fmla="*/ 6 w 34"/>
                    <a:gd name="T23" fmla="*/ 26 h 31"/>
                    <a:gd name="T24" fmla="*/ 4 w 34"/>
                    <a:gd name="T25" fmla="*/ 26 h 31"/>
                    <a:gd name="T26" fmla="*/ 11 w 34"/>
                    <a:gd name="T27" fmla="*/ 27 h 31"/>
                    <a:gd name="T28" fmla="*/ 5 w 34"/>
                    <a:gd name="T29" fmla="*/ 30 h 31"/>
                    <a:gd name="T30" fmla="*/ 3 w 34"/>
                    <a:gd name="T31" fmla="*/ 25 h 31"/>
                    <a:gd name="T32" fmla="*/ 18 w 34"/>
                    <a:gd name="T33" fmla="*/ 27 h 31"/>
                    <a:gd name="T34" fmla="*/ 13 w 34"/>
                    <a:gd name="T35" fmla="*/ 26 h 31"/>
                    <a:gd name="T36" fmla="*/ 30 w 34"/>
                    <a:gd name="T37" fmla="*/ 24 h 31"/>
                    <a:gd name="T38" fmla="*/ 15 w 34"/>
                    <a:gd name="T39" fmla="*/ 27 h 31"/>
                    <a:gd name="T40" fmla="*/ 13 w 34"/>
                    <a:gd name="T41" fmla="*/ 25 h 31"/>
                    <a:gd name="T42" fmla="*/ 13 w 34"/>
                    <a:gd name="T43" fmla="*/ 24 h 31"/>
                    <a:gd name="T44" fmla="*/ 17 w 34"/>
                    <a:gd name="T45" fmla="*/ 21 h 31"/>
                    <a:gd name="T46" fmla="*/ 13 w 34"/>
                    <a:gd name="T47" fmla="*/ 27 h 31"/>
                    <a:gd name="T48" fmla="*/ 17 w 34"/>
                    <a:gd name="T49" fmla="*/ 21 h 31"/>
                    <a:gd name="T50" fmla="*/ 18 w 34"/>
                    <a:gd name="T51" fmla="*/ 21 h 31"/>
                    <a:gd name="T52" fmla="*/ 16 w 34"/>
                    <a:gd name="T53" fmla="*/ 27 h 31"/>
                    <a:gd name="T54" fmla="*/ 19 w 34"/>
                    <a:gd name="T55" fmla="*/ 23 h 31"/>
                    <a:gd name="T56" fmla="*/ 19 w 34"/>
                    <a:gd name="T57" fmla="*/ 24 h 31"/>
                    <a:gd name="T58" fmla="*/ 27 w 34"/>
                    <a:gd name="T59" fmla="*/ 18 h 31"/>
                    <a:gd name="T60" fmla="*/ 21 w 34"/>
                    <a:gd name="T61" fmla="*/ 16 h 31"/>
                    <a:gd name="T62" fmla="*/ 18 w 34"/>
                    <a:gd name="T63" fmla="*/ 21 h 31"/>
                    <a:gd name="T64" fmla="*/ 23 w 34"/>
                    <a:gd name="T65" fmla="*/ 13 h 31"/>
                    <a:gd name="T66" fmla="*/ 24 w 34"/>
                    <a:gd name="T67" fmla="*/ 13 h 31"/>
                    <a:gd name="T68" fmla="*/ 14 w 34"/>
                    <a:gd name="T69" fmla="*/ 9 h 31"/>
                    <a:gd name="T70" fmla="*/ 8 w 34"/>
                    <a:gd name="T71" fmla="*/ 11 h 31"/>
                    <a:gd name="T72" fmla="*/ 12 w 34"/>
                    <a:gd name="T73" fmla="*/ 1 h 31"/>
                    <a:gd name="T74" fmla="*/ 9 w 34"/>
                    <a:gd name="T75" fmla="*/ 10 h 31"/>
                    <a:gd name="T76" fmla="*/ 9 w 34"/>
                    <a:gd name="T77" fmla="*/ 12 h 31"/>
                    <a:gd name="T78" fmla="*/ 14 w 34"/>
                    <a:gd name="T79" fmla="*/ 9 h 31"/>
                    <a:gd name="T80" fmla="*/ 15 w 34"/>
                    <a:gd name="T81" fmla="*/ 15 h 31"/>
                    <a:gd name="T82" fmla="*/ 16 w 34"/>
                    <a:gd name="T83" fmla="*/ 18 h 31"/>
                    <a:gd name="T84" fmla="*/ 20 w 34"/>
                    <a:gd name="T85" fmla="*/ 16 h 31"/>
                    <a:gd name="T86" fmla="*/ 19 w 34"/>
                    <a:gd name="T87" fmla="*/ 21 h 31"/>
                    <a:gd name="T88" fmla="*/ 11 w 34"/>
                    <a:gd name="T89" fmla="*/ 24 h 31"/>
                    <a:gd name="T90" fmla="*/ 3 w 34"/>
                    <a:gd name="T91" fmla="*/ 27 h 31"/>
                    <a:gd name="T92" fmla="*/ 0 w 34"/>
                    <a:gd name="T93" fmla="*/ 28 h 31"/>
                    <a:gd name="T94" fmla="*/ 5 w 34"/>
                    <a:gd name="T95" fmla="*/ 27 h 31"/>
                    <a:gd name="T96" fmla="*/ 6 w 34"/>
                    <a:gd name="T97" fmla="*/ 31 h 31"/>
                    <a:gd name="T98" fmla="*/ 10 w 34"/>
                    <a:gd name="T99" fmla="*/ 31 h 31"/>
                    <a:gd name="T100" fmla="*/ 15 w 34"/>
                    <a:gd name="T101" fmla="*/ 31 h 31"/>
                    <a:gd name="T102" fmla="*/ 23 w 34"/>
                    <a:gd name="T103" fmla="*/ 18 h 31"/>
                    <a:gd name="T104" fmla="*/ 19 w 34"/>
                    <a:gd name="T105" fmla="*/ 29 h 31"/>
                    <a:gd name="T106" fmla="*/ 23 w 34"/>
                    <a:gd name="T107" fmla="*/ 26 h 31"/>
                    <a:gd name="T108" fmla="*/ 29 w 34"/>
                    <a:gd name="T109" fmla="*/ 22 h 31"/>
                    <a:gd name="T110" fmla="*/ 32 w 34"/>
                    <a:gd name="T111" fmla="*/ 24 h 31"/>
                    <a:gd name="T112" fmla="*/ 33 w 34"/>
                    <a:gd name="T113" fmla="*/ 24 h 31"/>
                    <a:gd name="T114" fmla="*/ 31 w 34"/>
                    <a:gd name="T115" fmla="*/ 15 h 31"/>
                    <a:gd name="T116" fmla="*/ 23 w 34"/>
                    <a:gd name="T117" fmla="*/ 17 h 31"/>
                    <a:gd name="T118" fmla="*/ 18 w 34"/>
                    <a:gd name="T119" fmla="*/ 14 h 31"/>
                    <a:gd name="T120" fmla="*/ 12 w 34"/>
                    <a:gd name="T121" fmla="*/ 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 h="31">
                      <a:moveTo>
                        <a:pt x="11" y="1"/>
                      </a:moveTo>
                      <a:cubicBezTo>
                        <a:pt x="11" y="1"/>
                        <a:pt x="11" y="1"/>
                        <a:pt x="11" y="1"/>
                      </a:cubicBezTo>
                      <a:cubicBezTo>
                        <a:pt x="11" y="1"/>
                        <a:pt x="11" y="1"/>
                        <a:pt x="11" y="1"/>
                      </a:cubicBezTo>
                      <a:cubicBezTo>
                        <a:pt x="11" y="1"/>
                        <a:pt x="11" y="1"/>
                        <a:pt x="11" y="1"/>
                      </a:cubicBezTo>
                      <a:moveTo>
                        <a:pt x="10" y="10"/>
                      </a:moveTo>
                      <a:cubicBezTo>
                        <a:pt x="10" y="10"/>
                        <a:pt x="10" y="10"/>
                        <a:pt x="10" y="10"/>
                      </a:cubicBezTo>
                      <a:cubicBezTo>
                        <a:pt x="10" y="10"/>
                        <a:pt x="10" y="10"/>
                        <a:pt x="10" y="10"/>
                      </a:cubicBezTo>
                      <a:cubicBezTo>
                        <a:pt x="10" y="10"/>
                        <a:pt x="10" y="10"/>
                        <a:pt x="10" y="10"/>
                      </a:cubicBezTo>
                      <a:moveTo>
                        <a:pt x="12" y="10"/>
                      </a:moveTo>
                      <a:cubicBezTo>
                        <a:pt x="12" y="10"/>
                        <a:pt x="12" y="10"/>
                        <a:pt x="12" y="10"/>
                      </a:cubicBezTo>
                      <a:cubicBezTo>
                        <a:pt x="12" y="10"/>
                        <a:pt x="12" y="10"/>
                        <a:pt x="12" y="10"/>
                      </a:cubicBezTo>
                      <a:cubicBezTo>
                        <a:pt x="12" y="10"/>
                        <a:pt x="12" y="10"/>
                        <a:pt x="12" y="10"/>
                      </a:cubicBezTo>
                      <a:moveTo>
                        <a:pt x="25" y="13"/>
                      </a:moveTo>
                      <a:cubicBezTo>
                        <a:pt x="25" y="13"/>
                        <a:pt x="25" y="13"/>
                        <a:pt x="25" y="13"/>
                      </a:cubicBezTo>
                      <a:cubicBezTo>
                        <a:pt x="25" y="13"/>
                        <a:pt x="25" y="13"/>
                        <a:pt x="25" y="13"/>
                      </a:cubicBezTo>
                      <a:cubicBezTo>
                        <a:pt x="25" y="13"/>
                        <a:pt x="25" y="13"/>
                        <a:pt x="25" y="13"/>
                      </a:cubicBezTo>
                      <a:moveTo>
                        <a:pt x="20" y="13"/>
                      </a:moveTo>
                      <a:cubicBezTo>
                        <a:pt x="20" y="13"/>
                        <a:pt x="20" y="13"/>
                        <a:pt x="20" y="13"/>
                      </a:cubicBezTo>
                      <a:cubicBezTo>
                        <a:pt x="20" y="13"/>
                        <a:pt x="20" y="13"/>
                        <a:pt x="20" y="13"/>
                      </a:cubicBezTo>
                      <a:cubicBezTo>
                        <a:pt x="20" y="13"/>
                        <a:pt x="20" y="13"/>
                        <a:pt x="20" y="13"/>
                      </a:cubicBezTo>
                      <a:moveTo>
                        <a:pt x="22" y="15"/>
                      </a:moveTo>
                      <a:cubicBezTo>
                        <a:pt x="22" y="15"/>
                        <a:pt x="22" y="15"/>
                        <a:pt x="22" y="15"/>
                      </a:cubicBezTo>
                      <a:cubicBezTo>
                        <a:pt x="22" y="15"/>
                        <a:pt x="22" y="15"/>
                        <a:pt x="22" y="15"/>
                      </a:cubicBezTo>
                      <a:moveTo>
                        <a:pt x="24" y="17"/>
                      </a:moveTo>
                      <a:cubicBezTo>
                        <a:pt x="24" y="17"/>
                        <a:pt x="24" y="17"/>
                        <a:pt x="24" y="17"/>
                      </a:cubicBezTo>
                      <a:cubicBezTo>
                        <a:pt x="24" y="17"/>
                        <a:pt x="24" y="17"/>
                        <a:pt x="24" y="17"/>
                      </a:cubicBezTo>
                      <a:cubicBezTo>
                        <a:pt x="24" y="17"/>
                        <a:pt x="24" y="17"/>
                        <a:pt x="24" y="17"/>
                      </a:cubicBezTo>
                      <a:moveTo>
                        <a:pt x="25" y="18"/>
                      </a:moveTo>
                      <a:cubicBezTo>
                        <a:pt x="25" y="18"/>
                        <a:pt x="25" y="18"/>
                        <a:pt x="25" y="18"/>
                      </a:cubicBezTo>
                      <a:cubicBezTo>
                        <a:pt x="25" y="18"/>
                        <a:pt x="25" y="18"/>
                        <a:pt x="25" y="18"/>
                      </a:cubicBezTo>
                      <a:moveTo>
                        <a:pt x="21" y="18"/>
                      </a:moveTo>
                      <a:cubicBezTo>
                        <a:pt x="21" y="18"/>
                        <a:pt x="21" y="18"/>
                        <a:pt x="21" y="18"/>
                      </a:cubicBezTo>
                      <a:cubicBezTo>
                        <a:pt x="21" y="18"/>
                        <a:pt x="21" y="18"/>
                        <a:pt x="21" y="18"/>
                      </a:cubicBezTo>
                      <a:cubicBezTo>
                        <a:pt x="21" y="18"/>
                        <a:pt x="21" y="18"/>
                        <a:pt x="21" y="18"/>
                      </a:cubicBezTo>
                      <a:moveTo>
                        <a:pt x="18" y="19"/>
                      </a:moveTo>
                      <a:cubicBezTo>
                        <a:pt x="18" y="19"/>
                        <a:pt x="18" y="19"/>
                        <a:pt x="18" y="19"/>
                      </a:cubicBezTo>
                      <a:cubicBezTo>
                        <a:pt x="18" y="19"/>
                        <a:pt x="18" y="19"/>
                        <a:pt x="18" y="19"/>
                      </a:cubicBezTo>
                      <a:moveTo>
                        <a:pt x="17" y="21"/>
                      </a:moveTo>
                      <a:cubicBezTo>
                        <a:pt x="17" y="21"/>
                        <a:pt x="17" y="21"/>
                        <a:pt x="17" y="21"/>
                      </a:cubicBezTo>
                      <a:cubicBezTo>
                        <a:pt x="17" y="21"/>
                        <a:pt x="17" y="21"/>
                        <a:pt x="17" y="21"/>
                      </a:cubicBezTo>
                      <a:moveTo>
                        <a:pt x="16" y="21"/>
                      </a:moveTo>
                      <a:cubicBezTo>
                        <a:pt x="16" y="21"/>
                        <a:pt x="16" y="21"/>
                        <a:pt x="16" y="21"/>
                      </a:cubicBezTo>
                      <a:cubicBezTo>
                        <a:pt x="16" y="21"/>
                        <a:pt x="16" y="21"/>
                        <a:pt x="16" y="21"/>
                      </a:cubicBezTo>
                      <a:cubicBezTo>
                        <a:pt x="16" y="21"/>
                        <a:pt x="16" y="21"/>
                        <a:pt x="16" y="21"/>
                      </a:cubicBezTo>
                      <a:moveTo>
                        <a:pt x="29" y="22"/>
                      </a:moveTo>
                      <a:cubicBezTo>
                        <a:pt x="29" y="22"/>
                        <a:pt x="29" y="22"/>
                        <a:pt x="29" y="22"/>
                      </a:cubicBezTo>
                      <a:cubicBezTo>
                        <a:pt x="29" y="22"/>
                        <a:pt x="29" y="22"/>
                        <a:pt x="29" y="22"/>
                      </a:cubicBezTo>
                      <a:moveTo>
                        <a:pt x="2" y="25"/>
                      </a:moveTo>
                      <a:cubicBezTo>
                        <a:pt x="2" y="25"/>
                        <a:pt x="2" y="25"/>
                        <a:pt x="2" y="25"/>
                      </a:cubicBezTo>
                      <a:cubicBezTo>
                        <a:pt x="2" y="25"/>
                        <a:pt x="2" y="25"/>
                        <a:pt x="2" y="25"/>
                      </a:cubicBezTo>
                      <a:cubicBezTo>
                        <a:pt x="2" y="25"/>
                        <a:pt x="2" y="25"/>
                        <a:pt x="2" y="25"/>
                      </a:cubicBezTo>
                      <a:moveTo>
                        <a:pt x="5" y="25"/>
                      </a:moveTo>
                      <a:cubicBezTo>
                        <a:pt x="5" y="25"/>
                        <a:pt x="5" y="25"/>
                        <a:pt x="5" y="25"/>
                      </a:cubicBezTo>
                      <a:cubicBezTo>
                        <a:pt x="5" y="25"/>
                        <a:pt x="5" y="25"/>
                        <a:pt x="5" y="25"/>
                      </a:cubicBezTo>
                      <a:cubicBezTo>
                        <a:pt x="5" y="25"/>
                        <a:pt x="5" y="25"/>
                        <a:pt x="5" y="25"/>
                      </a:cubicBezTo>
                      <a:moveTo>
                        <a:pt x="11" y="25"/>
                      </a:moveTo>
                      <a:cubicBezTo>
                        <a:pt x="11" y="25"/>
                        <a:pt x="11" y="25"/>
                        <a:pt x="11" y="25"/>
                      </a:cubicBezTo>
                      <a:cubicBezTo>
                        <a:pt x="11" y="25"/>
                        <a:pt x="11" y="25"/>
                        <a:pt x="11" y="25"/>
                      </a:cubicBezTo>
                      <a:cubicBezTo>
                        <a:pt x="11" y="25"/>
                        <a:pt x="11" y="25"/>
                        <a:pt x="11" y="25"/>
                      </a:cubicBezTo>
                      <a:moveTo>
                        <a:pt x="8" y="25"/>
                      </a:moveTo>
                      <a:cubicBezTo>
                        <a:pt x="8" y="25"/>
                        <a:pt x="8" y="25"/>
                        <a:pt x="8" y="25"/>
                      </a:cubicBezTo>
                      <a:cubicBezTo>
                        <a:pt x="8" y="25"/>
                        <a:pt x="8" y="25"/>
                        <a:pt x="8" y="25"/>
                      </a:cubicBezTo>
                      <a:cubicBezTo>
                        <a:pt x="8" y="25"/>
                        <a:pt x="8" y="25"/>
                        <a:pt x="8" y="25"/>
                      </a:cubicBezTo>
                      <a:moveTo>
                        <a:pt x="3" y="25"/>
                      </a:moveTo>
                      <a:cubicBezTo>
                        <a:pt x="3" y="25"/>
                        <a:pt x="3" y="25"/>
                        <a:pt x="3" y="25"/>
                      </a:cubicBezTo>
                      <a:cubicBezTo>
                        <a:pt x="3" y="25"/>
                        <a:pt x="3" y="25"/>
                        <a:pt x="3" y="25"/>
                      </a:cubicBezTo>
                      <a:cubicBezTo>
                        <a:pt x="3" y="25"/>
                        <a:pt x="3" y="25"/>
                        <a:pt x="3" y="25"/>
                      </a:cubicBezTo>
                      <a:moveTo>
                        <a:pt x="4" y="26"/>
                      </a:moveTo>
                      <a:cubicBezTo>
                        <a:pt x="4" y="26"/>
                        <a:pt x="4" y="26"/>
                        <a:pt x="4" y="26"/>
                      </a:cubicBezTo>
                      <a:cubicBezTo>
                        <a:pt x="4" y="26"/>
                        <a:pt x="4" y="26"/>
                        <a:pt x="4" y="26"/>
                      </a:cubicBezTo>
                      <a:cubicBezTo>
                        <a:pt x="4" y="26"/>
                        <a:pt x="4" y="26"/>
                        <a:pt x="4" y="26"/>
                      </a:cubicBezTo>
                      <a:moveTo>
                        <a:pt x="13" y="27"/>
                      </a:moveTo>
                      <a:cubicBezTo>
                        <a:pt x="13" y="27"/>
                        <a:pt x="13" y="27"/>
                        <a:pt x="13" y="27"/>
                      </a:cubicBezTo>
                      <a:cubicBezTo>
                        <a:pt x="13" y="27"/>
                        <a:pt x="13" y="27"/>
                        <a:pt x="13" y="27"/>
                      </a:cubicBezTo>
                      <a:cubicBezTo>
                        <a:pt x="13" y="27"/>
                        <a:pt x="13" y="27"/>
                        <a:pt x="13" y="27"/>
                      </a:cubicBezTo>
                      <a:moveTo>
                        <a:pt x="18" y="27"/>
                      </a:moveTo>
                      <a:cubicBezTo>
                        <a:pt x="18" y="27"/>
                        <a:pt x="18" y="27"/>
                        <a:pt x="18" y="27"/>
                      </a:cubicBezTo>
                      <a:cubicBezTo>
                        <a:pt x="18" y="27"/>
                        <a:pt x="18" y="27"/>
                        <a:pt x="18" y="27"/>
                      </a:cubicBezTo>
                      <a:cubicBezTo>
                        <a:pt x="18" y="27"/>
                        <a:pt x="18" y="27"/>
                        <a:pt x="18" y="27"/>
                      </a:cubicBezTo>
                      <a:moveTo>
                        <a:pt x="14" y="27"/>
                      </a:moveTo>
                      <a:cubicBezTo>
                        <a:pt x="14" y="27"/>
                        <a:pt x="14" y="27"/>
                        <a:pt x="14" y="27"/>
                      </a:cubicBezTo>
                      <a:cubicBezTo>
                        <a:pt x="14" y="27"/>
                        <a:pt x="14" y="27"/>
                        <a:pt x="14" y="27"/>
                      </a:cubicBezTo>
                      <a:cubicBezTo>
                        <a:pt x="14" y="27"/>
                        <a:pt x="14" y="27"/>
                        <a:pt x="14" y="27"/>
                      </a:cubicBezTo>
                      <a:moveTo>
                        <a:pt x="5" y="27"/>
                      </a:moveTo>
                      <a:cubicBezTo>
                        <a:pt x="5" y="27"/>
                        <a:pt x="5" y="27"/>
                        <a:pt x="5" y="27"/>
                      </a:cubicBezTo>
                      <a:cubicBezTo>
                        <a:pt x="5" y="27"/>
                        <a:pt x="5" y="27"/>
                        <a:pt x="5" y="27"/>
                      </a:cubicBezTo>
                      <a:cubicBezTo>
                        <a:pt x="5" y="27"/>
                        <a:pt x="5" y="27"/>
                        <a:pt x="5" y="27"/>
                      </a:cubicBezTo>
                      <a:moveTo>
                        <a:pt x="3" y="27"/>
                      </a:moveTo>
                      <a:cubicBezTo>
                        <a:pt x="3" y="27"/>
                        <a:pt x="3" y="27"/>
                        <a:pt x="3" y="27"/>
                      </a:cubicBezTo>
                      <a:cubicBezTo>
                        <a:pt x="3" y="27"/>
                        <a:pt x="3" y="27"/>
                        <a:pt x="3" y="27"/>
                      </a:cubicBezTo>
                      <a:moveTo>
                        <a:pt x="8" y="28"/>
                      </a:moveTo>
                      <a:cubicBezTo>
                        <a:pt x="8" y="28"/>
                        <a:pt x="8" y="28"/>
                        <a:pt x="8" y="28"/>
                      </a:cubicBezTo>
                      <a:cubicBezTo>
                        <a:pt x="8" y="28"/>
                        <a:pt x="8" y="28"/>
                        <a:pt x="8" y="28"/>
                      </a:cubicBezTo>
                      <a:cubicBezTo>
                        <a:pt x="8" y="28"/>
                        <a:pt x="8" y="28"/>
                        <a:pt x="8" y="28"/>
                      </a:cubicBezTo>
                      <a:moveTo>
                        <a:pt x="4" y="29"/>
                      </a:moveTo>
                      <a:cubicBezTo>
                        <a:pt x="4" y="29"/>
                        <a:pt x="4" y="29"/>
                        <a:pt x="4" y="29"/>
                      </a:cubicBezTo>
                      <a:cubicBezTo>
                        <a:pt x="4" y="29"/>
                        <a:pt x="4" y="29"/>
                        <a:pt x="4" y="29"/>
                      </a:cubicBezTo>
                      <a:moveTo>
                        <a:pt x="2" y="30"/>
                      </a:moveTo>
                      <a:cubicBezTo>
                        <a:pt x="2" y="30"/>
                        <a:pt x="2" y="30"/>
                        <a:pt x="2" y="30"/>
                      </a:cubicBezTo>
                      <a:cubicBezTo>
                        <a:pt x="2" y="30"/>
                        <a:pt x="2" y="30"/>
                        <a:pt x="2" y="30"/>
                      </a:cubicBezTo>
                      <a:cubicBezTo>
                        <a:pt x="2" y="30"/>
                        <a:pt x="2" y="30"/>
                        <a:pt x="2" y="30"/>
                      </a:cubicBezTo>
                      <a:moveTo>
                        <a:pt x="10" y="30"/>
                      </a:moveTo>
                      <a:cubicBezTo>
                        <a:pt x="10" y="30"/>
                        <a:pt x="10" y="30"/>
                        <a:pt x="10" y="30"/>
                      </a:cubicBezTo>
                      <a:cubicBezTo>
                        <a:pt x="10" y="30"/>
                        <a:pt x="10" y="30"/>
                        <a:pt x="10" y="30"/>
                      </a:cubicBezTo>
                      <a:cubicBezTo>
                        <a:pt x="10" y="30"/>
                        <a:pt x="10" y="30"/>
                        <a:pt x="10" y="30"/>
                      </a:cubicBezTo>
                      <a:moveTo>
                        <a:pt x="12" y="29"/>
                      </a:moveTo>
                      <a:cubicBezTo>
                        <a:pt x="11" y="29"/>
                        <a:pt x="11" y="30"/>
                        <a:pt x="10" y="31"/>
                      </a:cubicBezTo>
                      <a:cubicBezTo>
                        <a:pt x="10" y="30"/>
                        <a:pt x="11" y="30"/>
                        <a:pt x="11" y="29"/>
                      </a:cubicBezTo>
                      <a:cubicBezTo>
                        <a:pt x="11" y="29"/>
                        <a:pt x="11" y="29"/>
                        <a:pt x="12" y="29"/>
                      </a:cubicBezTo>
                      <a:moveTo>
                        <a:pt x="5" y="28"/>
                      </a:moveTo>
                      <a:cubicBezTo>
                        <a:pt x="5" y="29"/>
                        <a:pt x="4" y="29"/>
                        <a:pt x="4" y="30"/>
                      </a:cubicBezTo>
                      <a:cubicBezTo>
                        <a:pt x="4" y="30"/>
                        <a:pt x="4" y="30"/>
                        <a:pt x="4" y="29"/>
                      </a:cubicBezTo>
                      <a:cubicBezTo>
                        <a:pt x="4" y="29"/>
                        <a:pt x="4" y="29"/>
                        <a:pt x="4" y="29"/>
                      </a:cubicBezTo>
                      <a:cubicBezTo>
                        <a:pt x="5" y="29"/>
                        <a:pt x="5" y="28"/>
                        <a:pt x="5" y="28"/>
                      </a:cubicBezTo>
                      <a:moveTo>
                        <a:pt x="15" y="27"/>
                      </a:moveTo>
                      <a:cubicBezTo>
                        <a:pt x="15" y="28"/>
                        <a:pt x="14" y="29"/>
                        <a:pt x="14" y="30"/>
                      </a:cubicBezTo>
                      <a:cubicBezTo>
                        <a:pt x="14" y="29"/>
                        <a:pt x="15" y="28"/>
                        <a:pt x="15" y="27"/>
                      </a:cubicBezTo>
                      <a:cubicBezTo>
                        <a:pt x="15" y="27"/>
                        <a:pt x="15" y="27"/>
                        <a:pt x="15" y="27"/>
                      </a:cubicBezTo>
                      <a:moveTo>
                        <a:pt x="10" y="27"/>
                      </a:moveTo>
                      <a:cubicBezTo>
                        <a:pt x="10" y="28"/>
                        <a:pt x="10" y="29"/>
                        <a:pt x="9" y="30"/>
                      </a:cubicBezTo>
                      <a:cubicBezTo>
                        <a:pt x="10" y="29"/>
                        <a:pt x="10" y="28"/>
                        <a:pt x="10" y="27"/>
                      </a:cubicBezTo>
                      <a:moveTo>
                        <a:pt x="1" y="26"/>
                      </a:moveTo>
                      <a:cubicBezTo>
                        <a:pt x="1" y="26"/>
                        <a:pt x="1" y="27"/>
                        <a:pt x="1" y="27"/>
                      </a:cubicBezTo>
                      <a:cubicBezTo>
                        <a:pt x="1" y="27"/>
                        <a:pt x="0" y="28"/>
                        <a:pt x="0" y="28"/>
                      </a:cubicBezTo>
                      <a:cubicBezTo>
                        <a:pt x="0" y="28"/>
                        <a:pt x="0" y="28"/>
                        <a:pt x="0" y="28"/>
                      </a:cubicBezTo>
                      <a:cubicBezTo>
                        <a:pt x="0" y="28"/>
                        <a:pt x="0" y="27"/>
                        <a:pt x="1" y="27"/>
                      </a:cubicBezTo>
                      <a:cubicBezTo>
                        <a:pt x="1" y="27"/>
                        <a:pt x="1" y="26"/>
                        <a:pt x="1" y="26"/>
                      </a:cubicBezTo>
                      <a:moveTo>
                        <a:pt x="6" y="26"/>
                      </a:moveTo>
                      <a:cubicBezTo>
                        <a:pt x="6" y="26"/>
                        <a:pt x="6" y="26"/>
                        <a:pt x="6" y="26"/>
                      </a:cubicBezTo>
                      <a:cubicBezTo>
                        <a:pt x="6" y="26"/>
                        <a:pt x="6" y="26"/>
                        <a:pt x="6" y="26"/>
                      </a:cubicBezTo>
                      <a:cubicBezTo>
                        <a:pt x="6" y="26"/>
                        <a:pt x="6" y="27"/>
                        <a:pt x="6" y="27"/>
                      </a:cubicBezTo>
                      <a:cubicBezTo>
                        <a:pt x="6" y="27"/>
                        <a:pt x="6" y="27"/>
                        <a:pt x="6" y="27"/>
                      </a:cubicBezTo>
                      <a:cubicBezTo>
                        <a:pt x="6" y="27"/>
                        <a:pt x="6" y="26"/>
                        <a:pt x="6" y="26"/>
                      </a:cubicBezTo>
                      <a:cubicBezTo>
                        <a:pt x="6" y="26"/>
                        <a:pt x="6" y="26"/>
                        <a:pt x="6" y="26"/>
                      </a:cubicBezTo>
                      <a:moveTo>
                        <a:pt x="6" y="26"/>
                      </a:moveTo>
                      <a:cubicBezTo>
                        <a:pt x="6" y="26"/>
                        <a:pt x="6" y="26"/>
                        <a:pt x="6" y="26"/>
                      </a:cubicBezTo>
                      <a:cubicBezTo>
                        <a:pt x="6" y="26"/>
                        <a:pt x="6" y="26"/>
                        <a:pt x="6" y="26"/>
                      </a:cubicBezTo>
                      <a:moveTo>
                        <a:pt x="31" y="26"/>
                      </a:moveTo>
                      <a:cubicBezTo>
                        <a:pt x="31" y="26"/>
                        <a:pt x="31" y="26"/>
                        <a:pt x="31" y="26"/>
                      </a:cubicBezTo>
                      <a:cubicBezTo>
                        <a:pt x="31" y="26"/>
                        <a:pt x="31" y="26"/>
                        <a:pt x="31" y="26"/>
                      </a:cubicBezTo>
                      <a:moveTo>
                        <a:pt x="3" y="26"/>
                      </a:moveTo>
                      <a:cubicBezTo>
                        <a:pt x="3" y="26"/>
                        <a:pt x="3" y="27"/>
                        <a:pt x="3" y="27"/>
                      </a:cubicBezTo>
                      <a:cubicBezTo>
                        <a:pt x="3" y="27"/>
                        <a:pt x="3" y="27"/>
                        <a:pt x="3" y="27"/>
                      </a:cubicBezTo>
                      <a:cubicBezTo>
                        <a:pt x="3" y="28"/>
                        <a:pt x="3" y="28"/>
                        <a:pt x="2" y="28"/>
                      </a:cubicBezTo>
                      <a:cubicBezTo>
                        <a:pt x="2" y="29"/>
                        <a:pt x="2" y="29"/>
                        <a:pt x="2" y="29"/>
                      </a:cubicBezTo>
                      <a:cubicBezTo>
                        <a:pt x="2" y="29"/>
                        <a:pt x="2" y="28"/>
                        <a:pt x="2" y="28"/>
                      </a:cubicBezTo>
                      <a:cubicBezTo>
                        <a:pt x="2" y="28"/>
                        <a:pt x="2" y="28"/>
                        <a:pt x="2" y="28"/>
                      </a:cubicBezTo>
                      <a:cubicBezTo>
                        <a:pt x="2" y="27"/>
                        <a:pt x="3" y="26"/>
                        <a:pt x="3" y="26"/>
                      </a:cubicBezTo>
                      <a:moveTo>
                        <a:pt x="1" y="26"/>
                      </a:moveTo>
                      <a:cubicBezTo>
                        <a:pt x="1" y="26"/>
                        <a:pt x="1" y="26"/>
                        <a:pt x="1" y="27"/>
                      </a:cubicBezTo>
                      <a:cubicBezTo>
                        <a:pt x="1" y="27"/>
                        <a:pt x="1" y="27"/>
                        <a:pt x="1" y="27"/>
                      </a:cubicBezTo>
                      <a:cubicBezTo>
                        <a:pt x="1" y="27"/>
                        <a:pt x="1" y="27"/>
                        <a:pt x="1" y="27"/>
                      </a:cubicBezTo>
                      <a:cubicBezTo>
                        <a:pt x="1" y="27"/>
                        <a:pt x="1" y="27"/>
                        <a:pt x="1" y="27"/>
                      </a:cubicBezTo>
                      <a:cubicBezTo>
                        <a:pt x="1" y="27"/>
                        <a:pt x="1" y="27"/>
                        <a:pt x="1" y="27"/>
                      </a:cubicBezTo>
                      <a:cubicBezTo>
                        <a:pt x="1" y="26"/>
                        <a:pt x="1" y="26"/>
                        <a:pt x="1" y="26"/>
                      </a:cubicBezTo>
                      <a:cubicBezTo>
                        <a:pt x="1" y="26"/>
                        <a:pt x="1" y="26"/>
                        <a:pt x="1" y="26"/>
                      </a:cubicBezTo>
                      <a:cubicBezTo>
                        <a:pt x="1" y="26"/>
                        <a:pt x="1" y="26"/>
                        <a:pt x="1" y="26"/>
                      </a:cubicBezTo>
                      <a:cubicBezTo>
                        <a:pt x="1" y="26"/>
                        <a:pt x="1" y="26"/>
                        <a:pt x="1" y="26"/>
                      </a:cubicBezTo>
                      <a:moveTo>
                        <a:pt x="3" y="25"/>
                      </a:moveTo>
                      <a:cubicBezTo>
                        <a:pt x="3" y="25"/>
                        <a:pt x="3" y="25"/>
                        <a:pt x="3" y="25"/>
                      </a:cubicBezTo>
                      <a:cubicBezTo>
                        <a:pt x="3" y="25"/>
                        <a:pt x="3" y="25"/>
                        <a:pt x="3" y="25"/>
                      </a:cubicBezTo>
                      <a:cubicBezTo>
                        <a:pt x="3" y="25"/>
                        <a:pt x="3" y="25"/>
                        <a:pt x="3" y="25"/>
                      </a:cubicBezTo>
                      <a:moveTo>
                        <a:pt x="2" y="25"/>
                      </a:moveTo>
                      <a:cubicBezTo>
                        <a:pt x="2" y="25"/>
                        <a:pt x="2" y="25"/>
                        <a:pt x="2" y="25"/>
                      </a:cubicBezTo>
                      <a:cubicBezTo>
                        <a:pt x="2" y="25"/>
                        <a:pt x="2" y="25"/>
                        <a:pt x="2" y="25"/>
                      </a:cubicBezTo>
                      <a:moveTo>
                        <a:pt x="6" y="25"/>
                      </a:moveTo>
                      <a:cubicBezTo>
                        <a:pt x="6" y="25"/>
                        <a:pt x="6" y="25"/>
                        <a:pt x="6" y="26"/>
                      </a:cubicBezTo>
                      <a:cubicBezTo>
                        <a:pt x="6" y="26"/>
                        <a:pt x="6" y="26"/>
                        <a:pt x="6" y="26"/>
                      </a:cubicBezTo>
                      <a:cubicBezTo>
                        <a:pt x="5" y="27"/>
                        <a:pt x="3" y="29"/>
                        <a:pt x="2" y="30"/>
                      </a:cubicBezTo>
                      <a:cubicBezTo>
                        <a:pt x="2" y="30"/>
                        <a:pt x="2" y="30"/>
                        <a:pt x="2" y="30"/>
                      </a:cubicBezTo>
                      <a:cubicBezTo>
                        <a:pt x="2" y="30"/>
                        <a:pt x="2" y="30"/>
                        <a:pt x="2" y="30"/>
                      </a:cubicBezTo>
                      <a:cubicBezTo>
                        <a:pt x="2" y="30"/>
                        <a:pt x="2" y="30"/>
                        <a:pt x="2" y="30"/>
                      </a:cubicBezTo>
                      <a:cubicBezTo>
                        <a:pt x="2" y="30"/>
                        <a:pt x="2" y="30"/>
                        <a:pt x="2" y="30"/>
                      </a:cubicBezTo>
                      <a:cubicBezTo>
                        <a:pt x="2" y="30"/>
                        <a:pt x="2" y="30"/>
                        <a:pt x="2" y="30"/>
                      </a:cubicBezTo>
                      <a:cubicBezTo>
                        <a:pt x="2" y="30"/>
                        <a:pt x="2" y="30"/>
                        <a:pt x="2" y="29"/>
                      </a:cubicBezTo>
                      <a:cubicBezTo>
                        <a:pt x="2" y="29"/>
                        <a:pt x="2" y="29"/>
                        <a:pt x="3" y="29"/>
                      </a:cubicBezTo>
                      <a:cubicBezTo>
                        <a:pt x="3" y="28"/>
                        <a:pt x="3" y="28"/>
                        <a:pt x="3" y="28"/>
                      </a:cubicBezTo>
                      <a:cubicBezTo>
                        <a:pt x="3" y="28"/>
                        <a:pt x="3" y="28"/>
                        <a:pt x="3" y="28"/>
                      </a:cubicBezTo>
                      <a:cubicBezTo>
                        <a:pt x="3" y="28"/>
                        <a:pt x="3" y="27"/>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6" y="25"/>
                        <a:pt x="6" y="25"/>
                      </a:cubicBezTo>
                      <a:moveTo>
                        <a:pt x="11" y="25"/>
                      </a:moveTo>
                      <a:cubicBezTo>
                        <a:pt x="11" y="25"/>
                        <a:pt x="11" y="25"/>
                        <a:pt x="11" y="25"/>
                      </a:cubicBezTo>
                      <a:cubicBezTo>
                        <a:pt x="11" y="25"/>
                        <a:pt x="11" y="25"/>
                        <a:pt x="11" y="25"/>
                      </a:cubicBezTo>
                      <a:cubicBezTo>
                        <a:pt x="11" y="25"/>
                        <a:pt x="11" y="25"/>
                        <a:pt x="11" y="25"/>
                      </a:cubicBezTo>
                      <a:cubicBezTo>
                        <a:pt x="11" y="25"/>
                        <a:pt x="11" y="25"/>
                        <a:pt x="11" y="25"/>
                      </a:cubicBezTo>
                      <a:cubicBezTo>
                        <a:pt x="11" y="25"/>
                        <a:pt x="11" y="25"/>
                        <a:pt x="11" y="25"/>
                      </a:cubicBezTo>
                      <a:cubicBezTo>
                        <a:pt x="11" y="25"/>
                        <a:pt x="11" y="26"/>
                        <a:pt x="11" y="27"/>
                      </a:cubicBezTo>
                      <a:cubicBezTo>
                        <a:pt x="10" y="28"/>
                        <a:pt x="9" y="29"/>
                        <a:pt x="9" y="30"/>
                      </a:cubicBezTo>
                      <a:cubicBezTo>
                        <a:pt x="9" y="30"/>
                        <a:pt x="9" y="30"/>
                        <a:pt x="9" y="29"/>
                      </a:cubicBezTo>
                      <a:cubicBezTo>
                        <a:pt x="9" y="29"/>
                        <a:pt x="9" y="29"/>
                        <a:pt x="9" y="29"/>
                      </a:cubicBezTo>
                      <a:cubicBezTo>
                        <a:pt x="9" y="29"/>
                        <a:pt x="9" y="28"/>
                        <a:pt x="10" y="28"/>
                      </a:cubicBezTo>
                      <a:cubicBezTo>
                        <a:pt x="10" y="28"/>
                        <a:pt x="10" y="28"/>
                        <a:pt x="10" y="28"/>
                      </a:cubicBezTo>
                      <a:cubicBezTo>
                        <a:pt x="10" y="27"/>
                        <a:pt x="11" y="26"/>
                        <a:pt x="11" y="25"/>
                      </a:cubicBezTo>
                      <a:moveTo>
                        <a:pt x="8" y="24"/>
                      </a:moveTo>
                      <a:cubicBezTo>
                        <a:pt x="8" y="25"/>
                        <a:pt x="8" y="25"/>
                        <a:pt x="8" y="26"/>
                      </a:cubicBezTo>
                      <a:cubicBezTo>
                        <a:pt x="8" y="26"/>
                        <a:pt x="8" y="26"/>
                        <a:pt x="8" y="26"/>
                      </a:cubicBezTo>
                      <a:cubicBezTo>
                        <a:pt x="8" y="27"/>
                        <a:pt x="8" y="28"/>
                        <a:pt x="7" y="29"/>
                      </a:cubicBezTo>
                      <a:cubicBezTo>
                        <a:pt x="7" y="30"/>
                        <a:pt x="6" y="30"/>
                        <a:pt x="6" y="31"/>
                      </a:cubicBezTo>
                      <a:cubicBezTo>
                        <a:pt x="5" y="31"/>
                        <a:pt x="5" y="31"/>
                        <a:pt x="5" y="31"/>
                      </a:cubicBezTo>
                      <a:cubicBezTo>
                        <a:pt x="5" y="31"/>
                        <a:pt x="5" y="30"/>
                        <a:pt x="5" y="30"/>
                      </a:cubicBezTo>
                      <a:cubicBezTo>
                        <a:pt x="5" y="30"/>
                        <a:pt x="5" y="30"/>
                        <a:pt x="5" y="30"/>
                      </a:cubicBezTo>
                      <a:cubicBezTo>
                        <a:pt x="5" y="29"/>
                        <a:pt x="6" y="28"/>
                        <a:pt x="6" y="27"/>
                      </a:cubicBezTo>
                      <a:cubicBezTo>
                        <a:pt x="6" y="27"/>
                        <a:pt x="6" y="27"/>
                        <a:pt x="6" y="26"/>
                      </a:cubicBezTo>
                      <a:cubicBezTo>
                        <a:pt x="6" y="26"/>
                        <a:pt x="6" y="26"/>
                        <a:pt x="6" y="26"/>
                      </a:cubicBezTo>
                      <a:cubicBezTo>
                        <a:pt x="6" y="26"/>
                        <a:pt x="7"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4"/>
                      </a:cubicBezTo>
                      <a:moveTo>
                        <a:pt x="3" y="24"/>
                      </a:moveTo>
                      <a:cubicBezTo>
                        <a:pt x="3" y="25"/>
                        <a:pt x="3" y="25"/>
                        <a:pt x="3" y="25"/>
                      </a:cubicBezTo>
                      <a:cubicBezTo>
                        <a:pt x="3" y="25"/>
                        <a:pt x="3" y="25"/>
                        <a:pt x="3" y="25"/>
                      </a:cubicBezTo>
                      <a:cubicBezTo>
                        <a:pt x="3" y="25"/>
                        <a:pt x="3" y="25"/>
                        <a:pt x="3" y="25"/>
                      </a:cubicBezTo>
                      <a:cubicBezTo>
                        <a:pt x="3" y="25"/>
                        <a:pt x="3" y="25"/>
                        <a:pt x="3" y="25"/>
                      </a:cubicBezTo>
                      <a:cubicBezTo>
                        <a:pt x="3" y="25"/>
                        <a:pt x="3" y="25"/>
                        <a:pt x="3" y="25"/>
                      </a:cubicBezTo>
                      <a:cubicBezTo>
                        <a:pt x="3" y="25"/>
                        <a:pt x="3" y="25"/>
                        <a:pt x="3" y="25"/>
                      </a:cubicBezTo>
                      <a:cubicBezTo>
                        <a:pt x="2" y="26"/>
                        <a:pt x="2" y="27"/>
                        <a:pt x="1" y="27"/>
                      </a:cubicBezTo>
                      <a:cubicBezTo>
                        <a:pt x="1" y="28"/>
                        <a:pt x="1" y="28"/>
                        <a:pt x="1" y="28"/>
                      </a:cubicBezTo>
                      <a:cubicBezTo>
                        <a:pt x="1" y="28"/>
                        <a:pt x="1" y="27"/>
                        <a:pt x="1" y="27"/>
                      </a:cubicBezTo>
                      <a:cubicBezTo>
                        <a:pt x="1" y="27"/>
                        <a:pt x="1" y="26"/>
                        <a:pt x="1" y="25"/>
                      </a:cubicBezTo>
                      <a:cubicBezTo>
                        <a:pt x="2" y="25"/>
                        <a:pt x="2" y="25"/>
                        <a:pt x="2" y="25"/>
                      </a:cubicBezTo>
                      <a:cubicBezTo>
                        <a:pt x="2" y="25"/>
                        <a:pt x="2" y="25"/>
                        <a:pt x="2" y="25"/>
                      </a:cubicBezTo>
                      <a:cubicBezTo>
                        <a:pt x="2" y="25"/>
                        <a:pt x="2" y="25"/>
                        <a:pt x="2" y="25"/>
                      </a:cubicBezTo>
                      <a:cubicBezTo>
                        <a:pt x="2" y="25"/>
                        <a:pt x="2" y="25"/>
                        <a:pt x="2" y="25"/>
                      </a:cubicBezTo>
                      <a:cubicBezTo>
                        <a:pt x="2" y="25"/>
                        <a:pt x="2" y="25"/>
                        <a:pt x="2" y="25"/>
                      </a:cubicBezTo>
                      <a:cubicBezTo>
                        <a:pt x="2" y="25"/>
                        <a:pt x="2" y="25"/>
                        <a:pt x="3" y="24"/>
                      </a:cubicBezTo>
                      <a:moveTo>
                        <a:pt x="19" y="24"/>
                      </a:moveTo>
                      <a:cubicBezTo>
                        <a:pt x="18" y="25"/>
                        <a:pt x="18" y="26"/>
                        <a:pt x="18" y="27"/>
                      </a:cubicBezTo>
                      <a:cubicBezTo>
                        <a:pt x="18" y="27"/>
                        <a:pt x="18" y="27"/>
                        <a:pt x="18" y="27"/>
                      </a:cubicBezTo>
                      <a:cubicBezTo>
                        <a:pt x="18" y="27"/>
                        <a:pt x="18" y="27"/>
                        <a:pt x="18" y="26"/>
                      </a:cubicBezTo>
                      <a:cubicBezTo>
                        <a:pt x="18" y="28"/>
                        <a:pt x="17" y="29"/>
                        <a:pt x="17" y="30"/>
                      </a:cubicBezTo>
                      <a:cubicBezTo>
                        <a:pt x="17" y="29"/>
                        <a:pt x="18" y="27"/>
                        <a:pt x="18" y="26"/>
                      </a:cubicBezTo>
                      <a:cubicBezTo>
                        <a:pt x="18" y="26"/>
                        <a:pt x="18" y="26"/>
                        <a:pt x="18" y="26"/>
                      </a:cubicBezTo>
                      <a:cubicBezTo>
                        <a:pt x="18" y="25"/>
                        <a:pt x="19" y="25"/>
                        <a:pt x="19" y="24"/>
                      </a:cubicBezTo>
                      <a:moveTo>
                        <a:pt x="2" y="24"/>
                      </a:moveTo>
                      <a:cubicBezTo>
                        <a:pt x="2" y="24"/>
                        <a:pt x="2" y="25"/>
                        <a:pt x="2" y="25"/>
                      </a:cubicBezTo>
                      <a:cubicBezTo>
                        <a:pt x="1" y="25"/>
                        <a:pt x="1" y="25"/>
                        <a:pt x="1" y="25"/>
                      </a:cubicBezTo>
                      <a:cubicBezTo>
                        <a:pt x="1" y="25"/>
                        <a:pt x="1" y="26"/>
                        <a:pt x="1" y="26"/>
                      </a:cubicBezTo>
                      <a:cubicBezTo>
                        <a:pt x="1" y="25"/>
                        <a:pt x="1" y="25"/>
                        <a:pt x="2" y="24"/>
                      </a:cubicBezTo>
                      <a:moveTo>
                        <a:pt x="14" y="24"/>
                      </a:moveTo>
                      <a:cubicBezTo>
                        <a:pt x="14" y="25"/>
                        <a:pt x="13" y="25"/>
                        <a:pt x="13" y="26"/>
                      </a:cubicBezTo>
                      <a:cubicBezTo>
                        <a:pt x="13" y="26"/>
                        <a:pt x="13" y="26"/>
                        <a:pt x="13" y="26"/>
                      </a:cubicBezTo>
                      <a:cubicBezTo>
                        <a:pt x="13" y="27"/>
                        <a:pt x="12" y="28"/>
                        <a:pt x="12" y="28"/>
                      </a:cubicBezTo>
                      <a:cubicBezTo>
                        <a:pt x="12" y="29"/>
                        <a:pt x="11" y="29"/>
                        <a:pt x="11" y="29"/>
                      </a:cubicBezTo>
                      <a:cubicBezTo>
                        <a:pt x="11" y="29"/>
                        <a:pt x="11" y="29"/>
                        <a:pt x="11" y="29"/>
                      </a:cubicBezTo>
                      <a:cubicBezTo>
                        <a:pt x="11" y="29"/>
                        <a:pt x="11" y="29"/>
                        <a:pt x="11" y="29"/>
                      </a:cubicBezTo>
                      <a:cubicBezTo>
                        <a:pt x="12" y="27"/>
                        <a:pt x="13" y="26"/>
                        <a:pt x="14" y="24"/>
                      </a:cubicBezTo>
                      <a:moveTo>
                        <a:pt x="18" y="24"/>
                      </a:moveTo>
                      <a:cubicBezTo>
                        <a:pt x="17" y="26"/>
                        <a:pt x="16" y="27"/>
                        <a:pt x="16" y="29"/>
                      </a:cubicBezTo>
                      <a:cubicBezTo>
                        <a:pt x="16" y="28"/>
                        <a:pt x="16" y="27"/>
                        <a:pt x="17" y="26"/>
                      </a:cubicBezTo>
                      <a:cubicBezTo>
                        <a:pt x="17" y="26"/>
                        <a:pt x="17" y="26"/>
                        <a:pt x="17" y="26"/>
                      </a:cubicBezTo>
                      <a:cubicBezTo>
                        <a:pt x="17" y="26"/>
                        <a:pt x="17" y="26"/>
                        <a:pt x="17" y="25"/>
                      </a:cubicBezTo>
                      <a:cubicBezTo>
                        <a:pt x="17" y="25"/>
                        <a:pt x="18" y="25"/>
                        <a:pt x="18" y="24"/>
                      </a:cubicBezTo>
                      <a:moveTo>
                        <a:pt x="30" y="24"/>
                      </a:moveTo>
                      <a:cubicBezTo>
                        <a:pt x="29" y="25"/>
                        <a:pt x="29" y="27"/>
                        <a:pt x="28" y="28"/>
                      </a:cubicBezTo>
                      <a:cubicBezTo>
                        <a:pt x="28" y="27"/>
                        <a:pt x="29" y="25"/>
                        <a:pt x="30" y="24"/>
                      </a:cubicBezTo>
                      <a:moveTo>
                        <a:pt x="11" y="24"/>
                      </a:moveTo>
                      <a:cubicBezTo>
                        <a:pt x="11" y="24"/>
                        <a:pt x="11" y="24"/>
                        <a:pt x="11" y="24"/>
                      </a:cubicBezTo>
                      <a:cubicBezTo>
                        <a:pt x="10" y="26"/>
                        <a:pt x="9" y="27"/>
                        <a:pt x="8" y="28"/>
                      </a:cubicBezTo>
                      <a:cubicBezTo>
                        <a:pt x="8" y="28"/>
                        <a:pt x="8" y="28"/>
                        <a:pt x="8" y="28"/>
                      </a:cubicBezTo>
                      <a:cubicBezTo>
                        <a:pt x="8" y="28"/>
                        <a:pt x="8" y="28"/>
                        <a:pt x="8" y="28"/>
                      </a:cubicBezTo>
                      <a:cubicBezTo>
                        <a:pt x="8" y="28"/>
                        <a:pt x="8" y="28"/>
                        <a:pt x="8" y="28"/>
                      </a:cubicBezTo>
                      <a:cubicBezTo>
                        <a:pt x="8" y="28"/>
                        <a:pt x="8" y="28"/>
                        <a:pt x="8" y="28"/>
                      </a:cubicBezTo>
                      <a:cubicBezTo>
                        <a:pt x="8" y="28"/>
                        <a:pt x="8" y="29"/>
                        <a:pt x="7" y="29"/>
                      </a:cubicBezTo>
                      <a:cubicBezTo>
                        <a:pt x="8" y="28"/>
                        <a:pt x="9" y="27"/>
                        <a:pt x="10" y="26"/>
                      </a:cubicBezTo>
                      <a:cubicBezTo>
                        <a:pt x="10" y="25"/>
                        <a:pt x="11" y="24"/>
                        <a:pt x="11" y="24"/>
                      </a:cubicBezTo>
                      <a:moveTo>
                        <a:pt x="17" y="24"/>
                      </a:moveTo>
                      <a:cubicBezTo>
                        <a:pt x="17" y="24"/>
                        <a:pt x="16" y="25"/>
                        <a:pt x="16" y="25"/>
                      </a:cubicBezTo>
                      <a:cubicBezTo>
                        <a:pt x="16" y="25"/>
                        <a:pt x="16" y="25"/>
                        <a:pt x="16" y="25"/>
                      </a:cubicBezTo>
                      <a:cubicBezTo>
                        <a:pt x="16" y="26"/>
                        <a:pt x="16" y="26"/>
                        <a:pt x="15" y="27"/>
                      </a:cubicBezTo>
                      <a:cubicBezTo>
                        <a:pt x="15" y="27"/>
                        <a:pt x="15" y="27"/>
                        <a:pt x="15" y="27"/>
                      </a:cubicBezTo>
                      <a:cubicBezTo>
                        <a:pt x="16" y="26"/>
                        <a:pt x="16" y="25"/>
                        <a:pt x="17" y="24"/>
                      </a:cubicBezTo>
                      <a:moveTo>
                        <a:pt x="30" y="24"/>
                      </a:moveTo>
                      <a:cubicBezTo>
                        <a:pt x="30" y="24"/>
                        <a:pt x="30" y="24"/>
                        <a:pt x="30" y="24"/>
                      </a:cubicBezTo>
                      <a:cubicBezTo>
                        <a:pt x="30" y="24"/>
                        <a:pt x="30" y="24"/>
                        <a:pt x="30" y="24"/>
                      </a:cubicBezTo>
                      <a:moveTo>
                        <a:pt x="22" y="24"/>
                      </a:moveTo>
                      <a:cubicBezTo>
                        <a:pt x="22" y="24"/>
                        <a:pt x="22" y="24"/>
                        <a:pt x="21" y="25"/>
                      </a:cubicBezTo>
                      <a:cubicBezTo>
                        <a:pt x="21" y="26"/>
                        <a:pt x="20" y="27"/>
                        <a:pt x="19" y="29"/>
                      </a:cubicBezTo>
                      <a:cubicBezTo>
                        <a:pt x="20" y="28"/>
                        <a:pt x="20" y="27"/>
                        <a:pt x="20" y="27"/>
                      </a:cubicBezTo>
                      <a:cubicBezTo>
                        <a:pt x="20" y="27"/>
                        <a:pt x="20" y="27"/>
                        <a:pt x="20" y="27"/>
                      </a:cubicBezTo>
                      <a:cubicBezTo>
                        <a:pt x="21" y="26"/>
                        <a:pt x="21" y="25"/>
                        <a:pt x="22" y="24"/>
                      </a:cubicBezTo>
                      <a:moveTo>
                        <a:pt x="14" y="23"/>
                      </a:moveTo>
                      <a:cubicBezTo>
                        <a:pt x="14" y="24"/>
                        <a:pt x="14" y="24"/>
                        <a:pt x="14" y="24"/>
                      </a:cubicBezTo>
                      <a:cubicBezTo>
                        <a:pt x="14" y="24"/>
                        <a:pt x="13" y="25"/>
                        <a:pt x="13" y="25"/>
                      </a:cubicBezTo>
                      <a:cubicBezTo>
                        <a:pt x="12" y="26"/>
                        <a:pt x="12" y="27"/>
                        <a:pt x="11" y="28"/>
                      </a:cubicBezTo>
                      <a:cubicBezTo>
                        <a:pt x="11" y="29"/>
                        <a:pt x="11" y="29"/>
                        <a:pt x="11" y="29"/>
                      </a:cubicBezTo>
                      <a:cubicBezTo>
                        <a:pt x="10" y="30"/>
                        <a:pt x="10" y="30"/>
                        <a:pt x="10" y="30"/>
                      </a:cubicBezTo>
                      <a:cubicBezTo>
                        <a:pt x="10" y="30"/>
                        <a:pt x="10" y="30"/>
                        <a:pt x="10" y="30"/>
                      </a:cubicBezTo>
                      <a:cubicBezTo>
                        <a:pt x="10" y="30"/>
                        <a:pt x="10" y="30"/>
                        <a:pt x="10" y="30"/>
                      </a:cubicBezTo>
                      <a:cubicBezTo>
                        <a:pt x="10" y="30"/>
                        <a:pt x="10" y="30"/>
                        <a:pt x="10" y="30"/>
                      </a:cubicBezTo>
                      <a:cubicBezTo>
                        <a:pt x="10" y="30"/>
                        <a:pt x="10" y="30"/>
                        <a:pt x="10" y="30"/>
                      </a:cubicBezTo>
                      <a:cubicBezTo>
                        <a:pt x="9" y="30"/>
                        <a:pt x="9" y="31"/>
                        <a:pt x="9" y="31"/>
                      </a:cubicBezTo>
                      <a:cubicBezTo>
                        <a:pt x="9" y="31"/>
                        <a:pt x="9" y="30"/>
                        <a:pt x="9" y="30"/>
                      </a:cubicBezTo>
                      <a:cubicBezTo>
                        <a:pt x="9" y="29"/>
                        <a:pt x="10" y="28"/>
                        <a:pt x="10" y="27"/>
                      </a:cubicBezTo>
                      <a:cubicBezTo>
                        <a:pt x="11" y="27"/>
                        <a:pt x="11" y="27"/>
                        <a:pt x="11" y="27"/>
                      </a:cubicBezTo>
                      <a:cubicBezTo>
                        <a:pt x="11" y="26"/>
                        <a:pt x="11" y="26"/>
                        <a:pt x="12" y="25"/>
                      </a:cubicBezTo>
                      <a:cubicBezTo>
                        <a:pt x="12" y="25"/>
                        <a:pt x="13" y="24"/>
                        <a:pt x="13" y="24"/>
                      </a:cubicBezTo>
                      <a:cubicBezTo>
                        <a:pt x="13" y="24"/>
                        <a:pt x="13" y="24"/>
                        <a:pt x="13" y="24"/>
                      </a:cubicBezTo>
                      <a:cubicBezTo>
                        <a:pt x="13" y="24"/>
                        <a:pt x="14" y="24"/>
                        <a:pt x="14" y="23"/>
                      </a:cubicBezTo>
                      <a:moveTo>
                        <a:pt x="21" y="22"/>
                      </a:moveTo>
                      <a:cubicBezTo>
                        <a:pt x="20" y="23"/>
                        <a:pt x="20" y="24"/>
                        <a:pt x="19" y="25"/>
                      </a:cubicBezTo>
                      <a:cubicBezTo>
                        <a:pt x="20" y="24"/>
                        <a:pt x="20" y="23"/>
                        <a:pt x="21" y="22"/>
                      </a:cubicBezTo>
                      <a:moveTo>
                        <a:pt x="30" y="21"/>
                      </a:moveTo>
                      <a:cubicBezTo>
                        <a:pt x="30" y="21"/>
                        <a:pt x="30" y="22"/>
                        <a:pt x="29" y="22"/>
                      </a:cubicBezTo>
                      <a:cubicBezTo>
                        <a:pt x="29" y="22"/>
                        <a:pt x="29" y="22"/>
                        <a:pt x="29" y="22"/>
                      </a:cubicBezTo>
                      <a:cubicBezTo>
                        <a:pt x="29" y="24"/>
                        <a:pt x="28" y="26"/>
                        <a:pt x="26" y="27"/>
                      </a:cubicBezTo>
                      <a:cubicBezTo>
                        <a:pt x="26" y="27"/>
                        <a:pt x="27" y="26"/>
                        <a:pt x="27" y="26"/>
                      </a:cubicBezTo>
                      <a:cubicBezTo>
                        <a:pt x="27" y="26"/>
                        <a:pt x="27" y="26"/>
                        <a:pt x="27" y="26"/>
                      </a:cubicBezTo>
                      <a:cubicBezTo>
                        <a:pt x="28" y="24"/>
                        <a:pt x="29" y="23"/>
                        <a:pt x="30" y="21"/>
                      </a:cubicBezTo>
                      <a:moveTo>
                        <a:pt x="17" y="21"/>
                      </a:moveTo>
                      <a:cubicBezTo>
                        <a:pt x="17" y="21"/>
                        <a:pt x="17" y="21"/>
                        <a:pt x="17" y="21"/>
                      </a:cubicBezTo>
                      <a:cubicBezTo>
                        <a:pt x="17" y="21"/>
                        <a:pt x="17" y="21"/>
                        <a:pt x="17" y="21"/>
                      </a:cubicBezTo>
                      <a:cubicBezTo>
                        <a:pt x="17" y="22"/>
                        <a:pt x="17" y="23"/>
                        <a:pt x="17" y="23"/>
                      </a:cubicBezTo>
                      <a:cubicBezTo>
                        <a:pt x="16" y="25"/>
                        <a:pt x="15" y="26"/>
                        <a:pt x="15" y="27"/>
                      </a:cubicBezTo>
                      <a:cubicBezTo>
                        <a:pt x="15" y="27"/>
                        <a:pt x="15" y="28"/>
                        <a:pt x="14" y="28"/>
                      </a:cubicBezTo>
                      <a:cubicBezTo>
                        <a:pt x="14" y="28"/>
                        <a:pt x="14" y="28"/>
                        <a:pt x="14" y="28"/>
                      </a:cubicBezTo>
                      <a:cubicBezTo>
                        <a:pt x="14" y="27"/>
                        <a:pt x="14" y="27"/>
                        <a:pt x="14" y="27"/>
                      </a:cubicBezTo>
                      <a:cubicBezTo>
                        <a:pt x="14" y="27"/>
                        <a:pt x="14" y="27"/>
                        <a:pt x="14" y="27"/>
                      </a:cubicBezTo>
                      <a:cubicBezTo>
                        <a:pt x="14" y="27"/>
                        <a:pt x="14" y="27"/>
                        <a:pt x="14" y="27"/>
                      </a:cubicBezTo>
                      <a:cubicBezTo>
                        <a:pt x="14" y="27"/>
                        <a:pt x="14" y="27"/>
                        <a:pt x="14" y="27"/>
                      </a:cubicBezTo>
                      <a:cubicBezTo>
                        <a:pt x="14" y="27"/>
                        <a:pt x="14" y="27"/>
                        <a:pt x="14" y="27"/>
                      </a:cubicBezTo>
                      <a:cubicBezTo>
                        <a:pt x="14" y="26"/>
                        <a:pt x="15" y="26"/>
                        <a:pt x="15" y="26"/>
                      </a:cubicBezTo>
                      <a:cubicBezTo>
                        <a:pt x="15" y="26"/>
                        <a:pt x="15" y="26"/>
                        <a:pt x="15" y="26"/>
                      </a:cubicBezTo>
                      <a:cubicBezTo>
                        <a:pt x="15" y="25"/>
                        <a:pt x="16" y="23"/>
                        <a:pt x="17" y="22"/>
                      </a:cubicBezTo>
                      <a:cubicBezTo>
                        <a:pt x="17" y="22"/>
                        <a:pt x="17" y="22"/>
                        <a:pt x="17" y="22"/>
                      </a:cubicBezTo>
                      <a:cubicBezTo>
                        <a:pt x="16" y="24"/>
                        <a:pt x="14" y="25"/>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2" y="28"/>
                        <a:pt x="12" y="28"/>
                      </a:cubicBezTo>
                      <a:cubicBezTo>
                        <a:pt x="13" y="27"/>
                        <a:pt x="14" y="25"/>
                        <a:pt x="14" y="24"/>
                      </a:cubicBezTo>
                      <a:cubicBezTo>
                        <a:pt x="14" y="24"/>
                        <a:pt x="14" y="23"/>
                        <a:pt x="15" y="23"/>
                      </a:cubicBezTo>
                      <a:cubicBezTo>
                        <a:pt x="15" y="22"/>
                        <a:pt x="16" y="22"/>
                        <a:pt x="16" y="21"/>
                      </a:cubicBezTo>
                      <a:cubicBezTo>
                        <a:pt x="16" y="21"/>
                        <a:pt x="16" y="21"/>
                        <a:pt x="16" y="21"/>
                      </a:cubicBezTo>
                      <a:cubicBezTo>
                        <a:pt x="16" y="21"/>
                        <a:pt x="16" y="21"/>
                        <a:pt x="16" y="21"/>
                      </a:cubicBezTo>
                      <a:cubicBezTo>
                        <a:pt x="16" y="21"/>
                        <a:pt x="16" y="21"/>
                        <a:pt x="16" y="21"/>
                      </a:cubicBezTo>
                      <a:cubicBezTo>
                        <a:pt x="16" y="21"/>
                        <a:pt x="16" y="21"/>
                        <a:pt x="16"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moveTo>
                        <a:pt x="28" y="21"/>
                      </a:moveTo>
                      <a:cubicBezTo>
                        <a:pt x="27" y="23"/>
                        <a:pt x="26" y="26"/>
                        <a:pt x="25" y="28"/>
                      </a:cubicBezTo>
                      <a:cubicBezTo>
                        <a:pt x="25" y="27"/>
                        <a:pt x="25" y="27"/>
                        <a:pt x="25" y="26"/>
                      </a:cubicBezTo>
                      <a:cubicBezTo>
                        <a:pt x="25" y="26"/>
                        <a:pt x="25" y="26"/>
                        <a:pt x="25" y="26"/>
                      </a:cubicBezTo>
                      <a:cubicBezTo>
                        <a:pt x="26" y="24"/>
                        <a:pt x="27" y="23"/>
                        <a:pt x="28" y="21"/>
                      </a:cubicBezTo>
                      <a:moveTo>
                        <a:pt x="18" y="21"/>
                      </a:moveTo>
                      <a:cubicBezTo>
                        <a:pt x="18" y="21"/>
                        <a:pt x="18" y="21"/>
                        <a:pt x="18" y="22"/>
                      </a:cubicBezTo>
                      <a:cubicBezTo>
                        <a:pt x="18" y="22"/>
                        <a:pt x="18" y="22"/>
                        <a:pt x="18" y="22"/>
                      </a:cubicBezTo>
                      <a:cubicBezTo>
                        <a:pt x="18" y="22"/>
                        <a:pt x="18" y="22"/>
                        <a:pt x="18" y="22"/>
                      </a:cubicBezTo>
                      <a:cubicBezTo>
                        <a:pt x="18" y="22"/>
                        <a:pt x="18" y="22"/>
                        <a:pt x="18" y="21"/>
                      </a:cubicBezTo>
                      <a:cubicBezTo>
                        <a:pt x="18" y="21"/>
                        <a:pt x="18" y="21"/>
                        <a:pt x="18" y="21"/>
                      </a:cubicBezTo>
                      <a:cubicBezTo>
                        <a:pt x="18" y="21"/>
                        <a:pt x="18" y="21"/>
                        <a:pt x="18" y="21"/>
                      </a:cubicBezTo>
                      <a:moveTo>
                        <a:pt x="20" y="20"/>
                      </a:moveTo>
                      <a:cubicBezTo>
                        <a:pt x="20" y="21"/>
                        <a:pt x="19" y="22"/>
                        <a:pt x="19" y="22"/>
                      </a:cubicBezTo>
                      <a:cubicBezTo>
                        <a:pt x="19" y="22"/>
                        <a:pt x="19" y="22"/>
                        <a:pt x="19" y="22"/>
                      </a:cubicBezTo>
                      <a:cubicBezTo>
                        <a:pt x="19" y="23"/>
                        <a:pt x="19" y="23"/>
                        <a:pt x="18" y="24"/>
                      </a:cubicBezTo>
                      <a:cubicBezTo>
                        <a:pt x="18" y="24"/>
                        <a:pt x="18" y="24"/>
                        <a:pt x="18" y="24"/>
                      </a:cubicBezTo>
                      <a:cubicBezTo>
                        <a:pt x="18" y="24"/>
                        <a:pt x="18" y="24"/>
                        <a:pt x="18" y="24"/>
                      </a:cubicBezTo>
                      <a:cubicBezTo>
                        <a:pt x="18" y="24"/>
                        <a:pt x="18" y="25"/>
                        <a:pt x="17" y="25"/>
                      </a:cubicBezTo>
                      <a:cubicBezTo>
                        <a:pt x="18" y="23"/>
                        <a:pt x="19" y="22"/>
                        <a:pt x="20" y="20"/>
                      </a:cubicBezTo>
                      <a:moveTo>
                        <a:pt x="20" y="20"/>
                      </a:moveTo>
                      <a:cubicBezTo>
                        <a:pt x="20" y="20"/>
                        <a:pt x="20" y="20"/>
                        <a:pt x="20" y="20"/>
                      </a:cubicBezTo>
                      <a:cubicBezTo>
                        <a:pt x="19" y="21"/>
                        <a:pt x="19" y="22"/>
                        <a:pt x="18" y="23"/>
                      </a:cubicBezTo>
                      <a:cubicBezTo>
                        <a:pt x="18" y="24"/>
                        <a:pt x="17" y="25"/>
                        <a:pt x="17" y="25"/>
                      </a:cubicBezTo>
                      <a:cubicBezTo>
                        <a:pt x="17" y="26"/>
                        <a:pt x="16" y="26"/>
                        <a:pt x="16" y="27"/>
                      </a:cubicBezTo>
                      <a:cubicBezTo>
                        <a:pt x="16" y="26"/>
                        <a:pt x="16" y="26"/>
                        <a:pt x="16" y="26"/>
                      </a:cubicBezTo>
                      <a:cubicBezTo>
                        <a:pt x="16" y="25"/>
                        <a:pt x="17" y="24"/>
                        <a:pt x="17" y="24"/>
                      </a:cubicBezTo>
                      <a:cubicBezTo>
                        <a:pt x="17" y="23"/>
                        <a:pt x="18" y="22"/>
                        <a:pt x="19" y="21"/>
                      </a:cubicBezTo>
                      <a:cubicBezTo>
                        <a:pt x="19" y="21"/>
                        <a:pt x="19" y="21"/>
                        <a:pt x="19" y="21"/>
                      </a:cubicBezTo>
                      <a:cubicBezTo>
                        <a:pt x="19" y="21"/>
                        <a:pt x="20" y="20"/>
                        <a:pt x="20" y="20"/>
                      </a:cubicBezTo>
                      <a:moveTo>
                        <a:pt x="27" y="19"/>
                      </a:moveTo>
                      <a:cubicBezTo>
                        <a:pt x="26" y="23"/>
                        <a:pt x="24" y="26"/>
                        <a:pt x="22" y="30"/>
                      </a:cubicBezTo>
                      <a:cubicBezTo>
                        <a:pt x="22" y="28"/>
                        <a:pt x="23" y="27"/>
                        <a:pt x="23" y="26"/>
                      </a:cubicBezTo>
                      <a:cubicBezTo>
                        <a:pt x="23" y="26"/>
                        <a:pt x="23" y="26"/>
                        <a:pt x="23" y="26"/>
                      </a:cubicBezTo>
                      <a:cubicBezTo>
                        <a:pt x="24" y="23"/>
                        <a:pt x="26" y="21"/>
                        <a:pt x="27" y="19"/>
                      </a:cubicBezTo>
                      <a:moveTo>
                        <a:pt x="21" y="18"/>
                      </a:moveTo>
                      <a:cubicBezTo>
                        <a:pt x="21" y="19"/>
                        <a:pt x="21" y="20"/>
                        <a:pt x="21" y="20"/>
                      </a:cubicBezTo>
                      <a:cubicBezTo>
                        <a:pt x="21" y="20"/>
                        <a:pt x="21" y="20"/>
                        <a:pt x="21" y="20"/>
                      </a:cubicBezTo>
                      <a:cubicBezTo>
                        <a:pt x="20" y="21"/>
                        <a:pt x="19" y="22"/>
                        <a:pt x="19" y="23"/>
                      </a:cubicBezTo>
                      <a:cubicBezTo>
                        <a:pt x="19" y="22"/>
                        <a:pt x="20" y="21"/>
                        <a:pt x="20" y="20"/>
                      </a:cubicBezTo>
                      <a:cubicBezTo>
                        <a:pt x="20" y="20"/>
                        <a:pt x="21" y="19"/>
                        <a:pt x="21" y="18"/>
                      </a:cubicBezTo>
                      <a:moveTo>
                        <a:pt x="22" y="18"/>
                      </a:moveTo>
                      <a:cubicBezTo>
                        <a:pt x="22" y="19"/>
                        <a:pt x="22" y="19"/>
                        <a:pt x="22" y="19"/>
                      </a:cubicBezTo>
                      <a:cubicBezTo>
                        <a:pt x="22" y="19"/>
                        <a:pt x="22" y="20"/>
                        <a:pt x="22" y="20"/>
                      </a:cubicBezTo>
                      <a:cubicBezTo>
                        <a:pt x="21" y="22"/>
                        <a:pt x="20" y="24"/>
                        <a:pt x="19" y="26"/>
                      </a:cubicBezTo>
                      <a:cubicBezTo>
                        <a:pt x="19" y="26"/>
                        <a:pt x="18" y="26"/>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6"/>
                        <a:pt x="19" y="25"/>
                        <a:pt x="19" y="24"/>
                      </a:cubicBezTo>
                      <a:cubicBezTo>
                        <a:pt x="19" y="24"/>
                        <a:pt x="19" y="24"/>
                        <a:pt x="19" y="24"/>
                      </a:cubicBezTo>
                      <a:cubicBezTo>
                        <a:pt x="20" y="22"/>
                        <a:pt x="21" y="20"/>
                        <a:pt x="22" y="18"/>
                      </a:cubicBezTo>
                      <a:moveTo>
                        <a:pt x="22" y="18"/>
                      </a:moveTo>
                      <a:cubicBezTo>
                        <a:pt x="22" y="18"/>
                        <a:pt x="22" y="18"/>
                        <a:pt x="22" y="18"/>
                      </a:cubicBezTo>
                      <a:cubicBezTo>
                        <a:pt x="22" y="18"/>
                        <a:pt x="22" y="18"/>
                        <a:pt x="22" y="18"/>
                      </a:cubicBezTo>
                      <a:cubicBezTo>
                        <a:pt x="22" y="18"/>
                        <a:pt x="21" y="19"/>
                        <a:pt x="21" y="20"/>
                      </a:cubicBezTo>
                      <a:cubicBezTo>
                        <a:pt x="21" y="19"/>
                        <a:pt x="21" y="19"/>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2" y="18"/>
                        <a:pt x="22" y="18"/>
                        <a:pt x="22" y="18"/>
                      </a:cubicBezTo>
                      <a:moveTo>
                        <a:pt x="28" y="17"/>
                      </a:moveTo>
                      <a:cubicBezTo>
                        <a:pt x="27" y="17"/>
                        <a:pt x="27" y="17"/>
                        <a:pt x="27" y="18"/>
                      </a:cubicBezTo>
                      <a:cubicBezTo>
                        <a:pt x="27" y="18"/>
                        <a:pt x="27" y="18"/>
                        <a:pt x="27" y="18"/>
                      </a:cubicBezTo>
                      <a:cubicBezTo>
                        <a:pt x="25" y="21"/>
                        <a:pt x="23" y="25"/>
                        <a:pt x="21" y="29"/>
                      </a:cubicBezTo>
                      <a:cubicBezTo>
                        <a:pt x="21" y="28"/>
                        <a:pt x="22" y="27"/>
                        <a:pt x="22" y="26"/>
                      </a:cubicBezTo>
                      <a:cubicBezTo>
                        <a:pt x="22" y="26"/>
                        <a:pt x="22" y="26"/>
                        <a:pt x="22" y="26"/>
                      </a:cubicBezTo>
                      <a:cubicBezTo>
                        <a:pt x="24" y="23"/>
                        <a:pt x="25" y="20"/>
                        <a:pt x="28" y="17"/>
                      </a:cubicBezTo>
                      <a:moveTo>
                        <a:pt x="24" y="16"/>
                      </a:moveTo>
                      <a:cubicBezTo>
                        <a:pt x="23" y="17"/>
                        <a:pt x="23" y="17"/>
                        <a:pt x="23" y="18"/>
                      </a:cubicBezTo>
                      <a:cubicBezTo>
                        <a:pt x="22" y="19"/>
                        <a:pt x="22" y="19"/>
                        <a:pt x="21" y="20"/>
                      </a:cubicBezTo>
                      <a:cubicBezTo>
                        <a:pt x="21" y="21"/>
                        <a:pt x="20" y="21"/>
                        <a:pt x="20" y="22"/>
                      </a:cubicBezTo>
                      <a:cubicBezTo>
                        <a:pt x="21" y="20"/>
                        <a:pt x="22" y="19"/>
                        <a:pt x="22" y="17"/>
                      </a:cubicBezTo>
                      <a:cubicBezTo>
                        <a:pt x="23" y="17"/>
                        <a:pt x="23" y="17"/>
                        <a:pt x="24" y="16"/>
                      </a:cubicBezTo>
                      <a:moveTo>
                        <a:pt x="21" y="16"/>
                      </a:moveTo>
                      <a:cubicBezTo>
                        <a:pt x="20" y="17"/>
                        <a:pt x="19" y="18"/>
                        <a:pt x="19" y="20"/>
                      </a:cubicBezTo>
                      <a:cubicBezTo>
                        <a:pt x="19" y="18"/>
                        <a:pt x="20" y="17"/>
                        <a:pt x="21" y="16"/>
                      </a:cubicBezTo>
                      <a:moveTo>
                        <a:pt x="20" y="15"/>
                      </a:moveTo>
                      <a:cubicBezTo>
                        <a:pt x="19" y="17"/>
                        <a:pt x="18" y="18"/>
                        <a:pt x="18" y="19"/>
                      </a:cubicBezTo>
                      <a:cubicBezTo>
                        <a:pt x="18" y="19"/>
                        <a:pt x="18" y="19"/>
                        <a:pt x="18" y="19"/>
                      </a:cubicBezTo>
                      <a:cubicBezTo>
                        <a:pt x="18" y="19"/>
                        <a:pt x="18" y="19"/>
                        <a:pt x="18" y="19"/>
                      </a:cubicBezTo>
                      <a:cubicBezTo>
                        <a:pt x="18" y="18"/>
                        <a:pt x="19" y="16"/>
                        <a:pt x="20" y="15"/>
                      </a:cubicBezTo>
                      <a:moveTo>
                        <a:pt x="20" y="15"/>
                      </a:moveTo>
                      <a:cubicBezTo>
                        <a:pt x="20" y="15"/>
                        <a:pt x="20" y="15"/>
                        <a:pt x="20" y="15"/>
                      </a:cubicBezTo>
                      <a:cubicBezTo>
                        <a:pt x="20" y="15"/>
                        <a:pt x="20" y="15"/>
                        <a:pt x="20" y="15"/>
                      </a:cubicBezTo>
                      <a:cubicBezTo>
                        <a:pt x="20" y="15"/>
                        <a:pt x="20" y="15"/>
                        <a:pt x="20" y="15"/>
                      </a:cubicBezTo>
                      <a:moveTo>
                        <a:pt x="23" y="14"/>
                      </a:moveTo>
                      <a:cubicBezTo>
                        <a:pt x="22" y="16"/>
                        <a:pt x="21" y="18"/>
                        <a:pt x="19" y="20"/>
                      </a:cubicBezTo>
                      <a:cubicBezTo>
                        <a:pt x="19" y="21"/>
                        <a:pt x="19" y="21"/>
                        <a:pt x="19" y="21"/>
                      </a:cubicBezTo>
                      <a:cubicBezTo>
                        <a:pt x="18" y="21"/>
                        <a:pt x="18" y="21"/>
                        <a:pt x="18" y="21"/>
                      </a:cubicBezTo>
                      <a:cubicBezTo>
                        <a:pt x="18" y="21"/>
                        <a:pt x="18" y="21"/>
                        <a:pt x="18" y="21"/>
                      </a:cubicBezTo>
                      <a:cubicBezTo>
                        <a:pt x="18" y="21"/>
                        <a:pt x="18" y="21"/>
                        <a:pt x="18" y="20"/>
                      </a:cubicBezTo>
                      <a:cubicBezTo>
                        <a:pt x="19" y="19"/>
                        <a:pt x="21" y="17"/>
                        <a:pt x="21" y="15"/>
                      </a:cubicBezTo>
                      <a:cubicBezTo>
                        <a:pt x="21" y="15"/>
                        <a:pt x="21" y="15"/>
                        <a:pt x="21" y="15"/>
                      </a:cubicBezTo>
                      <a:cubicBezTo>
                        <a:pt x="22" y="15"/>
                        <a:pt x="22" y="14"/>
                        <a:pt x="23" y="14"/>
                      </a:cubicBezTo>
                      <a:moveTo>
                        <a:pt x="24" y="13"/>
                      </a:moveTo>
                      <a:cubicBezTo>
                        <a:pt x="23" y="14"/>
                        <a:pt x="23" y="16"/>
                        <a:pt x="22" y="17"/>
                      </a:cubicBezTo>
                      <a:cubicBezTo>
                        <a:pt x="22" y="18"/>
                        <a:pt x="22" y="18"/>
                        <a:pt x="21" y="18"/>
                      </a:cubicBezTo>
                      <a:cubicBezTo>
                        <a:pt x="21" y="18"/>
                        <a:pt x="21" y="18"/>
                        <a:pt x="21" y="18"/>
                      </a:cubicBezTo>
                      <a:cubicBezTo>
                        <a:pt x="21" y="19"/>
                        <a:pt x="20" y="19"/>
                        <a:pt x="19" y="20"/>
                      </a:cubicBezTo>
                      <a:cubicBezTo>
                        <a:pt x="21" y="18"/>
                        <a:pt x="22" y="16"/>
                        <a:pt x="23" y="14"/>
                      </a:cubicBezTo>
                      <a:cubicBezTo>
                        <a:pt x="23" y="13"/>
                        <a:pt x="24" y="13"/>
                        <a:pt x="24" y="13"/>
                      </a:cubicBezTo>
                      <a:moveTo>
                        <a:pt x="24" y="12"/>
                      </a:moveTo>
                      <a:cubicBezTo>
                        <a:pt x="24" y="12"/>
                        <a:pt x="24" y="12"/>
                        <a:pt x="24" y="13"/>
                      </a:cubicBezTo>
                      <a:cubicBezTo>
                        <a:pt x="24" y="13"/>
                        <a:pt x="23" y="13"/>
                        <a:pt x="23" y="13"/>
                      </a:cubicBezTo>
                      <a:cubicBezTo>
                        <a:pt x="24" y="13"/>
                        <a:pt x="24" y="13"/>
                        <a:pt x="24" y="12"/>
                      </a:cubicBezTo>
                      <a:moveTo>
                        <a:pt x="25" y="12"/>
                      </a:moveTo>
                      <a:cubicBezTo>
                        <a:pt x="25" y="12"/>
                        <a:pt x="25" y="12"/>
                        <a:pt x="25" y="13"/>
                      </a:cubicBezTo>
                      <a:cubicBezTo>
                        <a:pt x="25" y="13"/>
                        <a:pt x="25" y="13"/>
                        <a:pt x="25" y="13"/>
                      </a:cubicBezTo>
                      <a:cubicBezTo>
                        <a:pt x="25" y="13"/>
                        <a:pt x="25" y="13"/>
                        <a:pt x="25" y="13"/>
                      </a:cubicBezTo>
                      <a:cubicBezTo>
                        <a:pt x="25" y="13"/>
                        <a:pt x="25" y="13"/>
                        <a:pt x="25" y="13"/>
                      </a:cubicBezTo>
                      <a:cubicBezTo>
                        <a:pt x="25" y="13"/>
                        <a:pt x="25" y="13"/>
                        <a:pt x="25" y="13"/>
                      </a:cubicBezTo>
                      <a:cubicBezTo>
                        <a:pt x="25" y="13"/>
                        <a:pt x="25" y="14"/>
                        <a:pt x="24" y="15"/>
                      </a:cubicBezTo>
                      <a:cubicBezTo>
                        <a:pt x="24" y="15"/>
                        <a:pt x="24" y="15"/>
                        <a:pt x="24" y="15"/>
                      </a:cubicBezTo>
                      <a:cubicBezTo>
                        <a:pt x="24" y="16"/>
                        <a:pt x="23" y="17"/>
                        <a:pt x="23" y="18"/>
                      </a:cubicBezTo>
                      <a:cubicBezTo>
                        <a:pt x="23" y="17"/>
                        <a:pt x="23" y="17"/>
                        <a:pt x="24" y="16"/>
                      </a:cubicBezTo>
                      <a:cubicBezTo>
                        <a:pt x="24" y="16"/>
                        <a:pt x="24" y="16"/>
                        <a:pt x="24" y="16"/>
                      </a:cubicBezTo>
                      <a:cubicBezTo>
                        <a:pt x="23" y="16"/>
                        <a:pt x="23" y="17"/>
                        <a:pt x="22" y="17"/>
                      </a:cubicBezTo>
                      <a:cubicBezTo>
                        <a:pt x="23" y="16"/>
                        <a:pt x="24" y="14"/>
                        <a:pt x="24" y="13"/>
                      </a:cubicBezTo>
                      <a:cubicBezTo>
                        <a:pt x="24" y="12"/>
                        <a:pt x="25" y="12"/>
                        <a:pt x="25" y="12"/>
                      </a:cubicBezTo>
                      <a:moveTo>
                        <a:pt x="15" y="12"/>
                      </a:moveTo>
                      <a:cubicBezTo>
                        <a:pt x="15" y="12"/>
                        <a:pt x="15" y="12"/>
                        <a:pt x="15" y="12"/>
                      </a:cubicBezTo>
                      <a:cubicBezTo>
                        <a:pt x="15" y="12"/>
                        <a:pt x="15" y="12"/>
                        <a:pt x="15" y="12"/>
                      </a:cubicBezTo>
                      <a:moveTo>
                        <a:pt x="9" y="10"/>
                      </a:moveTo>
                      <a:cubicBezTo>
                        <a:pt x="8" y="11"/>
                        <a:pt x="8" y="12"/>
                        <a:pt x="8" y="12"/>
                      </a:cubicBezTo>
                      <a:cubicBezTo>
                        <a:pt x="8" y="12"/>
                        <a:pt x="8" y="12"/>
                        <a:pt x="8" y="12"/>
                      </a:cubicBezTo>
                      <a:cubicBezTo>
                        <a:pt x="8" y="11"/>
                        <a:pt x="8" y="11"/>
                        <a:pt x="9" y="10"/>
                      </a:cubicBezTo>
                      <a:moveTo>
                        <a:pt x="8" y="10"/>
                      </a:moveTo>
                      <a:cubicBezTo>
                        <a:pt x="8" y="10"/>
                        <a:pt x="8" y="10"/>
                        <a:pt x="8" y="10"/>
                      </a:cubicBezTo>
                      <a:cubicBezTo>
                        <a:pt x="8" y="10"/>
                        <a:pt x="8" y="10"/>
                        <a:pt x="8" y="10"/>
                      </a:cubicBezTo>
                      <a:moveTo>
                        <a:pt x="14" y="9"/>
                      </a:moveTo>
                      <a:cubicBezTo>
                        <a:pt x="14" y="9"/>
                        <a:pt x="14" y="9"/>
                        <a:pt x="14" y="9"/>
                      </a:cubicBezTo>
                      <a:cubicBezTo>
                        <a:pt x="14" y="9"/>
                        <a:pt x="14" y="9"/>
                        <a:pt x="14" y="9"/>
                      </a:cubicBezTo>
                      <a:moveTo>
                        <a:pt x="11" y="4"/>
                      </a:moveTo>
                      <a:cubicBezTo>
                        <a:pt x="11" y="4"/>
                        <a:pt x="11" y="5"/>
                        <a:pt x="11" y="5"/>
                      </a:cubicBezTo>
                      <a:cubicBezTo>
                        <a:pt x="11" y="5"/>
                        <a:pt x="11" y="5"/>
                        <a:pt x="11" y="5"/>
                      </a:cubicBezTo>
                      <a:cubicBezTo>
                        <a:pt x="11" y="5"/>
                        <a:pt x="11" y="5"/>
                        <a:pt x="11" y="5"/>
                      </a:cubicBezTo>
                      <a:cubicBezTo>
                        <a:pt x="10" y="6"/>
                        <a:pt x="10" y="7"/>
                        <a:pt x="10" y="7"/>
                      </a:cubicBezTo>
                      <a:cubicBezTo>
                        <a:pt x="9" y="8"/>
                        <a:pt x="8" y="9"/>
                        <a:pt x="8" y="10"/>
                      </a:cubicBezTo>
                      <a:cubicBezTo>
                        <a:pt x="8" y="10"/>
                        <a:pt x="8" y="10"/>
                        <a:pt x="8" y="10"/>
                      </a:cubicBezTo>
                      <a:cubicBezTo>
                        <a:pt x="8" y="9"/>
                        <a:pt x="8" y="8"/>
                        <a:pt x="8" y="8"/>
                      </a:cubicBezTo>
                      <a:cubicBezTo>
                        <a:pt x="8" y="8"/>
                        <a:pt x="8" y="8"/>
                        <a:pt x="8" y="8"/>
                      </a:cubicBezTo>
                      <a:cubicBezTo>
                        <a:pt x="9" y="6"/>
                        <a:pt x="10" y="5"/>
                        <a:pt x="11" y="4"/>
                      </a:cubicBezTo>
                      <a:moveTo>
                        <a:pt x="12" y="0"/>
                      </a:moveTo>
                      <a:cubicBezTo>
                        <a:pt x="11" y="1"/>
                        <a:pt x="9" y="3"/>
                        <a:pt x="8" y="5"/>
                      </a:cubicBezTo>
                      <a:cubicBezTo>
                        <a:pt x="8" y="7"/>
                        <a:pt x="7" y="9"/>
                        <a:pt x="7" y="11"/>
                      </a:cubicBezTo>
                      <a:cubicBezTo>
                        <a:pt x="7" y="12"/>
                        <a:pt x="8" y="12"/>
                        <a:pt x="8" y="11"/>
                      </a:cubicBezTo>
                      <a:cubicBezTo>
                        <a:pt x="8" y="11"/>
                        <a:pt x="7" y="11"/>
                        <a:pt x="7" y="11"/>
                      </a:cubicBezTo>
                      <a:cubicBezTo>
                        <a:pt x="7" y="11"/>
                        <a:pt x="7" y="11"/>
                        <a:pt x="7" y="11"/>
                      </a:cubicBezTo>
                      <a:cubicBezTo>
                        <a:pt x="7" y="10"/>
                        <a:pt x="7" y="10"/>
                        <a:pt x="7" y="9"/>
                      </a:cubicBezTo>
                      <a:cubicBezTo>
                        <a:pt x="7" y="9"/>
                        <a:pt x="7" y="9"/>
                        <a:pt x="7" y="9"/>
                      </a:cubicBezTo>
                      <a:cubicBezTo>
                        <a:pt x="8" y="8"/>
                        <a:pt x="8" y="7"/>
                        <a:pt x="8" y="6"/>
                      </a:cubicBezTo>
                      <a:cubicBezTo>
                        <a:pt x="8" y="6"/>
                        <a:pt x="8" y="6"/>
                        <a:pt x="8" y="6"/>
                      </a:cubicBezTo>
                      <a:cubicBezTo>
                        <a:pt x="9" y="4"/>
                        <a:pt x="10" y="3"/>
                        <a:pt x="11" y="1"/>
                      </a:cubicBezTo>
                      <a:cubicBezTo>
                        <a:pt x="11" y="1"/>
                        <a:pt x="11" y="1"/>
                        <a:pt x="11" y="1"/>
                      </a:cubicBezTo>
                      <a:cubicBezTo>
                        <a:pt x="11" y="1"/>
                        <a:pt x="11" y="1"/>
                        <a:pt x="11" y="1"/>
                      </a:cubicBezTo>
                      <a:cubicBezTo>
                        <a:pt x="11" y="1"/>
                        <a:pt x="11" y="1"/>
                        <a:pt x="11" y="1"/>
                      </a:cubicBezTo>
                      <a:cubicBezTo>
                        <a:pt x="11" y="1"/>
                        <a:pt x="11" y="1"/>
                        <a:pt x="11" y="1"/>
                      </a:cubicBezTo>
                      <a:cubicBezTo>
                        <a:pt x="12" y="1"/>
                        <a:pt x="12" y="0"/>
                        <a:pt x="12" y="0"/>
                      </a:cubicBezTo>
                      <a:cubicBezTo>
                        <a:pt x="13" y="0"/>
                        <a:pt x="13" y="1"/>
                        <a:pt x="12" y="1"/>
                      </a:cubicBezTo>
                      <a:cubicBezTo>
                        <a:pt x="12" y="1"/>
                        <a:pt x="12" y="1"/>
                        <a:pt x="12" y="1"/>
                      </a:cubicBezTo>
                      <a:cubicBezTo>
                        <a:pt x="12" y="2"/>
                        <a:pt x="12" y="3"/>
                        <a:pt x="12" y="3"/>
                      </a:cubicBezTo>
                      <a:cubicBezTo>
                        <a:pt x="12" y="3"/>
                        <a:pt x="12" y="3"/>
                        <a:pt x="12" y="3"/>
                      </a:cubicBezTo>
                      <a:cubicBezTo>
                        <a:pt x="11" y="4"/>
                        <a:pt x="11" y="4"/>
                        <a:pt x="11" y="5"/>
                      </a:cubicBezTo>
                      <a:cubicBezTo>
                        <a:pt x="11" y="5"/>
                        <a:pt x="11" y="4"/>
                        <a:pt x="11" y="4"/>
                      </a:cubicBezTo>
                      <a:cubicBezTo>
                        <a:pt x="11" y="4"/>
                        <a:pt x="11" y="4"/>
                        <a:pt x="11" y="4"/>
                      </a:cubicBezTo>
                      <a:cubicBezTo>
                        <a:pt x="10" y="5"/>
                        <a:pt x="9" y="6"/>
                        <a:pt x="9" y="7"/>
                      </a:cubicBezTo>
                      <a:cubicBezTo>
                        <a:pt x="8" y="8"/>
                        <a:pt x="8" y="9"/>
                        <a:pt x="8" y="11"/>
                      </a:cubicBezTo>
                      <a:cubicBezTo>
                        <a:pt x="8" y="11"/>
                        <a:pt x="8" y="11"/>
                        <a:pt x="8" y="11"/>
                      </a:cubicBezTo>
                      <a:cubicBezTo>
                        <a:pt x="8" y="10"/>
                        <a:pt x="8" y="10"/>
                        <a:pt x="8" y="10"/>
                      </a:cubicBezTo>
                      <a:cubicBezTo>
                        <a:pt x="8" y="10"/>
                        <a:pt x="8" y="10"/>
                        <a:pt x="8" y="10"/>
                      </a:cubicBezTo>
                      <a:cubicBezTo>
                        <a:pt x="9" y="8"/>
                        <a:pt x="10" y="7"/>
                        <a:pt x="11" y="6"/>
                      </a:cubicBezTo>
                      <a:cubicBezTo>
                        <a:pt x="10" y="6"/>
                        <a:pt x="10" y="7"/>
                        <a:pt x="10" y="8"/>
                      </a:cubicBezTo>
                      <a:cubicBezTo>
                        <a:pt x="10" y="8"/>
                        <a:pt x="10" y="8"/>
                        <a:pt x="10" y="8"/>
                      </a:cubicBezTo>
                      <a:cubicBezTo>
                        <a:pt x="9" y="9"/>
                        <a:pt x="9" y="9"/>
                        <a:pt x="9" y="10"/>
                      </a:cubicBezTo>
                      <a:cubicBezTo>
                        <a:pt x="8" y="11"/>
                        <a:pt x="8" y="12"/>
                        <a:pt x="7" y="13"/>
                      </a:cubicBezTo>
                      <a:cubicBezTo>
                        <a:pt x="7" y="13"/>
                        <a:pt x="8" y="13"/>
                        <a:pt x="8" y="13"/>
                      </a:cubicBezTo>
                      <a:cubicBezTo>
                        <a:pt x="8" y="13"/>
                        <a:pt x="8" y="12"/>
                        <a:pt x="8" y="12"/>
                      </a:cubicBezTo>
                      <a:cubicBezTo>
                        <a:pt x="8" y="12"/>
                        <a:pt x="8" y="12"/>
                        <a:pt x="8" y="12"/>
                      </a:cubicBezTo>
                      <a:cubicBezTo>
                        <a:pt x="8" y="11"/>
                        <a:pt x="9" y="10"/>
                        <a:pt x="9" y="10"/>
                      </a:cubicBezTo>
                      <a:cubicBezTo>
                        <a:pt x="9" y="9"/>
                        <a:pt x="10" y="9"/>
                        <a:pt x="10" y="8"/>
                      </a:cubicBezTo>
                      <a:cubicBezTo>
                        <a:pt x="10" y="9"/>
                        <a:pt x="10" y="9"/>
                        <a:pt x="10" y="10"/>
                      </a:cubicBezTo>
                      <a:cubicBezTo>
                        <a:pt x="10" y="10"/>
                        <a:pt x="10" y="10"/>
                        <a:pt x="10" y="10"/>
                      </a:cubicBezTo>
                      <a:cubicBezTo>
                        <a:pt x="10" y="10"/>
                        <a:pt x="10" y="10"/>
                        <a:pt x="10" y="10"/>
                      </a:cubicBezTo>
                      <a:cubicBezTo>
                        <a:pt x="10" y="10"/>
                        <a:pt x="10" y="10"/>
                        <a:pt x="10" y="10"/>
                      </a:cubicBezTo>
                      <a:cubicBezTo>
                        <a:pt x="10" y="10"/>
                        <a:pt x="10" y="10"/>
                        <a:pt x="10" y="10"/>
                      </a:cubicBezTo>
                      <a:cubicBezTo>
                        <a:pt x="10" y="11"/>
                        <a:pt x="9" y="12"/>
                        <a:pt x="9" y="13"/>
                      </a:cubicBezTo>
                      <a:cubicBezTo>
                        <a:pt x="9" y="13"/>
                        <a:pt x="9" y="13"/>
                        <a:pt x="9" y="13"/>
                      </a:cubicBezTo>
                      <a:cubicBezTo>
                        <a:pt x="9" y="13"/>
                        <a:pt x="9" y="13"/>
                        <a:pt x="9" y="12"/>
                      </a:cubicBezTo>
                      <a:cubicBezTo>
                        <a:pt x="9" y="12"/>
                        <a:pt x="9" y="12"/>
                        <a:pt x="9" y="12"/>
                      </a:cubicBezTo>
                      <a:cubicBezTo>
                        <a:pt x="10" y="12"/>
                        <a:pt x="10" y="11"/>
                        <a:pt x="11" y="10"/>
                      </a:cubicBezTo>
                      <a:cubicBezTo>
                        <a:pt x="11" y="10"/>
                        <a:pt x="11" y="10"/>
                        <a:pt x="12" y="9"/>
                      </a:cubicBezTo>
                      <a:cubicBezTo>
                        <a:pt x="12" y="9"/>
                        <a:pt x="12" y="9"/>
                        <a:pt x="12" y="9"/>
                      </a:cubicBezTo>
                      <a:cubicBezTo>
                        <a:pt x="12" y="9"/>
                        <a:pt x="12" y="10"/>
                        <a:pt x="12" y="10"/>
                      </a:cubicBezTo>
                      <a:cubicBezTo>
                        <a:pt x="12" y="10"/>
                        <a:pt x="12" y="10"/>
                        <a:pt x="12" y="10"/>
                      </a:cubicBezTo>
                      <a:cubicBezTo>
                        <a:pt x="12" y="10"/>
                        <a:pt x="12" y="10"/>
                        <a:pt x="12" y="10"/>
                      </a:cubicBezTo>
                      <a:cubicBezTo>
                        <a:pt x="12" y="10"/>
                        <a:pt x="12" y="10"/>
                        <a:pt x="12" y="10"/>
                      </a:cubicBezTo>
                      <a:cubicBezTo>
                        <a:pt x="12" y="10"/>
                        <a:pt x="12" y="10"/>
                        <a:pt x="12" y="10"/>
                      </a:cubicBezTo>
                      <a:cubicBezTo>
                        <a:pt x="12" y="11"/>
                        <a:pt x="12" y="12"/>
                        <a:pt x="11" y="13"/>
                      </a:cubicBezTo>
                      <a:cubicBezTo>
                        <a:pt x="11" y="13"/>
                        <a:pt x="11" y="13"/>
                        <a:pt x="11" y="13"/>
                      </a:cubicBezTo>
                      <a:cubicBezTo>
                        <a:pt x="11" y="14"/>
                        <a:pt x="11" y="14"/>
                        <a:pt x="11" y="14"/>
                      </a:cubicBezTo>
                      <a:cubicBezTo>
                        <a:pt x="11" y="14"/>
                        <a:pt x="11" y="14"/>
                        <a:pt x="11" y="14"/>
                      </a:cubicBezTo>
                      <a:cubicBezTo>
                        <a:pt x="12" y="12"/>
                        <a:pt x="13" y="11"/>
                        <a:pt x="14" y="9"/>
                      </a:cubicBezTo>
                      <a:cubicBezTo>
                        <a:pt x="14" y="9"/>
                        <a:pt x="14" y="9"/>
                        <a:pt x="14" y="9"/>
                      </a:cubicBezTo>
                      <a:cubicBezTo>
                        <a:pt x="15" y="10"/>
                        <a:pt x="15" y="10"/>
                        <a:pt x="14" y="11"/>
                      </a:cubicBezTo>
                      <a:cubicBezTo>
                        <a:pt x="14" y="11"/>
                        <a:pt x="14" y="11"/>
                        <a:pt x="14" y="11"/>
                      </a:cubicBezTo>
                      <a:cubicBezTo>
                        <a:pt x="14" y="12"/>
                        <a:pt x="13" y="14"/>
                        <a:pt x="13" y="16"/>
                      </a:cubicBezTo>
                      <a:cubicBezTo>
                        <a:pt x="13" y="16"/>
                        <a:pt x="13" y="16"/>
                        <a:pt x="13" y="16"/>
                      </a:cubicBezTo>
                      <a:cubicBezTo>
                        <a:pt x="13" y="15"/>
                        <a:pt x="13" y="14"/>
                        <a:pt x="14" y="14"/>
                      </a:cubicBezTo>
                      <a:cubicBezTo>
                        <a:pt x="14" y="14"/>
                        <a:pt x="14" y="14"/>
                        <a:pt x="14" y="14"/>
                      </a:cubicBezTo>
                      <a:cubicBezTo>
                        <a:pt x="14" y="13"/>
                        <a:pt x="14" y="12"/>
                        <a:pt x="15" y="12"/>
                      </a:cubicBezTo>
                      <a:cubicBezTo>
                        <a:pt x="15" y="11"/>
                        <a:pt x="16" y="11"/>
                        <a:pt x="16" y="11"/>
                      </a:cubicBezTo>
                      <a:cubicBezTo>
                        <a:pt x="16" y="11"/>
                        <a:pt x="16" y="11"/>
                        <a:pt x="16" y="11"/>
                      </a:cubicBezTo>
                      <a:cubicBezTo>
                        <a:pt x="16" y="11"/>
                        <a:pt x="16" y="11"/>
                        <a:pt x="16" y="11"/>
                      </a:cubicBezTo>
                      <a:cubicBezTo>
                        <a:pt x="16" y="11"/>
                        <a:pt x="16" y="12"/>
                        <a:pt x="16" y="13"/>
                      </a:cubicBezTo>
                      <a:cubicBezTo>
                        <a:pt x="16" y="13"/>
                        <a:pt x="16" y="13"/>
                        <a:pt x="16" y="13"/>
                      </a:cubicBezTo>
                      <a:cubicBezTo>
                        <a:pt x="16" y="14"/>
                        <a:pt x="16" y="14"/>
                        <a:pt x="15" y="15"/>
                      </a:cubicBezTo>
                      <a:cubicBezTo>
                        <a:pt x="15" y="16"/>
                        <a:pt x="15" y="16"/>
                        <a:pt x="15" y="17"/>
                      </a:cubicBezTo>
                      <a:cubicBezTo>
                        <a:pt x="15" y="17"/>
                        <a:pt x="15" y="17"/>
                        <a:pt x="15" y="17"/>
                      </a:cubicBezTo>
                      <a:cubicBezTo>
                        <a:pt x="15" y="17"/>
                        <a:pt x="15" y="17"/>
                        <a:pt x="15" y="17"/>
                      </a:cubicBezTo>
                      <a:cubicBezTo>
                        <a:pt x="15" y="17"/>
                        <a:pt x="15" y="17"/>
                        <a:pt x="15" y="17"/>
                      </a:cubicBezTo>
                      <a:cubicBezTo>
                        <a:pt x="15" y="17"/>
                        <a:pt x="15" y="17"/>
                        <a:pt x="15" y="17"/>
                      </a:cubicBezTo>
                      <a:cubicBezTo>
                        <a:pt x="15" y="16"/>
                        <a:pt x="15" y="16"/>
                        <a:pt x="16" y="15"/>
                      </a:cubicBezTo>
                      <a:cubicBezTo>
                        <a:pt x="16" y="14"/>
                        <a:pt x="17" y="13"/>
                        <a:pt x="18" y="12"/>
                      </a:cubicBezTo>
                      <a:cubicBezTo>
                        <a:pt x="18" y="12"/>
                        <a:pt x="18" y="12"/>
                        <a:pt x="18" y="12"/>
                      </a:cubicBezTo>
                      <a:cubicBezTo>
                        <a:pt x="18" y="12"/>
                        <a:pt x="18" y="12"/>
                        <a:pt x="18" y="12"/>
                      </a:cubicBezTo>
                      <a:cubicBezTo>
                        <a:pt x="18" y="13"/>
                        <a:pt x="18" y="13"/>
                        <a:pt x="18" y="13"/>
                      </a:cubicBezTo>
                      <a:cubicBezTo>
                        <a:pt x="18" y="13"/>
                        <a:pt x="18" y="13"/>
                        <a:pt x="18" y="13"/>
                      </a:cubicBezTo>
                      <a:cubicBezTo>
                        <a:pt x="18" y="14"/>
                        <a:pt x="17" y="15"/>
                        <a:pt x="17" y="16"/>
                      </a:cubicBezTo>
                      <a:cubicBezTo>
                        <a:pt x="17" y="16"/>
                        <a:pt x="17" y="16"/>
                        <a:pt x="17" y="16"/>
                      </a:cubicBezTo>
                      <a:cubicBezTo>
                        <a:pt x="17" y="16"/>
                        <a:pt x="16" y="17"/>
                        <a:pt x="16" y="18"/>
                      </a:cubicBezTo>
                      <a:cubicBezTo>
                        <a:pt x="16" y="18"/>
                        <a:pt x="16" y="18"/>
                        <a:pt x="16" y="18"/>
                      </a:cubicBezTo>
                      <a:cubicBezTo>
                        <a:pt x="17" y="17"/>
                        <a:pt x="18" y="15"/>
                        <a:pt x="18" y="14"/>
                      </a:cubicBezTo>
                      <a:cubicBezTo>
                        <a:pt x="19" y="14"/>
                        <a:pt x="19" y="13"/>
                        <a:pt x="20" y="13"/>
                      </a:cubicBezTo>
                      <a:cubicBezTo>
                        <a:pt x="20" y="13"/>
                        <a:pt x="20" y="13"/>
                        <a:pt x="20" y="13"/>
                      </a:cubicBezTo>
                      <a:cubicBezTo>
                        <a:pt x="20" y="13"/>
                        <a:pt x="20" y="13"/>
                        <a:pt x="20" y="13"/>
                      </a:cubicBezTo>
                      <a:cubicBezTo>
                        <a:pt x="20" y="13"/>
                        <a:pt x="20" y="13"/>
                        <a:pt x="20" y="13"/>
                      </a:cubicBezTo>
                      <a:cubicBezTo>
                        <a:pt x="20" y="13"/>
                        <a:pt x="20" y="13"/>
                        <a:pt x="20" y="13"/>
                      </a:cubicBezTo>
                      <a:cubicBezTo>
                        <a:pt x="20" y="13"/>
                        <a:pt x="20" y="13"/>
                        <a:pt x="20" y="13"/>
                      </a:cubicBezTo>
                      <a:cubicBezTo>
                        <a:pt x="20" y="13"/>
                        <a:pt x="21" y="13"/>
                        <a:pt x="21" y="13"/>
                      </a:cubicBezTo>
                      <a:cubicBezTo>
                        <a:pt x="21" y="13"/>
                        <a:pt x="21" y="13"/>
                        <a:pt x="21" y="13"/>
                      </a:cubicBezTo>
                      <a:cubicBezTo>
                        <a:pt x="21" y="13"/>
                        <a:pt x="21" y="13"/>
                        <a:pt x="21" y="13"/>
                      </a:cubicBezTo>
                      <a:cubicBezTo>
                        <a:pt x="21" y="14"/>
                        <a:pt x="20" y="14"/>
                        <a:pt x="20" y="15"/>
                      </a:cubicBezTo>
                      <a:cubicBezTo>
                        <a:pt x="20" y="15"/>
                        <a:pt x="20" y="15"/>
                        <a:pt x="20" y="15"/>
                      </a:cubicBezTo>
                      <a:cubicBezTo>
                        <a:pt x="20" y="15"/>
                        <a:pt x="20" y="15"/>
                        <a:pt x="20" y="16"/>
                      </a:cubicBezTo>
                      <a:cubicBezTo>
                        <a:pt x="19" y="17"/>
                        <a:pt x="18" y="18"/>
                        <a:pt x="17" y="19"/>
                      </a:cubicBezTo>
                      <a:cubicBezTo>
                        <a:pt x="17" y="19"/>
                        <a:pt x="17" y="19"/>
                        <a:pt x="17" y="19"/>
                      </a:cubicBezTo>
                      <a:cubicBezTo>
                        <a:pt x="18" y="18"/>
                        <a:pt x="19" y="17"/>
                        <a:pt x="20" y="16"/>
                      </a:cubicBezTo>
                      <a:cubicBezTo>
                        <a:pt x="20" y="16"/>
                        <a:pt x="20" y="15"/>
                        <a:pt x="20" y="15"/>
                      </a:cubicBezTo>
                      <a:cubicBezTo>
                        <a:pt x="21" y="14"/>
                        <a:pt x="21" y="14"/>
                        <a:pt x="22" y="13"/>
                      </a:cubicBezTo>
                      <a:cubicBezTo>
                        <a:pt x="22" y="14"/>
                        <a:pt x="22" y="14"/>
                        <a:pt x="22" y="15"/>
                      </a:cubicBezTo>
                      <a:cubicBezTo>
                        <a:pt x="22" y="15"/>
                        <a:pt x="22" y="15"/>
                        <a:pt x="22" y="15"/>
                      </a:cubicBezTo>
                      <a:cubicBezTo>
                        <a:pt x="22" y="15"/>
                        <a:pt x="21" y="15"/>
                        <a:pt x="21" y="15"/>
                      </a:cubicBezTo>
                      <a:cubicBezTo>
                        <a:pt x="21" y="16"/>
                        <a:pt x="21" y="16"/>
                        <a:pt x="21" y="16"/>
                      </a:cubicBezTo>
                      <a:cubicBezTo>
                        <a:pt x="20" y="17"/>
                        <a:pt x="19" y="19"/>
                        <a:pt x="18" y="20"/>
                      </a:cubicBezTo>
                      <a:cubicBezTo>
                        <a:pt x="18" y="21"/>
                        <a:pt x="18" y="21"/>
                        <a:pt x="17" y="22"/>
                      </a:cubicBezTo>
                      <a:cubicBezTo>
                        <a:pt x="17" y="22"/>
                        <a:pt x="17" y="22"/>
                        <a:pt x="17" y="22"/>
                      </a:cubicBezTo>
                      <a:cubicBezTo>
                        <a:pt x="18" y="22"/>
                        <a:pt x="18" y="22"/>
                        <a:pt x="18" y="21"/>
                      </a:cubicBezTo>
                      <a:cubicBezTo>
                        <a:pt x="18" y="21"/>
                        <a:pt x="19" y="21"/>
                        <a:pt x="19" y="21"/>
                      </a:cubicBezTo>
                      <a:cubicBezTo>
                        <a:pt x="19" y="20"/>
                        <a:pt x="20" y="19"/>
                        <a:pt x="21" y="19"/>
                      </a:cubicBezTo>
                      <a:cubicBezTo>
                        <a:pt x="21" y="19"/>
                        <a:pt x="20" y="19"/>
                        <a:pt x="20" y="20"/>
                      </a:cubicBezTo>
                      <a:cubicBezTo>
                        <a:pt x="20" y="20"/>
                        <a:pt x="20" y="20"/>
                        <a:pt x="20" y="20"/>
                      </a:cubicBezTo>
                      <a:cubicBezTo>
                        <a:pt x="20" y="20"/>
                        <a:pt x="20" y="19"/>
                        <a:pt x="20" y="20"/>
                      </a:cubicBezTo>
                      <a:cubicBezTo>
                        <a:pt x="19" y="21"/>
                        <a:pt x="18" y="22"/>
                        <a:pt x="17" y="23"/>
                      </a:cubicBezTo>
                      <a:cubicBezTo>
                        <a:pt x="17" y="22"/>
                        <a:pt x="18" y="22"/>
                        <a:pt x="18" y="21"/>
                      </a:cubicBezTo>
                      <a:cubicBezTo>
                        <a:pt x="18" y="21"/>
                        <a:pt x="18" y="21"/>
                        <a:pt x="18" y="21"/>
                      </a:cubicBezTo>
                      <a:cubicBezTo>
                        <a:pt x="17" y="21"/>
                        <a:pt x="16" y="21"/>
                        <a:pt x="16" y="22"/>
                      </a:cubicBezTo>
                      <a:cubicBezTo>
                        <a:pt x="15" y="22"/>
                        <a:pt x="14" y="23"/>
                        <a:pt x="14" y="24"/>
                      </a:cubicBezTo>
                      <a:cubicBezTo>
                        <a:pt x="14" y="24"/>
                        <a:pt x="14" y="24"/>
                        <a:pt x="14" y="23"/>
                      </a:cubicBezTo>
                      <a:cubicBezTo>
                        <a:pt x="14" y="23"/>
                        <a:pt x="14" y="23"/>
                        <a:pt x="14" y="23"/>
                      </a:cubicBezTo>
                      <a:cubicBezTo>
                        <a:pt x="13" y="24"/>
                        <a:pt x="12" y="25"/>
                        <a:pt x="11" y="26"/>
                      </a:cubicBezTo>
                      <a:cubicBezTo>
                        <a:pt x="11" y="26"/>
                        <a:pt x="11" y="25"/>
                        <a:pt x="11" y="24"/>
                      </a:cubicBezTo>
                      <a:cubicBezTo>
                        <a:pt x="11" y="24"/>
                        <a:pt x="11" y="24"/>
                        <a:pt x="11" y="24"/>
                      </a:cubicBezTo>
                      <a:cubicBezTo>
                        <a:pt x="11" y="24"/>
                        <a:pt x="11" y="24"/>
                        <a:pt x="11" y="24"/>
                      </a:cubicBezTo>
                      <a:cubicBezTo>
                        <a:pt x="11" y="24"/>
                        <a:pt x="11" y="24"/>
                        <a:pt x="11" y="24"/>
                      </a:cubicBezTo>
                      <a:cubicBezTo>
                        <a:pt x="11" y="24"/>
                        <a:pt x="11" y="24"/>
                        <a:pt x="11" y="24"/>
                      </a:cubicBezTo>
                      <a:cubicBezTo>
                        <a:pt x="9" y="25"/>
                        <a:pt x="8" y="27"/>
                        <a:pt x="7" y="29"/>
                      </a:cubicBezTo>
                      <a:cubicBezTo>
                        <a:pt x="7" y="29"/>
                        <a:pt x="7" y="29"/>
                        <a:pt x="7" y="29"/>
                      </a:cubicBezTo>
                      <a:cubicBezTo>
                        <a:pt x="8" y="28"/>
                        <a:pt x="9" y="26"/>
                        <a:pt x="9" y="24"/>
                      </a:cubicBezTo>
                      <a:cubicBezTo>
                        <a:pt x="9" y="24"/>
                        <a:pt x="8" y="24"/>
                        <a:pt x="8" y="24"/>
                      </a:cubicBezTo>
                      <a:cubicBezTo>
                        <a:pt x="7" y="25"/>
                        <a:pt x="7" y="26"/>
                        <a:pt x="6" y="27"/>
                      </a:cubicBezTo>
                      <a:cubicBezTo>
                        <a:pt x="6" y="26"/>
                        <a:pt x="6" y="26"/>
                        <a:pt x="6" y="26"/>
                      </a:cubicBezTo>
                      <a:cubicBezTo>
                        <a:pt x="6" y="26"/>
                        <a:pt x="6" y="26"/>
                        <a:pt x="6" y="26"/>
                      </a:cubicBezTo>
                      <a:cubicBezTo>
                        <a:pt x="6" y="26"/>
                        <a:pt x="6" y="26"/>
                        <a:pt x="6" y="26"/>
                      </a:cubicBezTo>
                      <a:cubicBezTo>
                        <a:pt x="6" y="25"/>
                        <a:pt x="6" y="25"/>
                        <a:pt x="6" y="25"/>
                      </a:cubicBezTo>
                      <a:cubicBezTo>
                        <a:pt x="6" y="24"/>
                        <a:pt x="6" y="24"/>
                        <a:pt x="6" y="24"/>
                      </a:cubicBezTo>
                      <a:cubicBezTo>
                        <a:pt x="5" y="25"/>
                        <a:pt x="4" y="26"/>
                        <a:pt x="3" y="27"/>
                      </a:cubicBezTo>
                      <a:cubicBezTo>
                        <a:pt x="3" y="27"/>
                        <a:pt x="3" y="28"/>
                        <a:pt x="3" y="28"/>
                      </a:cubicBezTo>
                      <a:cubicBezTo>
                        <a:pt x="3" y="27"/>
                        <a:pt x="3" y="26"/>
                        <a:pt x="3" y="25"/>
                      </a:cubicBezTo>
                      <a:cubicBezTo>
                        <a:pt x="3" y="25"/>
                        <a:pt x="3" y="25"/>
                        <a:pt x="3" y="25"/>
                      </a:cubicBezTo>
                      <a:cubicBezTo>
                        <a:pt x="3" y="25"/>
                        <a:pt x="3" y="25"/>
                        <a:pt x="3" y="25"/>
                      </a:cubicBezTo>
                      <a:cubicBezTo>
                        <a:pt x="3" y="25"/>
                        <a:pt x="3" y="25"/>
                        <a:pt x="3" y="25"/>
                      </a:cubicBezTo>
                      <a:cubicBezTo>
                        <a:pt x="3" y="25"/>
                        <a:pt x="3" y="25"/>
                        <a:pt x="3" y="24"/>
                      </a:cubicBezTo>
                      <a:cubicBezTo>
                        <a:pt x="3" y="24"/>
                        <a:pt x="3" y="24"/>
                        <a:pt x="3" y="24"/>
                      </a:cubicBezTo>
                      <a:cubicBezTo>
                        <a:pt x="2" y="25"/>
                        <a:pt x="2" y="25"/>
                        <a:pt x="2" y="25"/>
                      </a:cubicBezTo>
                      <a:cubicBezTo>
                        <a:pt x="2" y="25"/>
                        <a:pt x="2" y="24"/>
                        <a:pt x="2" y="24"/>
                      </a:cubicBezTo>
                      <a:cubicBezTo>
                        <a:pt x="2" y="24"/>
                        <a:pt x="2" y="24"/>
                        <a:pt x="2" y="24"/>
                      </a:cubicBezTo>
                      <a:cubicBezTo>
                        <a:pt x="1" y="25"/>
                        <a:pt x="1" y="25"/>
                        <a:pt x="1" y="26"/>
                      </a:cubicBezTo>
                      <a:cubicBezTo>
                        <a:pt x="1" y="26"/>
                        <a:pt x="1" y="26"/>
                        <a:pt x="1" y="26"/>
                      </a:cubicBezTo>
                      <a:cubicBezTo>
                        <a:pt x="0" y="27"/>
                        <a:pt x="0" y="27"/>
                        <a:pt x="0" y="28"/>
                      </a:cubicBezTo>
                      <a:cubicBezTo>
                        <a:pt x="0" y="28"/>
                        <a:pt x="0" y="28"/>
                        <a:pt x="0" y="28"/>
                      </a:cubicBezTo>
                      <a:cubicBezTo>
                        <a:pt x="0" y="28"/>
                        <a:pt x="1" y="28"/>
                        <a:pt x="1" y="27"/>
                      </a:cubicBezTo>
                      <a:cubicBezTo>
                        <a:pt x="1" y="28"/>
                        <a:pt x="1" y="28"/>
                        <a:pt x="1" y="28"/>
                      </a:cubicBezTo>
                      <a:cubicBezTo>
                        <a:pt x="1" y="28"/>
                        <a:pt x="1" y="28"/>
                        <a:pt x="1" y="28"/>
                      </a:cubicBezTo>
                      <a:cubicBezTo>
                        <a:pt x="2" y="27"/>
                        <a:pt x="2" y="26"/>
                        <a:pt x="3" y="25"/>
                      </a:cubicBezTo>
                      <a:cubicBezTo>
                        <a:pt x="3" y="25"/>
                        <a:pt x="3" y="25"/>
                        <a:pt x="3" y="25"/>
                      </a:cubicBezTo>
                      <a:cubicBezTo>
                        <a:pt x="2" y="27"/>
                        <a:pt x="2" y="28"/>
                        <a:pt x="2" y="29"/>
                      </a:cubicBezTo>
                      <a:cubicBezTo>
                        <a:pt x="2" y="30"/>
                        <a:pt x="2" y="30"/>
                        <a:pt x="2" y="30"/>
                      </a:cubicBezTo>
                      <a:cubicBezTo>
                        <a:pt x="2" y="31"/>
                        <a:pt x="2" y="31"/>
                        <a:pt x="2" y="31"/>
                      </a:cubicBezTo>
                      <a:cubicBezTo>
                        <a:pt x="2" y="30"/>
                        <a:pt x="2" y="30"/>
                        <a:pt x="2" y="30"/>
                      </a:cubicBezTo>
                      <a:cubicBezTo>
                        <a:pt x="2" y="30"/>
                        <a:pt x="2" y="30"/>
                        <a:pt x="2" y="30"/>
                      </a:cubicBezTo>
                      <a:cubicBezTo>
                        <a:pt x="2" y="30"/>
                        <a:pt x="2" y="30"/>
                        <a:pt x="2" y="30"/>
                      </a:cubicBezTo>
                      <a:cubicBezTo>
                        <a:pt x="3" y="29"/>
                        <a:pt x="4" y="28"/>
                        <a:pt x="5" y="27"/>
                      </a:cubicBezTo>
                      <a:cubicBezTo>
                        <a:pt x="5" y="27"/>
                        <a:pt x="5" y="27"/>
                        <a:pt x="5" y="27"/>
                      </a:cubicBezTo>
                      <a:cubicBezTo>
                        <a:pt x="5" y="27"/>
                        <a:pt x="5" y="27"/>
                        <a:pt x="5" y="27"/>
                      </a:cubicBezTo>
                      <a:cubicBezTo>
                        <a:pt x="5" y="27"/>
                        <a:pt x="5" y="27"/>
                        <a:pt x="5" y="27"/>
                      </a:cubicBezTo>
                      <a:cubicBezTo>
                        <a:pt x="5" y="27"/>
                        <a:pt x="5" y="27"/>
                        <a:pt x="5" y="27"/>
                      </a:cubicBezTo>
                      <a:cubicBezTo>
                        <a:pt x="5" y="27"/>
                        <a:pt x="5" y="26"/>
                        <a:pt x="6" y="26"/>
                      </a:cubicBezTo>
                      <a:cubicBezTo>
                        <a:pt x="6" y="26"/>
                        <a:pt x="5" y="27"/>
                        <a:pt x="5" y="27"/>
                      </a:cubicBezTo>
                      <a:cubicBezTo>
                        <a:pt x="4" y="28"/>
                        <a:pt x="4" y="30"/>
                        <a:pt x="3" y="31"/>
                      </a:cubicBezTo>
                      <a:cubicBezTo>
                        <a:pt x="3" y="31"/>
                        <a:pt x="3" y="31"/>
                        <a:pt x="3" y="31"/>
                      </a:cubicBezTo>
                      <a:cubicBezTo>
                        <a:pt x="4" y="31"/>
                        <a:pt x="4" y="31"/>
                        <a:pt x="4" y="31"/>
                      </a:cubicBezTo>
                      <a:cubicBezTo>
                        <a:pt x="4" y="30"/>
                        <a:pt x="5" y="28"/>
                        <a:pt x="5" y="27"/>
                      </a:cubicBezTo>
                      <a:cubicBezTo>
                        <a:pt x="6" y="27"/>
                        <a:pt x="6" y="27"/>
                        <a:pt x="6" y="27"/>
                      </a:cubicBezTo>
                      <a:cubicBezTo>
                        <a:pt x="6" y="28"/>
                        <a:pt x="5" y="28"/>
                        <a:pt x="5" y="29"/>
                      </a:cubicBezTo>
                      <a:cubicBezTo>
                        <a:pt x="5" y="30"/>
                        <a:pt x="5" y="30"/>
                        <a:pt x="5" y="31"/>
                      </a:cubicBezTo>
                      <a:cubicBezTo>
                        <a:pt x="5" y="31"/>
                        <a:pt x="5" y="31"/>
                        <a:pt x="5" y="31"/>
                      </a:cubicBezTo>
                      <a:cubicBezTo>
                        <a:pt x="6" y="31"/>
                        <a:pt x="6" y="30"/>
                        <a:pt x="7" y="30"/>
                      </a:cubicBezTo>
                      <a:cubicBezTo>
                        <a:pt x="7" y="30"/>
                        <a:pt x="7" y="30"/>
                        <a:pt x="6" y="31"/>
                      </a:cubicBezTo>
                      <a:cubicBezTo>
                        <a:pt x="6" y="31"/>
                        <a:pt x="7" y="31"/>
                        <a:pt x="7" y="31"/>
                      </a:cubicBezTo>
                      <a:cubicBezTo>
                        <a:pt x="7" y="31"/>
                        <a:pt x="7" y="30"/>
                        <a:pt x="7" y="30"/>
                      </a:cubicBezTo>
                      <a:cubicBezTo>
                        <a:pt x="7" y="30"/>
                        <a:pt x="7" y="30"/>
                        <a:pt x="7" y="30"/>
                      </a:cubicBezTo>
                      <a:cubicBezTo>
                        <a:pt x="7" y="30"/>
                        <a:pt x="7" y="29"/>
                        <a:pt x="7" y="29"/>
                      </a:cubicBezTo>
                      <a:cubicBezTo>
                        <a:pt x="9" y="28"/>
                        <a:pt x="10" y="26"/>
                        <a:pt x="11" y="25"/>
                      </a:cubicBezTo>
                      <a:cubicBezTo>
                        <a:pt x="11" y="25"/>
                        <a:pt x="11" y="25"/>
                        <a:pt x="11" y="25"/>
                      </a:cubicBezTo>
                      <a:cubicBezTo>
                        <a:pt x="10" y="26"/>
                        <a:pt x="9" y="28"/>
                        <a:pt x="9" y="30"/>
                      </a:cubicBezTo>
                      <a:cubicBezTo>
                        <a:pt x="9" y="30"/>
                        <a:pt x="8" y="31"/>
                        <a:pt x="8" y="31"/>
                      </a:cubicBezTo>
                      <a:cubicBezTo>
                        <a:pt x="8" y="31"/>
                        <a:pt x="8" y="31"/>
                        <a:pt x="8" y="31"/>
                      </a:cubicBezTo>
                      <a:cubicBezTo>
                        <a:pt x="8" y="31"/>
                        <a:pt x="9" y="31"/>
                        <a:pt x="9" y="30"/>
                      </a:cubicBezTo>
                      <a:cubicBezTo>
                        <a:pt x="9" y="30"/>
                        <a:pt x="9" y="31"/>
                        <a:pt x="9" y="31"/>
                      </a:cubicBezTo>
                      <a:cubicBezTo>
                        <a:pt x="9" y="31"/>
                        <a:pt x="9" y="31"/>
                        <a:pt x="9" y="31"/>
                      </a:cubicBezTo>
                      <a:cubicBezTo>
                        <a:pt x="10" y="30"/>
                        <a:pt x="10" y="30"/>
                        <a:pt x="11" y="29"/>
                      </a:cubicBezTo>
                      <a:cubicBezTo>
                        <a:pt x="10" y="30"/>
                        <a:pt x="10" y="31"/>
                        <a:pt x="10" y="31"/>
                      </a:cubicBezTo>
                      <a:cubicBezTo>
                        <a:pt x="10" y="31"/>
                        <a:pt x="10" y="31"/>
                        <a:pt x="10" y="31"/>
                      </a:cubicBezTo>
                      <a:cubicBezTo>
                        <a:pt x="11" y="30"/>
                        <a:pt x="11" y="29"/>
                        <a:pt x="12" y="28"/>
                      </a:cubicBezTo>
                      <a:cubicBezTo>
                        <a:pt x="14" y="27"/>
                        <a:pt x="15" y="25"/>
                        <a:pt x="16" y="23"/>
                      </a:cubicBezTo>
                      <a:cubicBezTo>
                        <a:pt x="16" y="24"/>
                        <a:pt x="15" y="24"/>
                        <a:pt x="15" y="25"/>
                      </a:cubicBezTo>
                      <a:cubicBezTo>
                        <a:pt x="14" y="26"/>
                        <a:pt x="14" y="27"/>
                        <a:pt x="14" y="28"/>
                      </a:cubicBezTo>
                      <a:cubicBezTo>
                        <a:pt x="14" y="28"/>
                        <a:pt x="14" y="28"/>
                        <a:pt x="14" y="28"/>
                      </a:cubicBezTo>
                      <a:cubicBezTo>
                        <a:pt x="14" y="28"/>
                        <a:pt x="15" y="28"/>
                        <a:pt x="15" y="28"/>
                      </a:cubicBezTo>
                      <a:cubicBezTo>
                        <a:pt x="14" y="29"/>
                        <a:pt x="14" y="30"/>
                        <a:pt x="13" y="31"/>
                      </a:cubicBezTo>
                      <a:cubicBezTo>
                        <a:pt x="13" y="31"/>
                        <a:pt x="13" y="31"/>
                        <a:pt x="13" y="31"/>
                      </a:cubicBezTo>
                      <a:cubicBezTo>
                        <a:pt x="14" y="30"/>
                        <a:pt x="15" y="28"/>
                        <a:pt x="15" y="27"/>
                      </a:cubicBezTo>
                      <a:cubicBezTo>
                        <a:pt x="16" y="27"/>
                        <a:pt x="16" y="26"/>
                        <a:pt x="17" y="26"/>
                      </a:cubicBezTo>
                      <a:cubicBezTo>
                        <a:pt x="16" y="27"/>
                        <a:pt x="15" y="29"/>
                        <a:pt x="15" y="30"/>
                      </a:cubicBezTo>
                      <a:cubicBezTo>
                        <a:pt x="15" y="31"/>
                        <a:pt x="15" y="31"/>
                        <a:pt x="14" y="31"/>
                      </a:cubicBezTo>
                      <a:cubicBezTo>
                        <a:pt x="14" y="31"/>
                        <a:pt x="15" y="31"/>
                        <a:pt x="15" y="31"/>
                      </a:cubicBezTo>
                      <a:cubicBezTo>
                        <a:pt x="15" y="31"/>
                        <a:pt x="15" y="31"/>
                        <a:pt x="15" y="30"/>
                      </a:cubicBezTo>
                      <a:cubicBezTo>
                        <a:pt x="15" y="30"/>
                        <a:pt x="15" y="30"/>
                        <a:pt x="15" y="30"/>
                      </a:cubicBezTo>
                      <a:cubicBezTo>
                        <a:pt x="15" y="30"/>
                        <a:pt x="15" y="30"/>
                        <a:pt x="15" y="30"/>
                      </a:cubicBezTo>
                      <a:cubicBezTo>
                        <a:pt x="16" y="28"/>
                        <a:pt x="17" y="26"/>
                        <a:pt x="18" y="24"/>
                      </a:cubicBezTo>
                      <a:cubicBezTo>
                        <a:pt x="19" y="24"/>
                        <a:pt x="19" y="24"/>
                        <a:pt x="19" y="23"/>
                      </a:cubicBezTo>
                      <a:cubicBezTo>
                        <a:pt x="19" y="23"/>
                        <a:pt x="20" y="22"/>
                        <a:pt x="20" y="21"/>
                      </a:cubicBezTo>
                      <a:cubicBezTo>
                        <a:pt x="19" y="24"/>
                        <a:pt x="17" y="27"/>
                        <a:pt x="16" y="30"/>
                      </a:cubicBezTo>
                      <a:cubicBezTo>
                        <a:pt x="16" y="30"/>
                        <a:pt x="16" y="31"/>
                        <a:pt x="16" y="30"/>
                      </a:cubicBezTo>
                      <a:cubicBezTo>
                        <a:pt x="17" y="29"/>
                        <a:pt x="18" y="27"/>
                        <a:pt x="19" y="26"/>
                      </a:cubicBezTo>
                      <a:cubicBezTo>
                        <a:pt x="20" y="24"/>
                        <a:pt x="21" y="22"/>
                        <a:pt x="21" y="21"/>
                      </a:cubicBezTo>
                      <a:cubicBezTo>
                        <a:pt x="21" y="21"/>
                        <a:pt x="21" y="21"/>
                        <a:pt x="21" y="21"/>
                      </a:cubicBezTo>
                      <a:cubicBezTo>
                        <a:pt x="22" y="20"/>
                        <a:pt x="22" y="20"/>
                        <a:pt x="22" y="20"/>
                      </a:cubicBezTo>
                      <a:cubicBezTo>
                        <a:pt x="22" y="20"/>
                        <a:pt x="22" y="19"/>
                        <a:pt x="22" y="19"/>
                      </a:cubicBezTo>
                      <a:cubicBezTo>
                        <a:pt x="22" y="19"/>
                        <a:pt x="22" y="19"/>
                        <a:pt x="23" y="18"/>
                      </a:cubicBezTo>
                      <a:cubicBezTo>
                        <a:pt x="23" y="18"/>
                        <a:pt x="23" y="18"/>
                        <a:pt x="23" y="18"/>
                      </a:cubicBezTo>
                      <a:cubicBezTo>
                        <a:pt x="23" y="17"/>
                        <a:pt x="23" y="17"/>
                        <a:pt x="24" y="17"/>
                      </a:cubicBezTo>
                      <a:cubicBezTo>
                        <a:pt x="24" y="17"/>
                        <a:pt x="24" y="17"/>
                        <a:pt x="24" y="17"/>
                      </a:cubicBezTo>
                      <a:cubicBezTo>
                        <a:pt x="24" y="17"/>
                        <a:pt x="24" y="17"/>
                        <a:pt x="24" y="17"/>
                      </a:cubicBezTo>
                      <a:cubicBezTo>
                        <a:pt x="24" y="17"/>
                        <a:pt x="24" y="17"/>
                        <a:pt x="24" y="17"/>
                      </a:cubicBezTo>
                      <a:cubicBezTo>
                        <a:pt x="24" y="17"/>
                        <a:pt x="24" y="17"/>
                        <a:pt x="24" y="17"/>
                      </a:cubicBezTo>
                      <a:cubicBezTo>
                        <a:pt x="25" y="16"/>
                        <a:pt x="25" y="15"/>
                        <a:pt x="26" y="14"/>
                      </a:cubicBezTo>
                      <a:cubicBezTo>
                        <a:pt x="26" y="15"/>
                        <a:pt x="26" y="16"/>
                        <a:pt x="25" y="18"/>
                      </a:cubicBezTo>
                      <a:cubicBezTo>
                        <a:pt x="25" y="18"/>
                        <a:pt x="25" y="18"/>
                        <a:pt x="25" y="18"/>
                      </a:cubicBezTo>
                      <a:cubicBezTo>
                        <a:pt x="25" y="18"/>
                        <a:pt x="24" y="19"/>
                        <a:pt x="24" y="20"/>
                      </a:cubicBezTo>
                      <a:cubicBezTo>
                        <a:pt x="24" y="20"/>
                        <a:pt x="24" y="20"/>
                        <a:pt x="24" y="20"/>
                      </a:cubicBezTo>
                      <a:cubicBezTo>
                        <a:pt x="23" y="21"/>
                        <a:pt x="23" y="21"/>
                        <a:pt x="23" y="22"/>
                      </a:cubicBezTo>
                      <a:cubicBezTo>
                        <a:pt x="21" y="24"/>
                        <a:pt x="20" y="27"/>
                        <a:pt x="19" y="29"/>
                      </a:cubicBezTo>
                      <a:cubicBezTo>
                        <a:pt x="19" y="29"/>
                        <a:pt x="19" y="29"/>
                        <a:pt x="19" y="29"/>
                      </a:cubicBezTo>
                      <a:cubicBezTo>
                        <a:pt x="20" y="27"/>
                        <a:pt x="21" y="25"/>
                        <a:pt x="23" y="22"/>
                      </a:cubicBezTo>
                      <a:cubicBezTo>
                        <a:pt x="23" y="21"/>
                        <a:pt x="24" y="20"/>
                        <a:pt x="24" y="19"/>
                      </a:cubicBezTo>
                      <a:cubicBezTo>
                        <a:pt x="26" y="17"/>
                        <a:pt x="27" y="16"/>
                        <a:pt x="29" y="14"/>
                      </a:cubicBezTo>
                      <a:cubicBezTo>
                        <a:pt x="28" y="15"/>
                        <a:pt x="28" y="16"/>
                        <a:pt x="28" y="17"/>
                      </a:cubicBezTo>
                      <a:cubicBezTo>
                        <a:pt x="25" y="20"/>
                        <a:pt x="22" y="25"/>
                        <a:pt x="21" y="29"/>
                      </a:cubicBezTo>
                      <a:cubicBezTo>
                        <a:pt x="21" y="29"/>
                        <a:pt x="21" y="29"/>
                        <a:pt x="21" y="29"/>
                      </a:cubicBezTo>
                      <a:cubicBezTo>
                        <a:pt x="22" y="27"/>
                        <a:pt x="24" y="24"/>
                        <a:pt x="25" y="21"/>
                      </a:cubicBezTo>
                      <a:cubicBezTo>
                        <a:pt x="26" y="20"/>
                        <a:pt x="27" y="18"/>
                        <a:pt x="28" y="17"/>
                      </a:cubicBezTo>
                      <a:cubicBezTo>
                        <a:pt x="28" y="16"/>
                        <a:pt x="29" y="16"/>
                        <a:pt x="29" y="15"/>
                      </a:cubicBezTo>
                      <a:cubicBezTo>
                        <a:pt x="29" y="16"/>
                        <a:pt x="28" y="17"/>
                        <a:pt x="28" y="18"/>
                      </a:cubicBezTo>
                      <a:cubicBezTo>
                        <a:pt x="28" y="18"/>
                        <a:pt x="28" y="18"/>
                        <a:pt x="28" y="18"/>
                      </a:cubicBezTo>
                      <a:cubicBezTo>
                        <a:pt x="28" y="18"/>
                        <a:pt x="28" y="18"/>
                        <a:pt x="27" y="18"/>
                      </a:cubicBezTo>
                      <a:cubicBezTo>
                        <a:pt x="27" y="20"/>
                        <a:pt x="26" y="21"/>
                        <a:pt x="25" y="22"/>
                      </a:cubicBezTo>
                      <a:cubicBezTo>
                        <a:pt x="24" y="23"/>
                        <a:pt x="24" y="24"/>
                        <a:pt x="23" y="26"/>
                      </a:cubicBezTo>
                      <a:cubicBezTo>
                        <a:pt x="22" y="27"/>
                        <a:pt x="22" y="29"/>
                        <a:pt x="22" y="30"/>
                      </a:cubicBezTo>
                      <a:cubicBezTo>
                        <a:pt x="22" y="30"/>
                        <a:pt x="22" y="30"/>
                        <a:pt x="22" y="30"/>
                      </a:cubicBezTo>
                      <a:cubicBezTo>
                        <a:pt x="24" y="26"/>
                        <a:pt x="26" y="22"/>
                        <a:pt x="28" y="19"/>
                      </a:cubicBezTo>
                      <a:cubicBezTo>
                        <a:pt x="28" y="18"/>
                        <a:pt x="28" y="18"/>
                        <a:pt x="28" y="18"/>
                      </a:cubicBezTo>
                      <a:cubicBezTo>
                        <a:pt x="29" y="17"/>
                        <a:pt x="30" y="16"/>
                        <a:pt x="31" y="15"/>
                      </a:cubicBezTo>
                      <a:cubicBezTo>
                        <a:pt x="31" y="16"/>
                        <a:pt x="30" y="17"/>
                        <a:pt x="30" y="18"/>
                      </a:cubicBezTo>
                      <a:cubicBezTo>
                        <a:pt x="30" y="18"/>
                        <a:pt x="30" y="18"/>
                        <a:pt x="30" y="18"/>
                      </a:cubicBezTo>
                      <a:cubicBezTo>
                        <a:pt x="30" y="18"/>
                        <a:pt x="29" y="19"/>
                        <a:pt x="29" y="20"/>
                      </a:cubicBezTo>
                      <a:cubicBezTo>
                        <a:pt x="27" y="23"/>
                        <a:pt x="25" y="25"/>
                        <a:pt x="24" y="28"/>
                      </a:cubicBezTo>
                      <a:cubicBezTo>
                        <a:pt x="24" y="28"/>
                        <a:pt x="24" y="28"/>
                        <a:pt x="24" y="28"/>
                      </a:cubicBezTo>
                      <a:cubicBezTo>
                        <a:pt x="26" y="26"/>
                        <a:pt x="27" y="23"/>
                        <a:pt x="29" y="20"/>
                      </a:cubicBezTo>
                      <a:cubicBezTo>
                        <a:pt x="30" y="19"/>
                        <a:pt x="31" y="18"/>
                        <a:pt x="31" y="17"/>
                      </a:cubicBezTo>
                      <a:cubicBezTo>
                        <a:pt x="31" y="18"/>
                        <a:pt x="30" y="20"/>
                        <a:pt x="30" y="21"/>
                      </a:cubicBezTo>
                      <a:cubicBezTo>
                        <a:pt x="30" y="21"/>
                        <a:pt x="29" y="22"/>
                        <a:pt x="29" y="22"/>
                      </a:cubicBezTo>
                      <a:cubicBezTo>
                        <a:pt x="28" y="24"/>
                        <a:pt x="27" y="26"/>
                        <a:pt x="26" y="28"/>
                      </a:cubicBezTo>
                      <a:cubicBezTo>
                        <a:pt x="26" y="28"/>
                        <a:pt x="26" y="28"/>
                        <a:pt x="26" y="28"/>
                      </a:cubicBezTo>
                      <a:cubicBezTo>
                        <a:pt x="27" y="26"/>
                        <a:pt x="28" y="24"/>
                        <a:pt x="29" y="22"/>
                      </a:cubicBezTo>
                      <a:cubicBezTo>
                        <a:pt x="30" y="22"/>
                        <a:pt x="30" y="21"/>
                        <a:pt x="30" y="21"/>
                      </a:cubicBezTo>
                      <a:cubicBezTo>
                        <a:pt x="31" y="20"/>
                        <a:pt x="31" y="19"/>
                        <a:pt x="32" y="19"/>
                      </a:cubicBezTo>
                      <a:cubicBezTo>
                        <a:pt x="32" y="19"/>
                        <a:pt x="32" y="19"/>
                        <a:pt x="32" y="19"/>
                      </a:cubicBezTo>
                      <a:cubicBezTo>
                        <a:pt x="32" y="18"/>
                        <a:pt x="32" y="18"/>
                        <a:pt x="33" y="18"/>
                      </a:cubicBezTo>
                      <a:cubicBezTo>
                        <a:pt x="32" y="20"/>
                        <a:pt x="31" y="22"/>
                        <a:pt x="30" y="24"/>
                      </a:cubicBezTo>
                      <a:cubicBezTo>
                        <a:pt x="29" y="25"/>
                        <a:pt x="28" y="27"/>
                        <a:pt x="28" y="28"/>
                      </a:cubicBezTo>
                      <a:cubicBezTo>
                        <a:pt x="28" y="28"/>
                        <a:pt x="28" y="28"/>
                        <a:pt x="28" y="28"/>
                      </a:cubicBezTo>
                      <a:cubicBezTo>
                        <a:pt x="29" y="27"/>
                        <a:pt x="30" y="25"/>
                        <a:pt x="30" y="24"/>
                      </a:cubicBezTo>
                      <a:cubicBezTo>
                        <a:pt x="31" y="23"/>
                        <a:pt x="32" y="22"/>
                        <a:pt x="32" y="21"/>
                      </a:cubicBezTo>
                      <a:cubicBezTo>
                        <a:pt x="33" y="21"/>
                        <a:pt x="33" y="20"/>
                        <a:pt x="33" y="20"/>
                      </a:cubicBezTo>
                      <a:cubicBezTo>
                        <a:pt x="33" y="21"/>
                        <a:pt x="32" y="23"/>
                        <a:pt x="32" y="24"/>
                      </a:cubicBezTo>
                      <a:cubicBezTo>
                        <a:pt x="32" y="24"/>
                        <a:pt x="32" y="24"/>
                        <a:pt x="32" y="24"/>
                      </a:cubicBezTo>
                      <a:cubicBezTo>
                        <a:pt x="32" y="24"/>
                        <a:pt x="32" y="24"/>
                        <a:pt x="32" y="24"/>
                      </a:cubicBezTo>
                      <a:cubicBezTo>
                        <a:pt x="31" y="25"/>
                        <a:pt x="30" y="26"/>
                        <a:pt x="30" y="28"/>
                      </a:cubicBezTo>
                      <a:cubicBezTo>
                        <a:pt x="30" y="28"/>
                        <a:pt x="30" y="28"/>
                        <a:pt x="30" y="28"/>
                      </a:cubicBezTo>
                      <a:cubicBezTo>
                        <a:pt x="31" y="27"/>
                        <a:pt x="31" y="26"/>
                        <a:pt x="32" y="24"/>
                      </a:cubicBezTo>
                      <a:cubicBezTo>
                        <a:pt x="32" y="24"/>
                        <a:pt x="33" y="23"/>
                        <a:pt x="34" y="22"/>
                      </a:cubicBezTo>
                      <a:cubicBezTo>
                        <a:pt x="34" y="22"/>
                        <a:pt x="34" y="22"/>
                        <a:pt x="34" y="21"/>
                      </a:cubicBezTo>
                      <a:cubicBezTo>
                        <a:pt x="34" y="22"/>
                        <a:pt x="34" y="22"/>
                        <a:pt x="33" y="23"/>
                      </a:cubicBezTo>
                      <a:cubicBezTo>
                        <a:pt x="33" y="24"/>
                        <a:pt x="32" y="26"/>
                        <a:pt x="31" y="27"/>
                      </a:cubicBezTo>
                      <a:cubicBezTo>
                        <a:pt x="31" y="26"/>
                        <a:pt x="32" y="26"/>
                        <a:pt x="32" y="26"/>
                      </a:cubicBezTo>
                      <a:cubicBezTo>
                        <a:pt x="32" y="26"/>
                        <a:pt x="32" y="26"/>
                        <a:pt x="32" y="26"/>
                      </a:cubicBezTo>
                      <a:cubicBezTo>
                        <a:pt x="31" y="26"/>
                        <a:pt x="31" y="27"/>
                        <a:pt x="31" y="27"/>
                      </a:cubicBezTo>
                      <a:cubicBezTo>
                        <a:pt x="31" y="27"/>
                        <a:pt x="31" y="27"/>
                        <a:pt x="31" y="27"/>
                      </a:cubicBezTo>
                      <a:cubicBezTo>
                        <a:pt x="31" y="26"/>
                        <a:pt x="32" y="25"/>
                        <a:pt x="33" y="24"/>
                      </a:cubicBezTo>
                      <a:cubicBezTo>
                        <a:pt x="33" y="23"/>
                        <a:pt x="34" y="22"/>
                        <a:pt x="34" y="21"/>
                      </a:cubicBezTo>
                      <a:cubicBezTo>
                        <a:pt x="34" y="21"/>
                        <a:pt x="34" y="21"/>
                        <a:pt x="34" y="21"/>
                      </a:cubicBezTo>
                      <a:cubicBezTo>
                        <a:pt x="33" y="22"/>
                        <a:pt x="33" y="23"/>
                        <a:pt x="32" y="24"/>
                      </a:cubicBezTo>
                      <a:cubicBezTo>
                        <a:pt x="33" y="22"/>
                        <a:pt x="33" y="21"/>
                        <a:pt x="33" y="20"/>
                      </a:cubicBezTo>
                      <a:cubicBezTo>
                        <a:pt x="33" y="20"/>
                        <a:pt x="33" y="20"/>
                        <a:pt x="33" y="20"/>
                      </a:cubicBezTo>
                      <a:cubicBezTo>
                        <a:pt x="32" y="21"/>
                        <a:pt x="31" y="22"/>
                        <a:pt x="31" y="23"/>
                      </a:cubicBezTo>
                      <a:cubicBezTo>
                        <a:pt x="31" y="21"/>
                        <a:pt x="32" y="19"/>
                        <a:pt x="33" y="17"/>
                      </a:cubicBezTo>
                      <a:cubicBezTo>
                        <a:pt x="33" y="17"/>
                        <a:pt x="33" y="17"/>
                        <a:pt x="33" y="17"/>
                      </a:cubicBezTo>
                      <a:cubicBezTo>
                        <a:pt x="32" y="18"/>
                        <a:pt x="31" y="19"/>
                        <a:pt x="30" y="21"/>
                      </a:cubicBezTo>
                      <a:cubicBezTo>
                        <a:pt x="31" y="19"/>
                        <a:pt x="31" y="18"/>
                        <a:pt x="31" y="16"/>
                      </a:cubicBezTo>
                      <a:cubicBezTo>
                        <a:pt x="31" y="16"/>
                        <a:pt x="31" y="16"/>
                        <a:pt x="31" y="16"/>
                      </a:cubicBezTo>
                      <a:cubicBezTo>
                        <a:pt x="31" y="18"/>
                        <a:pt x="30" y="19"/>
                        <a:pt x="29" y="20"/>
                      </a:cubicBezTo>
                      <a:cubicBezTo>
                        <a:pt x="30" y="18"/>
                        <a:pt x="31" y="16"/>
                        <a:pt x="31" y="15"/>
                      </a:cubicBezTo>
                      <a:cubicBezTo>
                        <a:pt x="31" y="15"/>
                        <a:pt x="31" y="15"/>
                        <a:pt x="31" y="15"/>
                      </a:cubicBezTo>
                      <a:cubicBezTo>
                        <a:pt x="30" y="16"/>
                        <a:pt x="29" y="17"/>
                        <a:pt x="28" y="18"/>
                      </a:cubicBezTo>
                      <a:cubicBezTo>
                        <a:pt x="28" y="18"/>
                        <a:pt x="28" y="18"/>
                        <a:pt x="28" y="18"/>
                      </a:cubicBezTo>
                      <a:cubicBezTo>
                        <a:pt x="28" y="17"/>
                        <a:pt x="29" y="16"/>
                        <a:pt x="29" y="15"/>
                      </a:cubicBezTo>
                      <a:cubicBezTo>
                        <a:pt x="29" y="15"/>
                        <a:pt x="29" y="15"/>
                        <a:pt x="29" y="15"/>
                      </a:cubicBezTo>
                      <a:cubicBezTo>
                        <a:pt x="29" y="15"/>
                        <a:pt x="29" y="15"/>
                        <a:pt x="29" y="15"/>
                      </a:cubicBezTo>
                      <a:cubicBezTo>
                        <a:pt x="29" y="15"/>
                        <a:pt x="29" y="15"/>
                        <a:pt x="29" y="15"/>
                      </a:cubicBezTo>
                      <a:cubicBezTo>
                        <a:pt x="29" y="15"/>
                        <a:pt x="29" y="15"/>
                        <a:pt x="29" y="15"/>
                      </a:cubicBezTo>
                      <a:cubicBezTo>
                        <a:pt x="29" y="15"/>
                        <a:pt x="28" y="16"/>
                        <a:pt x="28" y="16"/>
                      </a:cubicBezTo>
                      <a:cubicBezTo>
                        <a:pt x="28" y="15"/>
                        <a:pt x="29" y="14"/>
                        <a:pt x="29" y="13"/>
                      </a:cubicBezTo>
                      <a:cubicBezTo>
                        <a:pt x="29" y="13"/>
                        <a:pt x="29" y="13"/>
                        <a:pt x="29" y="13"/>
                      </a:cubicBezTo>
                      <a:cubicBezTo>
                        <a:pt x="28" y="15"/>
                        <a:pt x="26" y="17"/>
                        <a:pt x="25" y="19"/>
                      </a:cubicBezTo>
                      <a:cubicBezTo>
                        <a:pt x="25" y="17"/>
                        <a:pt x="26" y="16"/>
                        <a:pt x="26" y="14"/>
                      </a:cubicBezTo>
                      <a:cubicBezTo>
                        <a:pt x="26" y="14"/>
                        <a:pt x="26" y="14"/>
                        <a:pt x="26" y="14"/>
                      </a:cubicBezTo>
                      <a:cubicBezTo>
                        <a:pt x="25" y="15"/>
                        <a:pt x="24" y="16"/>
                        <a:pt x="23" y="17"/>
                      </a:cubicBezTo>
                      <a:cubicBezTo>
                        <a:pt x="23" y="17"/>
                        <a:pt x="24" y="16"/>
                        <a:pt x="24" y="16"/>
                      </a:cubicBezTo>
                      <a:cubicBezTo>
                        <a:pt x="25" y="15"/>
                        <a:pt x="25" y="13"/>
                        <a:pt x="25" y="12"/>
                      </a:cubicBezTo>
                      <a:cubicBezTo>
                        <a:pt x="25" y="12"/>
                        <a:pt x="25" y="12"/>
                        <a:pt x="25" y="12"/>
                      </a:cubicBezTo>
                      <a:cubicBezTo>
                        <a:pt x="25" y="12"/>
                        <a:pt x="24" y="12"/>
                        <a:pt x="24" y="13"/>
                      </a:cubicBezTo>
                      <a:cubicBezTo>
                        <a:pt x="24" y="12"/>
                        <a:pt x="24" y="12"/>
                        <a:pt x="24" y="12"/>
                      </a:cubicBezTo>
                      <a:cubicBezTo>
                        <a:pt x="24" y="12"/>
                        <a:pt x="24" y="12"/>
                        <a:pt x="24" y="12"/>
                      </a:cubicBezTo>
                      <a:cubicBezTo>
                        <a:pt x="24" y="12"/>
                        <a:pt x="23" y="13"/>
                        <a:pt x="23" y="13"/>
                      </a:cubicBezTo>
                      <a:cubicBezTo>
                        <a:pt x="23" y="14"/>
                        <a:pt x="22" y="15"/>
                        <a:pt x="22" y="15"/>
                      </a:cubicBezTo>
                      <a:cubicBezTo>
                        <a:pt x="22" y="14"/>
                        <a:pt x="22" y="14"/>
                        <a:pt x="22" y="13"/>
                      </a:cubicBezTo>
                      <a:cubicBezTo>
                        <a:pt x="22" y="13"/>
                        <a:pt x="22" y="13"/>
                        <a:pt x="22" y="13"/>
                      </a:cubicBezTo>
                      <a:cubicBezTo>
                        <a:pt x="22" y="13"/>
                        <a:pt x="21" y="14"/>
                        <a:pt x="20" y="15"/>
                      </a:cubicBezTo>
                      <a:cubicBezTo>
                        <a:pt x="20" y="14"/>
                        <a:pt x="21" y="13"/>
                        <a:pt x="21" y="13"/>
                      </a:cubicBezTo>
                      <a:cubicBezTo>
                        <a:pt x="21" y="13"/>
                        <a:pt x="21" y="13"/>
                        <a:pt x="21" y="13"/>
                      </a:cubicBezTo>
                      <a:cubicBezTo>
                        <a:pt x="20" y="13"/>
                        <a:pt x="19" y="14"/>
                        <a:pt x="18" y="14"/>
                      </a:cubicBezTo>
                      <a:cubicBezTo>
                        <a:pt x="18" y="15"/>
                        <a:pt x="17" y="16"/>
                        <a:pt x="17" y="17"/>
                      </a:cubicBezTo>
                      <a:cubicBezTo>
                        <a:pt x="17" y="16"/>
                        <a:pt x="17" y="15"/>
                        <a:pt x="18" y="15"/>
                      </a:cubicBezTo>
                      <a:cubicBezTo>
                        <a:pt x="18" y="14"/>
                        <a:pt x="18" y="13"/>
                        <a:pt x="18" y="12"/>
                      </a:cubicBezTo>
                      <a:cubicBezTo>
                        <a:pt x="18" y="12"/>
                        <a:pt x="18" y="12"/>
                        <a:pt x="18" y="12"/>
                      </a:cubicBezTo>
                      <a:cubicBezTo>
                        <a:pt x="17" y="13"/>
                        <a:pt x="16" y="14"/>
                        <a:pt x="16" y="15"/>
                      </a:cubicBezTo>
                      <a:cubicBezTo>
                        <a:pt x="16" y="14"/>
                        <a:pt x="16" y="14"/>
                        <a:pt x="16" y="14"/>
                      </a:cubicBezTo>
                      <a:cubicBezTo>
                        <a:pt x="16" y="13"/>
                        <a:pt x="16" y="12"/>
                        <a:pt x="16" y="10"/>
                      </a:cubicBezTo>
                      <a:cubicBezTo>
                        <a:pt x="16" y="10"/>
                        <a:pt x="16" y="10"/>
                        <a:pt x="16" y="10"/>
                      </a:cubicBezTo>
                      <a:cubicBezTo>
                        <a:pt x="15" y="11"/>
                        <a:pt x="14" y="12"/>
                        <a:pt x="14" y="13"/>
                      </a:cubicBezTo>
                      <a:cubicBezTo>
                        <a:pt x="14" y="12"/>
                        <a:pt x="15" y="10"/>
                        <a:pt x="15" y="9"/>
                      </a:cubicBezTo>
                      <a:cubicBezTo>
                        <a:pt x="15" y="9"/>
                        <a:pt x="14" y="9"/>
                        <a:pt x="14" y="9"/>
                      </a:cubicBezTo>
                      <a:cubicBezTo>
                        <a:pt x="13" y="10"/>
                        <a:pt x="12" y="12"/>
                        <a:pt x="11" y="13"/>
                      </a:cubicBezTo>
                      <a:cubicBezTo>
                        <a:pt x="12" y="12"/>
                        <a:pt x="12" y="10"/>
                        <a:pt x="12" y="9"/>
                      </a:cubicBezTo>
                      <a:cubicBezTo>
                        <a:pt x="12" y="9"/>
                        <a:pt x="12" y="9"/>
                        <a:pt x="12" y="9"/>
                      </a:cubicBezTo>
                      <a:cubicBezTo>
                        <a:pt x="11" y="9"/>
                        <a:pt x="11" y="10"/>
                        <a:pt x="10" y="11"/>
                      </a:cubicBezTo>
                      <a:cubicBezTo>
                        <a:pt x="10" y="11"/>
                        <a:pt x="10" y="12"/>
                        <a:pt x="9" y="12"/>
                      </a:cubicBezTo>
                      <a:cubicBezTo>
                        <a:pt x="10" y="12"/>
                        <a:pt x="10" y="11"/>
                        <a:pt x="10" y="11"/>
                      </a:cubicBezTo>
                      <a:cubicBezTo>
                        <a:pt x="10" y="10"/>
                        <a:pt x="10" y="9"/>
                        <a:pt x="10" y="8"/>
                      </a:cubicBezTo>
                      <a:cubicBezTo>
                        <a:pt x="10" y="8"/>
                        <a:pt x="10" y="8"/>
                        <a:pt x="10" y="8"/>
                      </a:cubicBezTo>
                      <a:cubicBezTo>
                        <a:pt x="10" y="9"/>
                        <a:pt x="10" y="9"/>
                        <a:pt x="9" y="9"/>
                      </a:cubicBezTo>
                      <a:cubicBezTo>
                        <a:pt x="10" y="8"/>
                        <a:pt x="11" y="7"/>
                        <a:pt x="11" y="5"/>
                      </a:cubicBezTo>
                      <a:cubicBezTo>
                        <a:pt x="11" y="5"/>
                        <a:pt x="11" y="5"/>
                        <a:pt x="11" y="5"/>
                      </a:cubicBezTo>
                      <a:cubicBezTo>
                        <a:pt x="12" y="3"/>
                        <a:pt x="13" y="1"/>
                        <a:pt x="13" y="0"/>
                      </a:cubicBezTo>
                      <a:cubicBezTo>
                        <a:pt x="13" y="0"/>
                        <a:pt x="13" y="0"/>
                        <a:pt x="13"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grpSp>
        <p:nvGrpSpPr>
          <p:cNvPr id="517" name="组合 38"/>
          <p:cNvGrpSpPr/>
          <p:nvPr/>
        </p:nvGrpSpPr>
        <p:grpSpPr>
          <a:xfrm>
            <a:off x="2113128" y="4479725"/>
            <a:ext cx="9332667" cy="1272156"/>
            <a:chOff x="1216025" y="2955926"/>
            <a:chExt cx="1971675" cy="215900"/>
          </a:xfrm>
        </p:grpSpPr>
        <p:sp>
          <p:nvSpPr>
            <p:cNvPr id="522" name="Line 502"/>
            <p:cNvSpPr>
              <a:spLocks noChangeShapeType="1"/>
            </p:cNvSpPr>
            <p:nvPr/>
          </p:nvSpPr>
          <p:spPr bwMode="auto">
            <a:xfrm>
              <a:off x="3187700" y="3074988"/>
              <a:ext cx="0" cy="96838"/>
            </a:xfrm>
            <a:prstGeom prst="line">
              <a:avLst/>
            </a:prstGeom>
            <a:noFill/>
            <a:ln w="57150" cap="flat">
              <a:solidFill>
                <a:srgbClr val="3E3A3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23" name="Freeform 503"/>
            <p:cNvSpPr/>
            <p:nvPr/>
          </p:nvSpPr>
          <p:spPr bwMode="auto">
            <a:xfrm>
              <a:off x="1216025" y="2955926"/>
              <a:ext cx="1971675" cy="119063"/>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5715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518" name="组合 39"/>
          <p:cNvGrpSpPr/>
          <p:nvPr/>
        </p:nvGrpSpPr>
        <p:grpSpPr>
          <a:xfrm>
            <a:off x="11094656" y="5308651"/>
            <a:ext cx="702278" cy="850319"/>
            <a:chOff x="3141663" y="3136901"/>
            <a:chExt cx="90488" cy="141288"/>
          </a:xfrm>
        </p:grpSpPr>
        <p:sp>
          <p:nvSpPr>
            <p:cNvPr id="519" name="Freeform 504"/>
            <p:cNvSpPr/>
            <p:nvPr/>
          </p:nvSpPr>
          <p:spPr bwMode="auto">
            <a:xfrm>
              <a:off x="3141663" y="3136901"/>
              <a:ext cx="90488" cy="141288"/>
            </a:xfrm>
            <a:custGeom>
              <a:avLst/>
              <a:gdLst>
                <a:gd name="T0" fmla="*/ 86 w 86"/>
                <a:gd name="T1" fmla="*/ 46 h 134"/>
                <a:gd name="T2" fmla="*/ 86 w 86"/>
                <a:gd name="T3" fmla="*/ 69 h 134"/>
                <a:gd name="T4" fmla="*/ 86 w 86"/>
                <a:gd name="T5" fmla="*/ 92 h 134"/>
                <a:gd name="T6" fmla="*/ 43 w 86"/>
                <a:gd name="T7" fmla="*/ 134 h 134"/>
                <a:gd name="T8" fmla="*/ 0 w 86"/>
                <a:gd name="T9" fmla="*/ 92 h 134"/>
                <a:gd name="T10" fmla="*/ 0 w 86"/>
                <a:gd name="T11" fmla="*/ 69 h 134"/>
                <a:gd name="T12" fmla="*/ 0 w 86"/>
                <a:gd name="T13" fmla="*/ 46 h 134"/>
                <a:gd name="T14" fmla="*/ 12 w 86"/>
                <a:gd name="T15" fmla="*/ 13 h 134"/>
                <a:gd name="T16" fmla="*/ 43 w 86"/>
                <a:gd name="T17" fmla="*/ 0 h 134"/>
                <a:gd name="T18" fmla="*/ 74 w 86"/>
                <a:gd name="T19" fmla="*/ 13 h 134"/>
                <a:gd name="T20" fmla="*/ 86 w 86"/>
                <a:gd name="T21" fmla="*/ 4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134">
                  <a:moveTo>
                    <a:pt x="86" y="46"/>
                  </a:moveTo>
                  <a:cubicBezTo>
                    <a:pt x="86" y="53"/>
                    <a:pt x="86" y="61"/>
                    <a:pt x="86" y="69"/>
                  </a:cubicBezTo>
                  <a:cubicBezTo>
                    <a:pt x="86" y="76"/>
                    <a:pt x="86" y="84"/>
                    <a:pt x="86" y="92"/>
                  </a:cubicBezTo>
                  <a:cubicBezTo>
                    <a:pt x="86" y="121"/>
                    <a:pt x="64" y="134"/>
                    <a:pt x="43" y="134"/>
                  </a:cubicBezTo>
                  <a:cubicBezTo>
                    <a:pt x="22" y="134"/>
                    <a:pt x="0" y="121"/>
                    <a:pt x="0" y="92"/>
                  </a:cubicBezTo>
                  <a:cubicBezTo>
                    <a:pt x="0" y="84"/>
                    <a:pt x="0" y="76"/>
                    <a:pt x="0" y="69"/>
                  </a:cubicBezTo>
                  <a:cubicBezTo>
                    <a:pt x="0" y="61"/>
                    <a:pt x="0" y="53"/>
                    <a:pt x="0" y="46"/>
                  </a:cubicBezTo>
                  <a:cubicBezTo>
                    <a:pt x="0" y="33"/>
                    <a:pt x="5" y="21"/>
                    <a:pt x="12" y="13"/>
                  </a:cubicBezTo>
                  <a:cubicBezTo>
                    <a:pt x="20" y="5"/>
                    <a:pt x="31" y="0"/>
                    <a:pt x="43" y="0"/>
                  </a:cubicBezTo>
                  <a:cubicBezTo>
                    <a:pt x="55" y="0"/>
                    <a:pt x="66" y="5"/>
                    <a:pt x="74" y="13"/>
                  </a:cubicBezTo>
                  <a:cubicBezTo>
                    <a:pt x="81" y="21"/>
                    <a:pt x="86" y="33"/>
                    <a:pt x="86" y="4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0" name="Freeform 505"/>
            <p:cNvSpPr/>
            <p:nvPr/>
          </p:nvSpPr>
          <p:spPr bwMode="auto">
            <a:xfrm>
              <a:off x="3148013" y="3144840"/>
              <a:ext cx="77788" cy="127000"/>
            </a:xfrm>
            <a:custGeom>
              <a:avLst/>
              <a:gdLst>
                <a:gd name="T0" fmla="*/ 73 w 73"/>
                <a:gd name="T1" fmla="*/ 38 h 121"/>
                <a:gd name="T2" fmla="*/ 73 w 73"/>
                <a:gd name="T3" fmla="*/ 61 h 121"/>
                <a:gd name="T4" fmla="*/ 73 w 73"/>
                <a:gd name="T5" fmla="*/ 84 h 121"/>
                <a:gd name="T6" fmla="*/ 37 w 73"/>
                <a:gd name="T7" fmla="*/ 121 h 121"/>
                <a:gd name="T8" fmla="*/ 0 w 73"/>
                <a:gd name="T9" fmla="*/ 84 h 121"/>
                <a:gd name="T10" fmla="*/ 0 w 73"/>
                <a:gd name="T11" fmla="*/ 61 h 121"/>
                <a:gd name="T12" fmla="*/ 0 w 73"/>
                <a:gd name="T13" fmla="*/ 38 h 121"/>
                <a:gd name="T14" fmla="*/ 10 w 73"/>
                <a:gd name="T15" fmla="*/ 11 h 121"/>
                <a:gd name="T16" fmla="*/ 32 w 73"/>
                <a:gd name="T17" fmla="*/ 0 h 121"/>
                <a:gd name="T18" fmla="*/ 35 w 73"/>
                <a:gd name="T19" fmla="*/ 3 h 121"/>
                <a:gd name="T20" fmla="*/ 35 w 73"/>
                <a:gd name="T21" fmla="*/ 23 h 121"/>
                <a:gd name="T22" fmla="*/ 31 w 73"/>
                <a:gd name="T23" fmla="*/ 31 h 121"/>
                <a:gd name="T24" fmla="*/ 28 w 73"/>
                <a:gd name="T25" fmla="*/ 37 h 121"/>
                <a:gd name="T26" fmla="*/ 28 w 73"/>
                <a:gd name="T27" fmla="*/ 51 h 121"/>
                <a:gd name="T28" fmla="*/ 45 w 73"/>
                <a:gd name="T29" fmla="*/ 51 h 121"/>
                <a:gd name="T30" fmla="*/ 45 w 73"/>
                <a:gd name="T31" fmla="*/ 37 h 121"/>
                <a:gd name="T32" fmla="*/ 42 w 73"/>
                <a:gd name="T33" fmla="*/ 30 h 121"/>
                <a:gd name="T34" fmla="*/ 39 w 73"/>
                <a:gd name="T35" fmla="*/ 24 h 121"/>
                <a:gd name="T36" fmla="*/ 39 w 73"/>
                <a:gd name="T37" fmla="*/ 4 h 121"/>
                <a:gd name="T38" fmla="*/ 42 w 73"/>
                <a:gd name="T39" fmla="*/ 0 h 121"/>
                <a:gd name="T40" fmla="*/ 64 w 73"/>
                <a:gd name="T41" fmla="*/ 11 h 121"/>
                <a:gd name="T42" fmla="*/ 73 w 73"/>
                <a:gd name="T43" fmla="*/ 3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3" h="121">
                  <a:moveTo>
                    <a:pt x="73" y="38"/>
                  </a:moveTo>
                  <a:cubicBezTo>
                    <a:pt x="73" y="46"/>
                    <a:pt x="73" y="54"/>
                    <a:pt x="73" y="61"/>
                  </a:cubicBezTo>
                  <a:cubicBezTo>
                    <a:pt x="73" y="69"/>
                    <a:pt x="73" y="77"/>
                    <a:pt x="73" y="84"/>
                  </a:cubicBezTo>
                  <a:cubicBezTo>
                    <a:pt x="73" y="109"/>
                    <a:pt x="55" y="121"/>
                    <a:pt x="37" y="121"/>
                  </a:cubicBezTo>
                  <a:cubicBezTo>
                    <a:pt x="19" y="121"/>
                    <a:pt x="0" y="109"/>
                    <a:pt x="0" y="84"/>
                  </a:cubicBezTo>
                  <a:cubicBezTo>
                    <a:pt x="0" y="77"/>
                    <a:pt x="0" y="69"/>
                    <a:pt x="0" y="61"/>
                  </a:cubicBezTo>
                  <a:cubicBezTo>
                    <a:pt x="0" y="54"/>
                    <a:pt x="0" y="46"/>
                    <a:pt x="0" y="38"/>
                  </a:cubicBezTo>
                  <a:cubicBezTo>
                    <a:pt x="0" y="27"/>
                    <a:pt x="4" y="18"/>
                    <a:pt x="10" y="11"/>
                  </a:cubicBezTo>
                  <a:cubicBezTo>
                    <a:pt x="16" y="5"/>
                    <a:pt x="23" y="1"/>
                    <a:pt x="32" y="0"/>
                  </a:cubicBezTo>
                  <a:cubicBezTo>
                    <a:pt x="35" y="0"/>
                    <a:pt x="35" y="0"/>
                    <a:pt x="35" y="3"/>
                  </a:cubicBezTo>
                  <a:cubicBezTo>
                    <a:pt x="35" y="10"/>
                    <a:pt x="35" y="17"/>
                    <a:pt x="35" y="23"/>
                  </a:cubicBezTo>
                  <a:cubicBezTo>
                    <a:pt x="35" y="27"/>
                    <a:pt x="35" y="28"/>
                    <a:pt x="31" y="31"/>
                  </a:cubicBezTo>
                  <a:cubicBezTo>
                    <a:pt x="29" y="32"/>
                    <a:pt x="28" y="35"/>
                    <a:pt x="28" y="37"/>
                  </a:cubicBezTo>
                  <a:cubicBezTo>
                    <a:pt x="28" y="42"/>
                    <a:pt x="28" y="46"/>
                    <a:pt x="28" y="51"/>
                  </a:cubicBezTo>
                  <a:cubicBezTo>
                    <a:pt x="28" y="63"/>
                    <a:pt x="45" y="63"/>
                    <a:pt x="45" y="51"/>
                  </a:cubicBezTo>
                  <a:cubicBezTo>
                    <a:pt x="45" y="46"/>
                    <a:pt x="45" y="42"/>
                    <a:pt x="45" y="37"/>
                  </a:cubicBezTo>
                  <a:cubicBezTo>
                    <a:pt x="45" y="34"/>
                    <a:pt x="44" y="32"/>
                    <a:pt x="42" y="30"/>
                  </a:cubicBezTo>
                  <a:cubicBezTo>
                    <a:pt x="39" y="28"/>
                    <a:pt x="39" y="27"/>
                    <a:pt x="39" y="24"/>
                  </a:cubicBezTo>
                  <a:cubicBezTo>
                    <a:pt x="39" y="17"/>
                    <a:pt x="39" y="10"/>
                    <a:pt x="39" y="4"/>
                  </a:cubicBezTo>
                  <a:cubicBezTo>
                    <a:pt x="39" y="0"/>
                    <a:pt x="39" y="0"/>
                    <a:pt x="42" y="0"/>
                  </a:cubicBezTo>
                  <a:cubicBezTo>
                    <a:pt x="50" y="1"/>
                    <a:pt x="58" y="5"/>
                    <a:pt x="64" y="11"/>
                  </a:cubicBezTo>
                  <a:cubicBezTo>
                    <a:pt x="70" y="18"/>
                    <a:pt x="73" y="27"/>
                    <a:pt x="73" y="38"/>
                  </a:cubicBez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1" name="Freeform 506"/>
            <p:cNvSpPr/>
            <p:nvPr/>
          </p:nvSpPr>
          <p:spPr bwMode="auto">
            <a:xfrm>
              <a:off x="3181350" y="3176588"/>
              <a:ext cx="11113" cy="28575"/>
            </a:xfrm>
            <a:custGeom>
              <a:avLst/>
              <a:gdLst>
                <a:gd name="T0" fmla="*/ 10 w 10"/>
                <a:gd name="T1" fmla="*/ 7 h 28"/>
                <a:gd name="T2" fmla="*/ 10 w 10"/>
                <a:gd name="T3" fmla="*/ 21 h 28"/>
                <a:gd name="T4" fmla="*/ 0 w 10"/>
                <a:gd name="T5" fmla="*/ 21 h 28"/>
                <a:gd name="T6" fmla="*/ 0 w 10"/>
                <a:gd name="T7" fmla="*/ 7 h 28"/>
                <a:gd name="T8" fmla="*/ 10 w 10"/>
                <a:gd name="T9" fmla="*/ 7 h 28"/>
              </a:gdLst>
              <a:ahLst/>
              <a:cxnLst>
                <a:cxn ang="0">
                  <a:pos x="T0" y="T1"/>
                </a:cxn>
                <a:cxn ang="0">
                  <a:pos x="T2" y="T3"/>
                </a:cxn>
                <a:cxn ang="0">
                  <a:pos x="T4" y="T5"/>
                </a:cxn>
                <a:cxn ang="0">
                  <a:pos x="T6" y="T7"/>
                </a:cxn>
                <a:cxn ang="0">
                  <a:pos x="T8" y="T9"/>
                </a:cxn>
              </a:cxnLst>
              <a:rect l="0" t="0" r="r" b="b"/>
              <a:pathLst>
                <a:path w="10" h="28">
                  <a:moveTo>
                    <a:pt x="10" y="7"/>
                  </a:moveTo>
                  <a:cubicBezTo>
                    <a:pt x="10" y="12"/>
                    <a:pt x="10" y="16"/>
                    <a:pt x="10" y="21"/>
                  </a:cubicBezTo>
                  <a:cubicBezTo>
                    <a:pt x="10" y="28"/>
                    <a:pt x="0" y="28"/>
                    <a:pt x="0" y="21"/>
                  </a:cubicBezTo>
                  <a:cubicBezTo>
                    <a:pt x="0" y="16"/>
                    <a:pt x="0" y="12"/>
                    <a:pt x="0" y="7"/>
                  </a:cubicBezTo>
                  <a:cubicBezTo>
                    <a:pt x="0" y="0"/>
                    <a:pt x="10" y="0"/>
                    <a:pt x="10" y="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val="368761755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只有標題">
    <p:spTree>
      <p:nvGrpSpPr>
        <p:cNvPr id="1" name=""/>
        <p:cNvGrpSpPr/>
        <p:nvPr/>
      </p:nvGrpSpPr>
      <p:grpSpPr>
        <a:xfrm>
          <a:off x="0" y="0"/>
          <a:ext cx="0" cy="0"/>
          <a:chOff x="0" y="0"/>
          <a:chExt cx="0" cy="0"/>
        </a:xfrm>
      </p:grpSpPr>
      <p:sp>
        <p:nvSpPr>
          <p:cNvPr id="6" name="文本占位符 7"/>
          <p:cNvSpPr>
            <a:spLocks noGrp="1"/>
          </p:cNvSpPr>
          <p:nvPr>
            <p:ph type="body" sz="quarter" idx="13"/>
          </p:nvPr>
        </p:nvSpPr>
        <p:spPr>
          <a:xfrm>
            <a:off x="1090126" y="215684"/>
            <a:ext cx="7886700" cy="666776"/>
          </a:xfrm>
          <a:prstGeom prst="rect">
            <a:avLst/>
          </a:prstGeom>
        </p:spPr>
        <p:txBody>
          <a:bodyPr anchor="ctr" anchorCtr="0">
            <a:noAutofit/>
          </a:bodyPr>
          <a:lstStyle>
            <a:lvl1pPr marL="0" indent="0">
              <a:buNone/>
              <a:defRPr sz="2800" b="1">
                <a:solidFill>
                  <a:schemeClr val="accent6">
                    <a:lumMod val="50000"/>
                  </a:schemeClr>
                </a:solidFill>
                <a:latin typeface="微軟正黑體" panose="020B0604030504040204" pitchFamily="34" charset="-120"/>
                <a:ea typeface="微軟正黑體" panose="020B0604030504040204" pitchFamily="34" charset="-120"/>
              </a:defRPr>
            </a:lvl1pPr>
          </a:lstStyle>
          <a:p>
            <a:pPr lvl="0"/>
            <a:endParaRPr lang="zh-CN" altLang="en-US" dirty="0"/>
          </a:p>
        </p:txBody>
      </p:sp>
      <p:sp>
        <p:nvSpPr>
          <p:cNvPr id="7" name="圆角矩形 20"/>
          <p:cNvSpPr/>
          <p:nvPr userDrawn="1"/>
        </p:nvSpPr>
        <p:spPr>
          <a:xfrm>
            <a:off x="338162" y="215687"/>
            <a:ext cx="665729" cy="666776"/>
          </a:xfrm>
          <a:prstGeom prst="roundRect">
            <a:avLst>
              <a:gd name="adj" fmla="val 12258"/>
            </a:avLst>
          </a:prstGeom>
          <a:solidFill>
            <a:schemeClr val="bg2">
              <a:lumMod val="1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13"/>
          <p:cNvSpPr txBox="1"/>
          <p:nvPr userDrawn="1"/>
        </p:nvSpPr>
        <p:spPr>
          <a:xfrm>
            <a:off x="251927" y="333630"/>
            <a:ext cx="838200" cy="430887"/>
          </a:xfrm>
          <a:prstGeom prst="rect">
            <a:avLst/>
          </a:prstGeom>
          <a:noFill/>
        </p:spPr>
        <p:txBody>
          <a:bodyPr wrap="square" rtlCol="0" anchor="ctr">
            <a:spAutoFit/>
          </a:bodyPr>
          <a:lstStyle/>
          <a:p>
            <a:pPr algn="ctr"/>
            <a:endParaRPr lang="zh-CN" altLang="en-US" sz="2200" b="1" dirty="0">
              <a:solidFill>
                <a:schemeClr val="bg1"/>
              </a:solidFill>
              <a:latin typeface="微軟正黑體" panose="020B0604030504040204" pitchFamily="34" charset="-120"/>
              <a:ea typeface="微軟正黑體" panose="020B0604030504040204" pitchFamily="34" charset="-120"/>
            </a:endParaRPr>
          </a:p>
        </p:txBody>
      </p:sp>
      <p:sp>
        <p:nvSpPr>
          <p:cNvPr id="11" name="Line 502"/>
          <p:cNvSpPr>
            <a:spLocks noChangeShapeType="1"/>
          </p:cNvSpPr>
          <p:nvPr/>
        </p:nvSpPr>
        <p:spPr bwMode="auto">
          <a:xfrm>
            <a:off x="11905861" y="1064731"/>
            <a:ext cx="0" cy="148249"/>
          </a:xfrm>
          <a:prstGeom prst="line">
            <a:avLst/>
          </a:prstGeom>
          <a:noFill/>
          <a:ln w="57150" cap="flat">
            <a:solidFill>
              <a:srgbClr val="3E3A3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2" name="Freeform 503"/>
          <p:cNvSpPr/>
          <p:nvPr/>
        </p:nvSpPr>
        <p:spPr bwMode="auto">
          <a:xfrm>
            <a:off x="671026" y="882460"/>
            <a:ext cx="11234835" cy="182273"/>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5715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 name="Freeform 504"/>
          <p:cNvSpPr/>
          <p:nvPr/>
        </p:nvSpPr>
        <p:spPr bwMode="auto">
          <a:xfrm>
            <a:off x="11683638" y="1182676"/>
            <a:ext cx="444445" cy="571479"/>
          </a:xfrm>
          <a:custGeom>
            <a:avLst/>
            <a:gdLst>
              <a:gd name="T0" fmla="*/ 86 w 86"/>
              <a:gd name="T1" fmla="*/ 46 h 134"/>
              <a:gd name="T2" fmla="*/ 86 w 86"/>
              <a:gd name="T3" fmla="*/ 69 h 134"/>
              <a:gd name="T4" fmla="*/ 86 w 86"/>
              <a:gd name="T5" fmla="*/ 92 h 134"/>
              <a:gd name="T6" fmla="*/ 43 w 86"/>
              <a:gd name="T7" fmla="*/ 134 h 134"/>
              <a:gd name="T8" fmla="*/ 0 w 86"/>
              <a:gd name="T9" fmla="*/ 92 h 134"/>
              <a:gd name="T10" fmla="*/ 0 w 86"/>
              <a:gd name="T11" fmla="*/ 69 h 134"/>
              <a:gd name="T12" fmla="*/ 0 w 86"/>
              <a:gd name="T13" fmla="*/ 46 h 134"/>
              <a:gd name="T14" fmla="*/ 12 w 86"/>
              <a:gd name="T15" fmla="*/ 13 h 134"/>
              <a:gd name="T16" fmla="*/ 43 w 86"/>
              <a:gd name="T17" fmla="*/ 0 h 134"/>
              <a:gd name="T18" fmla="*/ 74 w 86"/>
              <a:gd name="T19" fmla="*/ 13 h 134"/>
              <a:gd name="T20" fmla="*/ 86 w 86"/>
              <a:gd name="T21" fmla="*/ 4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134">
                <a:moveTo>
                  <a:pt x="86" y="46"/>
                </a:moveTo>
                <a:cubicBezTo>
                  <a:pt x="86" y="53"/>
                  <a:pt x="86" y="61"/>
                  <a:pt x="86" y="69"/>
                </a:cubicBezTo>
                <a:cubicBezTo>
                  <a:pt x="86" y="76"/>
                  <a:pt x="86" y="84"/>
                  <a:pt x="86" y="92"/>
                </a:cubicBezTo>
                <a:cubicBezTo>
                  <a:pt x="86" y="121"/>
                  <a:pt x="64" y="134"/>
                  <a:pt x="43" y="134"/>
                </a:cubicBezTo>
                <a:cubicBezTo>
                  <a:pt x="22" y="134"/>
                  <a:pt x="0" y="121"/>
                  <a:pt x="0" y="92"/>
                </a:cubicBezTo>
                <a:cubicBezTo>
                  <a:pt x="0" y="84"/>
                  <a:pt x="0" y="76"/>
                  <a:pt x="0" y="69"/>
                </a:cubicBezTo>
                <a:cubicBezTo>
                  <a:pt x="0" y="61"/>
                  <a:pt x="0" y="53"/>
                  <a:pt x="0" y="46"/>
                </a:cubicBezTo>
                <a:cubicBezTo>
                  <a:pt x="0" y="33"/>
                  <a:pt x="5" y="21"/>
                  <a:pt x="12" y="13"/>
                </a:cubicBezTo>
                <a:cubicBezTo>
                  <a:pt x="20" y="5"/>
                  <a:pt x="31" y="0"/>
                  <a:pt x="43" y="0"/>
                </a:cubicBezTo>
                <a:cubicBezTo>
                  <a:pt x="55" y="0"/>
                  <a:pt x="66" y="5"/>
                  <a:pt x="74" y="13"/>
                </a:cubicBezTo>
                <a:cubicBezTo>
                  <a:pt x="81" y="21"/>
                  <a:pt x="86" y="33"/>
                  <a:pt x="86" y="4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505"/>
          <p:cNvSpPr/>
          <p:nvPr/>
        </p:nvSpPr>
        <p:spPr bwMode="auto">
          <a:xfrm>
            <a:off x="11714827" y="1214788"/>
            <a:ext cx="382067" cy="513687"/>
          </a:xfrm>
          <a:custGeom>
            <a:avLst/>
            <a:gdLst>
              <a:gd name="T0" fmla="*/ 73 w 73"/>
              <a:gd name="T1" fmla="*/ 38 h 121"/>
              <a:gd name="T2" fmla="*/ 73 w 73"/>
              <a:gd name="T3" fmla="*/ 61 h 121"/>
              <a:gd name="T4" fmla="*/ 73 w 73"/>
              <a:gd name="T5" fmla="*/ 84 h 121"/>
              <a:gd name="T6" fmla="*/ 37 w 73"/>
              <a:gd name="T7" fmla="*/ 121 h 121"/>
              <a:gd name="T8" fmla="*/ 0 w 73"/>
              <a:gd name="T9" fmla="*/ 84 h 121"/>
              <a:gd name="T10" fmla="*/ 0 w 73"/>
              <a:gd name="T11" fmla="*/ 61 h 121"/>
              <a:gd name="T12" fmla="*/ 0 w 73"/>
              <a:gd name="T13" fmla="*/ 38 h 121"/>
              <a:gd name="T14" fmla="*/ 10 w 73"/>
              <a:gd name="T15" fmla="*/ 11 h 121"/>
              <a:gd name="T16" fmla="*/ 32 w 73"/>
              <a:gd name="T17" fmla="*/ 0 h 121"/>
              <a:gd name="T18" fmla="*/ 35 w 73"/>
              <a:gd name="T19" fmla="*/ 3 h 121"/>
              <a:gd name="T20" fmla="*/ 35 w 73"/>
              <a:gd name="T21" fmla="*/ 23 h 121"/>
              <a:gd name="T22" fmla="*/ 31 w 73"/>
              <a:gd name="T23" fmla="*/ 31 h 121"/>
              <a:gd name="T24" fmla="*/ 28 w 73"/>
              <a:gd name="T25" fmla="*/ 37 h 121"/>
              <a:gd name="T26" fmla="*/ 28 w 73"/>
              <a:gd name="T27" fmla="*/ 51 h 121"/>
              <a:gd name="T28" fmla="*/ 45 w 73"/>
              <a:gd name="T29" fmla="*/ 51 h 121"/>
              <a:gd name="T30" fmla="*/ 45 w 73"/>
              <a:gd name="T31" fmla="*/ 37 h 121"/>
              <a:gd name="T32" fmla="*/ 42 w 73"/>
              <a:gd name="T33" fmla="*/ 30 h 121"/>
              <a:gd name="T34" fmla="*/ 39 w 73"/>
              <a:gd name="T35" fmla="*/ 24 h 121"/>
              <a:gd name="T36" fmla="*/ 39 w 73"/>
              <a:gd name="T37" fmla="*/ 4 h 121"/>
              <a:gd name="T38" fmla="*/ 42 w 73"/>
              <a:gd name="T39" fmla="*/ 0 h 121"/>
              <a:gd name="T40" fmla="*/ 64 w 73"/>
              <a:gd name="T41" fmla="*/ 11 h 121"/>
              <a:gd name="T42" fmla="*/ 73 w 73"/>
              <a:gd name="T43" fmla="*/ 3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3" h="121">
                <a:moveTo>
                  <a:pt x="73" y="38"/>
                </a:moveTo>
                <a:cubicBezTo>
                  <a:pt x="73" y="46"/>
                  <a:pt x="73" y="54"/>
                  <a:pt x="73" y="61"/>
                </a:cubicBezTo>
                <a:cubicBezTo>
                  <a:pt x="73" y="69"/>
                  <a:pt x="73" y="77"/>
                  <a:pt x="73" y="84"/>
                </a:cubicBezTo>
                <a:cubicBezTo>
                  <a:pt x="73" y="109"/>
                  <a:pt x="55" y="121"/>
                  <a:pt x="37" y="121"/>
                </a:cubicBezTo>
                <a:cubicBezTo>
                  <a:pt x="19" y="121"/>
                  <a:pt x="0" y="109"/>
                  <a:pt x="0" y="84"/>
                </a:cubicBezTo>
                <a:cubicBezTo>
                  <a:pt x="0" y="77"/>
                  <a:pt x="0" y="69"/>
                  <a:pt x="0" y="61"/>
                </a:cubicBezTo>
                <a:cubicBezTo>
                  <a:pt x="0" y="54"/>
                  <a:pt x="0" y="46"/>
                  <a:pt x="0" y="38"/>
                </a:cubicBezTo>
                <a:cubicBezTo>
                  <a:pt x="0" y="27"/>
                  <a:pt x="4" y="18"/>
                  <a:pt x="10" y="11"/>
                </a:cubicBezTo>
                <a:cubicBezTo>
                  <a:pt x="16" y="5"/>
                  <a:pt x="23" y="1"/>
                  <a:pt x="32" y="0"/>
                </a:cubicBezTo>
                <a:cubicBezTo>
                  <a:pt x="35" y="0"/>
                  <a:pt x="35" y="0"/>
                  <a:pt x="35" y="3"/>
                </a:cubicBezTo>
                <a:cubicBezTo>
                  <a:pt x="35" y="10"/>
                  <a:pt x="35" y="17"/>
                  <a:pt x="35" y="23"/>
                </a:cubicBezTo>
                <a:cubicBezTo>
                  <a:pt x="35" y="27"/>
                  <a:pt x="35" y="28"/>
                  <a:pt x="31" y="31"/>
                </a:cubicBezTo>
                <a:cubicBezTo>
                  <a:pt x="29" y="32"/>
                  <a:pt x="28" y="35"/>
                  <a:pt x="28" y="37"/>
                </a:cubicBezTo>
                <a:cubicBezTo>
                  <a:pt x="28" y="42"/>
                  <a:pt x="28" y="46"/>
                  <a:pt x="28" y="51"/>
                </a:cubicBezTo>
                <a:cubicBezTo>
                  <a:pt x="28" y="63"/>
                  <a:pt x="45" y="63"/>
                  <a:pt x="45" y="51"/>
                </a:cubicBezTo>
                <a:cubicBezTo>
                  <a:pt x="45" y="46"/>
                  <a:pt x="45" y="42"/>
                  <a:pt x="45" y="37"/>
                </a:cubicBezTo>
                <a:cubicBezTo>
                  <a:pt x="45" y="34"/>
                  <a:pt x="44" y="32"/>
                  <a:pt x="42" y="30"/>
                </a:cubicBezTo>
                <a:cubicBezTo>
                  <a:pt x="39" y="28"/>
                  <a:pt x="39" y="27"/>
                  <a:pt x="39" y="24"/>
                </a:cubicBezTo>
                <a:cubicBezTo>
                  <a:pt x="39" y="17"/>
                  <a:pt x="39" y="10"/>
                  <a:pt x="39" y="4"/>
                </a:cubicBezTo>
                <a:cubicBezTo>
                  <a:pt x="39" y="0"/>
                  <a:pt x="39" y="0"/>
                  <a:pt x="42" y="0"/>
                </a:cubicBezTo>
                <a:cubicBezTo>
                  <a:pt x="50" y="1"/>
                  <a:pt x="58" y="5"/>
                  <a:pt x="64" y="11"/>
                </a:cubicBezTo>
                <a:cubicBezTo>
                  <a:pt x="70" y="18"/>
                  <a:pt x="73" y="27"/>
                  <a:pt x="73" y="38"/>
                </a:cubicBezTo>
                <a:close/>
              </a:path>
            </a:pathLst>
          </a:custGeom>
          <a:solidFill>
            <a:schemeClr val="bg2">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506"/>
          <p:cNvSpPr/>
          <p:nvPr/>
        </p:nvSpPr>
        <p:spPr bwMode="auto">
          <a:xfrm>
            <a:off x="11878566" y="1343201"/>
            <a:ext cx="54583" cy="115580"/>
          </a:xfrm>
          <a:custGeom>
            <a:avLst/>
            <a:gdLst>
              <a:gd name="T0" fmla="*/ 10 w 10"/>
              <a:gd name="T1" fmla="*/ 7 h 28"/>
              <a:gd name="T2" fmla="*/ 10 w 10"/>
              <a:gd name="T3" fmla="*/ 21 h 28"/>
              <a:gd name="T4" fmla="*/ 0 w 10"/>
              <a:gd name="T5" fmla="*/ 21 h 28"/>
              <a:gd name="T6" fmla="*/ 0 w 10"/>
              <a:gd name="T7" fmla="*/ 7 h 28"/>
              <a:gd name="T8" fmla="*/ 10 w 10"/>
              <a:gd name="T9" fmla="*/ 7 h 28"/>
            </a:gdLst>
            <a:ahLst/>
            <a:cxnLst>
              <a:cxn ang="0">
                <a:pos x="T0" y="T1"/>
              </a:cxn>
              <a:cxn ang="0">
                <a:pos x="T2" y="T3"/>
              </a:cxn>
              <a:cxn ang="0">
                <a:pos x="T4" y="T5"/>
              </a:cxn>
              <a:cxn ang="0">
                <a:pos x="T6" y="T7"/>
              </a:cxn>
              <a:cxn ang="0">
                <a:pos x="T8" y="T9"/>
              </a:cxn>
            </a:cxnLst>
            <a:rect l="0" t="0" r="r" b="b"/>
            <a:pathLst>
              <a:path w="10" h="28">
                <a:moveTo>
                  <a:pt x="10" y="7"/>
                </a:moveTo>
                <a:cubicBezTo>
                  <a:pt x="10" y="12"/>
                  <a:pt x="10" y="16"/>
                  <a:pt x="10" y="21"/>
                </a:cubicBezTo>
                <a:cubicBezTo>
                  <a:pt x="10" y="28"/>
                  <a:pt x="0" y="28"/>
                  <a:pt x="0" y="21"/>
                </a:cubicBezTo>
                <a:cubicBezTo>
                  <a:pt x="0" y="16"/>
                  <a:pt x="0" y="12"/>
                  <a:pt x="0" y="7"/>
                </a:cubicBezTo>
                <a:cubicBezTo>
                  <a:pt x="0" y="0"/>
                  <a:pt x="10" y="0"/>
                  <a:pt x="10" y="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268023298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標題及物件">
    <p:spTree>
      <p:nvGrpSpPr>
        <p:cNvPr id="1" name=""/>
        <p:cNvGrpSpPr/>
        <p:nvPr/>
      </p:nvGrpSpPr>
      <p:grpSpPr>
        <a:xfrm>
          <a:off x="0" y="0"/>
          <a:ext cx="0" cy="0"/>
          <a:chOff x="0" y="0"/>
          <a:chExt cx="0" cy="0"/>
        </a:xfrm>
      </p:grpSpPr>
      <p:sp>
        <p:nvSpPr>
          <p:cNvPr id="2" name="投影片編號版面配置區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36ACD9-F410-4E0C-AA39-2C3CA9F8E6F8}" type="slidenum">
              <a:rPr lang="zh-TW" altLang="en-US" smtClean="0"/>
              <a:t>‹#›</a:t>
            </a:fld>
            <a:endParaRPr lang="zh-TW" altLang="en-US" dirty="0"/>
          </a:p>
        </p:txBody>
      </p:sp>
    </p:spTree>
    <p:extLst>
      <p:ext uri="{BB962C8B-B14F-4D97-AF65-F5344CB8AC3E}">
        <p14:creationId xmlns:p14="http://schemas.microsoft.com/office/powerpoint/2010/main" val="185734526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TW" altLang="en-US" dirty="0"/>
          </a:p>
        </p:txBody>
      </p:sp>
      <p:sp>
        <p:nvSpPr>
          <p:cNvPr id="5" name="頁尾版面配置區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TW" altLang="en-US"/>
          </a:p>
        </p:txBody>
      </p:sp>
      <p:sp>
        <p:nvSpPr>
          <p:cNvPr id="6" name="投影片編號版面配置區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36ACD9-F410-4E0C-AA39-2C3CA9F8E6F8}" type="slidenum">
              <a:rPr lang="zh-TW" altLang="en-US" smtClean="0"/>
              <a:t>‹#›</a:t>
            </a:fld>
            <a:endParaRPr lang="zh-TW" altLang="en-US" dirty="0"/>
          </a:p>
        </p:txBody>
      </p:sp>
    </p:spTree>
    <p:extLst>
      <p:ext uri="{BB962C8B-B14F-4D97-AF65-F5344CB8AC3E}">
        <p14:creationId xmlns:p14="http://schemas.microsoft.com/office/powerpoint/2010/main" val="3982732712"/>
      </p:ext>
    </p:extLst>
  </p:cSld>
  <p:clrMap bg1="lt1" tx1="dk1" bg2="lt2" tx2="dk2" accent1="accent1" accent2="accent2" accent3="accent3" accent4="accent4" accent5="accent5" accent6="accent6" hlink="hlink" folHlink="folHlink"/>
  <p:sldLayoutIdLst>
    <p:sldLayoutId id="2147483649" r:id="rId1"/>
    <p:sldLayoutId id="2147483654" r:id="rId2"/>
    <p:sldLayoutId id="2147483650" r:id="rId3"/>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2783015" y="839585"/>
            <a:ext cx="9176084" cy="4189101"/>
          </a:xfrm>
        </p:spPr>
        <p:txBody>
          <a:bodyPr>
            <a:normAutofit/>
          </a:bodyPr>
          <a:lstStyle/>
          <a:p>
            <a:r>
              <a:rPr lang="zh-TW" altLang="en-US" sz="6000" b="1" dirty="0" smtClean="0"/>
              <a:t>國立臺灣戲曲學院</a:t>
            </a:r>
            <a:r>
              <a:rPr lang="en-US" altLang="zh-TW" sz="6000" b="1" dirty="0" smtClean="0"/>
              <a:t/>
            </a:r>
            <a:br>
              <a:rPr lang="en-US" altLang="zh-TW" sz="6000" b="1" dirty="0" smtClean="0"/>
            </a:br>
            <a:r>
              <a:rPr lang="en-US" altLang="zh-TW" sz="6000" b="1" dirty="0" smtClean="0"/>
              <a:t/>
            </a:r>
            <a:br>
              <a:rPr lang="en-US" altLang="zh-TW" sz="6000" b="1" dirty="0" smtClean="0"/>
            </a:br>
            <a:r>
              <a:rPr lang="zh-TW" altLang="en-US" sz="6000" b="1" dirty="0" smtClean="0"/>
              <a:t>技</a:t>
            </a:r>
            <a:r>
              <a:rPr lang="zh-TW" altLang="en-US" sz="6000" b="1" dirty="0" smtClean="0"/>
              <a:t>專校院校務資料庫</a:t>
            </a:r>
            <a:br>
              <a:rPr lang="zh-TW" altLang="en-US" sz="6000" b="1" dirty="0" smtClean="0"/>
            </a:br>
            <a:r>
              <a:rPr lang="en-US" altLang="zh-TW" sz="6000" b="1" dirty="0" smtClean="0"/>
              <a:t>107</a:t>
            </a:r>
            <a:r>
              <a:rPr lang="zh-TW" altLang="en-US" sz="6000" b="1" dirty="0" smtClean="0"/>
              <a:t>年</a:t>
            </a:r>
            <a:r>
              <a:rPr lang="en-US" altLang="zh-TW" sz="6000" b="1" dirty="0" smtClean="0"/>
              <a:t>03</a:t>
            </a:r>
            <a:r>
              <a:rPr lang="zh-TW" altLang="en-US" sz="6000" b="1" dirty="0" smtClean="0"/>
              <a:t>月份填表說明會</a:t>
            </a:r>
            <a:endParaRPr lang="zh-TW" altLang="en-US" b="1" dirty="0"/>
          </a:p>
        </p:txBody>
      </p:sp>
    </p:spTree>
    <p:extLst>
      <p:ext uri="{BB962C8B-B14F-4D97-AF65-F5344CB8AC3E}">
        <p14:creationId xmlns:p14="http://schemas.microsoft.com/office/powerpoint/2010/main" val="370382484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8457814"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smtClean="0">
                <a:solidFill>
                  <a:schemeClr val="accent6">
                    <a:lumMod val="50000"/>
                  </a:schemeClr>
                </a:solidFill>
              </a:rPr>
              <a:t>作業時程</a:t>
            </a:r>
            <a:r>
              <a:rPr lang="en-US" altLang="zh-TW" sz="4400" dirty="0" smtClean="0">
                <a:solidFill>
                  <a:schemeClr val="accent6">
                    <a:lumMod val="50000"/>
                  </a:schemeClr>
                </a:solidFill>
              </a:rPr>
              <a:t>-</a:t>
            </a:r>
            <a:r>
              <a:rPr lang="zh-TW" altLang="en-US" sz="4400" dirty="0" smtClean="0">
                <a:solidFill>
                  <a:schemeClr val="accent6">
                    <a:lumMod val="50000"/>
                  </a:schemeClr>
                </a:solidFill>
              </a:rPr>
              <a:t>資料修正作業時程</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3</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grpSp>
        <p:nvGrpSpPr>
          <p:cNvPr id="9" name="组合 39"/>
          <p:cNvGrpSpPr/>
          <p:nvPr/>
        </p:nvGrpSpPr>
        <p:grpSpPr>
          <a:xfrm>
            <a:off x="11615620" y="2740105"/>
            <a:ext cx="283722" cy="443004"/>
            <a:chOff x="3141663" y="3136901"/>
            <a:chExt cx="90488" cy="141288"/>
          </a:xfrm>
        </p:grpSpPr>
        <p:sp>
          <p:nvSpPr>
            <p:cNvPr id="10" name="Freeform 504"/>
            <p:cNvSpPr/>
            <p:nvPr/>
          </p:nvSpPr>
          <p:spPr bwMode="auto">
            <a:xfrm>
              <a:off x="3141663" y="3136901"/>
              <a:ext cx="90488" cy="141288"/>
            </a:xfrm>
            <a:custGeom>
              <a:avLst/>
              <a:gdLst>
                <a:gd name="T0" fmla="*/ 86 w 86"/>
                <a:gd name="T1" fmla="*/ 46 h 134"/>
                <a:gd name="T2" fmla="*/ 86 w 86"/>
                <a:gd name="T3" fmla="*/ 69 h 134"/>
                <a:gd name="T4" fmla="*/ 86 w 86"/>
                <a:gd name="T5" fmla="*/ 92 h 134"/>
                <a:gd name="T6" fmla="*/ 43 w 86"/>
                <a:gd name="T7" fmla="*/ 134 h 134"/>
                <a:gd name="T8" fmla="*/ 0 w 86"/>
                <a:gd name="T9" fmla="*/ 92 h 134"/>
                <a:gd name="T10" fmla="*/ 0 w 86"/>
                <a:gd name="T11" fmla="*/ 69 h 134"/>
                <a:gd name="T12" fmla="*/ 0 w 86"/>
                <a:gd name="T13" fmla="*/ 46 h 134"/>
                <a:gd name="T14" fmla="*/ 12 w 86"/>
                <a:gd name="T15" fmla="*/ 13 h 134"/>
                <a:gd name="T16" fmla="*/ 43 w 86"/>
                <a:gd name="T17" fmla="*/ 0 h 134"/>
                <a:gd name="T18" fmla="*/ 74 w 86"/>
                <a:gd name="T19" fmla="*/ 13 h 134"/>
                <a:gd name="T20" fmla="*/ 86 w 86"/>
                <a:gd name="T21" fmla="*/ 4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134">
                  <a:moveTo>
                    <a:pt x="86" y="46"/>
                  </a:moveTo>
                  <a:cubicBezTo>
                    <a:pt x="86" y="53"/>
                    <a:pt x="86" y="61"/>
                    <a:pt x="86" y="69"/>
                  </a:cubicBezTo>
                  <a:cubicBezTo>
                    <a:pt x="86" y="76"/>
                    <a:pt x="86" y="84"/>
                    <a:pt x="86" y="92"/>
                  </a:cubicBezTo>
                  <a:cubicBezTo>
                    <a:pt x="86" y="121"/>
                    <a:pt x="64" y="134"/>
                    <a:pt x="43" y="134"/>
                  </a:cubicBezTo>
                  <a:cubicBezTo>
                    <a:pt x="22" y="134"/>
                    <a:pt x="0" y="121"/>
                    <a:pt x="0" y="92"/>
                  </a:cubicBezTo>
                  <a:cubicBezTo>
                    <a:pt x="0" y="84"/>
                    <a:pt x="0" y="76"/>
                    <a:pt x="0" y="69"/>
                  </a:cubicBezTo>
                  <a:cubicBezTo>
                    <a:pt x="0" y="61"/>
                    <a:pt x="0" y="53"/>
                    <a:pt x="0" y="46"/>
                  </a:cubicBezTo>
                  <a:cubicBezTo>
                    <a:pt x="0" y="33"/>
                    <a:pt x="5" y="21"/>
                    <a:pt x="12" y="13"/>
                  </a:cubicBezTo>
                  <a:cubicBezTo>
                    <a:pt x="20" y="5"/>
                    <a:pt x="31" y="0"/>
                    <a:pt x="43" y="0"/>
                  </a:cubicBezTo>
                  <a:cubicBezTo>
                    <a:pt x="55" y="0"/>
                    <a:pt x="66" y="5"/>
                    <a:pt x="74" y="13"/>
                  </a:cubicBezTo>
                  <a:cubicBezTo>
                    <a:pt x="81" y="21"/>
                    <a:pt x="86" y="33"/>
                    <a:pt x="86" y="4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505"/>
            <p:cNvSpPr/>
            <p:nvPr/>
          </p:nvSpPr>
          <p:spPr bwMode="auto">
            <a:xfrm>
              <a:off x="3148013" y="3144840"/>
              <a:ext cx="77788" cy="127000"/>
            </a:xfrm>
            <a:custGeom>
              <a:avLst/>
              <a:gdLst>
                <a:gd name="T0" fmla="*/ 73 w 73"/>
                <a:gd name="T1" fmla="*/ 38 h 121"/>
                <a:gd name="T2" fmla="*/ 73 w 73"/>
                <a:gd name="T3" fmla="*/ 61 h 121"/>
                <a:gd name="T4" fmla="*/ 73 w 73"/>
                <a:gd name="T5" fmla="*/ 84 h 121"/>
                <a:gd name="T6" fmla="*/ 37 w 73"/>
                <a:gd name="T7" fmla="*/ 121 h 121"/>
                <a:gd name="T8" fmla="*/ 0 w 73"/>
                <a:gd name="T9" fmla="*/ 84 h 121"/>
                <a:gd name="T10" fmla="*/ 0 w 73"/>
                <a:gd name="T11" fmla="*/ 61 h 121"/>
                <a:gd name="T12" fmla="*/ 0 w 73"/>
                <a:gd name="T13" fmla="*/ 38 h 121"/>
                <a:gd name="T14" fmla="*/ 10 w 73"/>
                <a:gd name="T15" fmla="*/ 11 h 121"/>
                <a:gd name="T16" fmla="*/ 32 w 73"/>
                <a:gd name="T17" fmla="*/ 0 h 121"/>
                <a:gd name="T18" fmla="*/ 35 w 73"/>
                <a:gd name="T19" fmla="*/ 3 h 121"/>
                <a:gd name="T20" fmla="*/ 35 w 73"/>
                <a:gd name="T21" fmla="*/ 23 h 121"/>
                <a:gd name="T22" fmla="*/ 31 w 73"/>
                <a:gd name="T23" fmla="*/ 31 h 121"/>
                <a:gd name="T24" fmla="*/ 28 w 73"/>
                <a:gd name="T25" fmla="*/ 37 h 121"/>
                <a:gd name="T26" fmla="*/ 28 w 73"/>
                <a:gd name="T27" fmla="*/ 51 h 121"/>
                <a:gd name="T28" fmla="*/ 45 w 73"/>
                <a:gd name="T29" fmla="*/ 51 h 121"/>
                <a:gd name="T30" fmla="*/ 45 w 73"/>
                <a:gd name="T31" fmla="*/ 37 h 121"/>
                <a:gd name="T32" fmla="*/ 42 w 73"/>
                <a:gd name="T33" fmla="*/ 30 h 121"/>
                <a:gd name="T34" fmla="*/ 39 w 73"/>
                <a:gd name="T35" fmla="*/ 24 h 121"/>
                <a:gd name="T36" fmla="*/ 39 w 73"/>
                <a:gd name="T37" fmla="*/ 4 h 121"/>
                <a:gd name="T38" fmla="*/ 42 w 73"/>
                <a:gd name="T39" fmla="*/ 0 h 121"/>
                <a:gd name="T40" fmla="*/ 64 w 73"/>
                <a:gd name="T41" fmla="*/ 11 h 121"/>
                <a:gd name="T42" fmla="*/ 73 w 73"/>
                <a:gd name="T43" fmla="*/ 3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3" h="121">
                  <a:moveTo>
                    <a:pt x="73" y="38"/>
                  </a:moveTo>
                  <a:cubicBezTo>
                    <a:pt x="73" y="46"/>
                    <a:pt x="73" y="54"/>
                    <a:pt x="73" y="61"/>
                  </a:cubicBezTo>
                  <a:cubicBezTo>
                    <a:pt x="73" y="69"/>
                    <a:pt x="73" y="77"/>
                    <a:pt x="73" y="84"/>
                  </a:cubicBezTo>
                  <a:cubicBezTo>
                    <a:pt x="73" y="109"/>
                    <a:pt x="55" y="121"/>
                    <a:pt x="37" y="121"/>
                  </a:cubicBezTo>
                  <a:cubicBezTo>
                    <a:pt x="19" y="121"/>
                    <a:pt x="0" y="109"/>
                    <a:pt x="0" y="84"/>
                  </a:cubicBezTo>
                  <a:cubicBezTo>
                    <a:pt x="0" y="77"/>
                    <a:pt x="0" y="69"/>
                    <a:pt x="0" y="61"/>
                  </a:cubicBezTo>
                  <a:cubicBezTo>
                    <a:pt x="0" y="54"/>
                    <a:pt x="0" y="46"/>
                    <a:pt x="0" y="38"/>
                  </a:cubicBezTo>
                  <a:cubicBezTo>
                    <a:pt x="0" y="27"/>
                    <a:pt x="4" y="18"/>
                    <a:pt x="10" y="11"/>
                  </a:cubicBezTo>
                  <a:cubicBezTo>
                    <a:pt x="16" y="5"/>
                    <a:pt x="23" y="1"/>
                    <a:pt x="32" y="0"/>
                  </a:cubicBezTo>
                  <a:cubicBezTo>
                    <a:pt x="35" y="0"/>
                    <a:pt x="35" y="0"/>
                    <a:pt x="35" y="3"/>
                  </a:cubicBezTo>
                  <a:cubicBezTo>
                    <a:pt x="35" y="10"/>
                    <a:pt x="35" y="17"/>
                    <a:pt x="35" y="23"/>
                  </a:cubicBezTo>
                  <a:cubicBezTo>
                    <a:pt x="35" y="27"/>
                    <a:pt x="35" y="28"/>
                    <a:pt x="31" y="31"/>
                  </a:cubicBezTo>
                  <a:cubicBezTo>
                    <a:pt x="29" y="32"/>
                    <a:pt x="28" y="35"/>
                    <a:pt x="28" y="37"/>
                  </a:cubicBezTo>
                  <a:cubicBezTo>
                    <a:pt x="28" y="42"/>
                    <a:pt x="28" y="46"/>
                    <a:pt x="28" y="51"/>
                  </a:cubicBezTo>
                  <a:cubicBezTo>
                    <a:pt x="28" y="63"/>
                    <a:pt x="45" y="63"/>
                    <a:pt x="45" y="51"/>
                  </a:cubicBezTo>
                  <a:cubicBezTo>
                    <a:pt x="45" y="46"/>
                    <a:pt x="45" y="42"/>
                    <a:pt x="45" y="37"/>
                  </a:cubicBezTo>
                  <a:cubicBezTo>
                    <a:pt x="45" y="34"/>
                    <a:pt x="44" y="32"/>
                    <a:pt x="42" y="30"/>
                  </a:cubicBezTo>
                  <a:cubicBezTo>
                    <a:pt x="39" y="28"/>
                    <a:pt x="39" y="27"/>
                    <a:pt x="39" y="24"/>
                  </a:cubicBezTo>
                  <a:cubicBezTo>
                    <a:pt x="39" y="17"/>
                    <a:pt x="39" y="10"/>
                    <a:pt x="39" y="4"/>
                  </a:cubicBezTo>
                  <a:cubicBezTo>
                    <a:pt x="39" y="0"/>
                    <a:pt x="39" y="0"/>
                    <a:pt x="42" y="0"/>
                  </a:cubicBezTo>
                  <a:cubicBezTo>
                    <a:pt x="50" y="1"/>
                    <a:pt x="58" y="5"/>
                    <a:pt x="64" y="11"/>
                  </a:cubicBezTo>
                  <a:cubicBezTo>
                    <a:pt x="70" y="18"/>
                    <a:pt x="73" y="27"/>
                    <a:pt x="73" y="38"/>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506"/>
            <p:cNvSpPr/>
            <p:nvPr/>
          </p:nvSpPr>
          <p:spPr bwMode="auto">
            <a:xfrm>
              <a:off x="3181350" y="3176588"/>
              <a:ext cx="11113" cy="28575"/>
            </a:xfrm>
            <a:custGeom>
              <a:avLst/>
              <a:gdLst>
                <a:gd name="T0" fmla="*/ 10 w 10"/>
                <a:gd name="T1" fmla="*/ 7 h 28"/>
                <a:gd name="T2" fmla="*/ 10 w 10"/>
                <a:gd name="T3" fmla="*/ 21 h 28"/>
                <a:gd name="T4" fmla="*/ 0 w 10"/>
                <a:gd name="T5" fmla="*/ 21 h 28"/>
                <a:gd name="T6" fmla="*/ 0 w 10"/>
                <a:gd name="T7" fmla="*/ 7 h 28"/>
                <a:gd name="T8" fmla="*/ 10 w 10"/>
                <a:gd name="T9" fmla="*/ 7 h 28"/>
              </a:gdLst>
              <a:ahLst/>
              <a:cxnLst>
                <a:cxn ang="0">
                  <a:pos x="T0" y="T1"/>
                </a:cxn>
                <a:cxn ang="0">
                  <a:pos x="T2" y="T3"/>
                </a:cxn>
                <a:cxn ang="0">
                  <a:pos x="T4" y="T5"/>
                </a:cxn>
                <a:cxn ang="0">
                  <a:pos x="T6" y="T7"/>
                </a:cxn>
                <a:cxn ang="0">
                  <a:pos x="T8" y="T9"/>
                </a:cxn>
              </a:cxnLst>
              <a:rect l="0" t="0" r="r" b="b"/>
              <a:pathLst>
                <a:path w="10" h="28">
                  <a:moveTo>
                    <a:pt x="10" y="7"/>
                  </a:moveTo>
                  <a:cubicBezTo>
                    <a:pt x="10" y="12"/>
                    <a:pt x="10" y="16"/>
                    <a:pt x="10" y="21"/>
                  </a:cubicBezTo>
                  <a:cubicBezTo>
                    <a:pt x="10" y="28"/>
                    <a:pt x="0" y="28"/>
                    <a:pt x="0" y="21"/>
                  </a:cubicBezTo>
                  <a:cubicBezTo>
                    <a:pt x="0" y="16"/>
                    <a:pt x="0" y="12"/>
                    <a:pt x="0" y="7"/>
                  </a:cubicBezTo>
                  <a:cubicBezTo>
                    <a:pt x="0" y="0"/>
                    <a:pt x="10" y="0"/>
                    <a:pt x="10" y="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aphicFrame>
        <p:nvGraphicFramePr>
          <p:cNvPr id="17" name="表格 16"/>
          <p:cNvGraphicFramePr>
            <a:graphicFrameLocks noGrp="1"/>
          </p:cNvGraphicFramePr>
          <p:nvPr>
            <p:extLst>
              <p:ext uri="{D42A27DB-BD31-4B8C-83A1-F6EECF244321}">
                <p14:modId xmlns:p14="http://schemas.microsoft.com/office/powerpoint/2010/main" val="577947497"/>
              </p:ext>
            </p:extLst>
          </p:nvPr>
        </p:nvGraphicFramePr>
        <p:xfrm>
          <a:off x="3970837" y="2752544"/>
          <a:ext cx="4194176" cy="3389314"/>
        </p:xfrm>
        <a:graphic>
          <a:graphicData uri="http://schemas.openxmlformats.org/drawingml/2006/table">
            <a:tbl>
              <a:tblPr firstRow="1" bandRow="1">
                <a:tableStyleId>{5940675A-B579-460E-94D1-54222C63F5DA}</a:tableStyleId>
              </a:tblPr>
              <a:tblGrid>
                <a:gridCol w="599168">
                  <a:extLst>
                    <a:ext uri="{9D8B030D-6E8A-4147-A177-3AD203B41FA5}">
                      <a16:colId xmlns:a16="http://schemas.microsoft.com/office/drawing/2014/main" xmlns="" val="20000"/>
                    </a:ext>
                  </a:extLst>
                </a:gridCol>
                <a:gridCol w="599168">
                  <a:extLst>
                    <a:ext uri="{9D8B030D-6E8A-4147-A177-3AD203B41FA5}">
                      <a16:colId xmlns:a16="http://schemas.microsoft.com/office/drawing/2014/main" xmlns="" val="20001"/>
                    </a:ext>
                  </a:extLst>
                </a:gridCol>
                <a:gridCol w="599168">
                  <a:extLst>
                    <a:ext uri="{9D8B030D-6E8A-4147-A177-3AD203B41FA5}">
                      <a16:colId xmlns:a16="http://schemas.microsoft.com/office/drawing/2014/main" xmlns="" val="20002"/>
                    </a:ext>
                  </a:extLst>
                </a:gridCol>
                <a:gridCol w="599168">
                  <a:extLst>
                    <a:ext uri="{9D8B030D-6E8A-4147-A177-3AD203B41FA5}">
                      <a16:colId xmlns:a16="http://schemas.microsoft.com/office/drawing/2014/main" xmlns="" val="20003"/>
                    </a:ext>
                  </a:extLst>
                </a:gridCol>
                <a:gridCol w="599168">
                  <a:extLst>
                    <a:ext uri="{9D8B030D-6E8A-4147-A177-3AD203B41FA5}">
                      <a16:colId xmlns:a16="http://schemas.microsoft.com/office/drawing/2014/main" xmlns="" val="20004"/>
                    </a:ext>
                  </a:extLst>
                </a:gridCol>
                <a:gridCol w="599168">
                  <a:extLst>
                    <a:ext uri="{9D8B030D-6E8A-4147-A177-3AD203B41FA5}">
                      <a16:colId xmlns:a16="http://schemas.microsoft.com/office/drawing/2014/main" xmlns="" val="20005"/>
                    </a:ext>
                  </a:extLst>
                </a:gridCol>
                <a:gridCol w="599168">
                  <a:extLst>
                    <a:ext uri="{9D8B030D-6E8A-4147-A177-3AD203B41FA5}">
                      <a16:colId xmlns:a16="http://schemas.microsoft.com/office/drawing/2014/main" xmlns="" val="20006"/>
                    </a:ext>
                  </a:extLst>
                </a:gridCol>
              </a:tblGrid>
              <a:tr h="548858">
                <a:tc gridSpan="7">
                  <a:txBody>
                    <a:bodyPr/>
                    <a:lstStyle/>
                    <a:p>
                      <a:pPr algn="ctr"/>
                      <a:r>
                        <a:rPr lang="en-US" altLang="zh-TW" sz="2400" b="0" dirty="0" smtClean="0">
                          <a:latin typeface="微軟正黑體" pitchFamily="34" charset="-120"/>
                          <a:ea typeface="微軟正黑體" pitchFamily="34" charset="-120"/>
                        </a:rPr>
                        <a:t>5</a:t>
                      </a:r>
                      <a:r>
                        <a:rPr lang="zh-TW" altLang="en-US" sz="2400" b="0" dirty="0" smtClean="0">
                          <a:latin typeface="微軟正黑體" pitchFamily="34" charset="-120"/>
                          <a:ea typeface="微軟正黑體" pitchFamily="34" charset="-120"/>
                        </a:rPr>
                        <a:t>月份</a:t>
                      </a:r>
                      <a:endParaRPr lang="zh-TW" altLang="en-US" sz="2400" b="0" dirty="0">
                        <a:solidFill>
                          <a:srgbClr val="800040"/>
                        </a:solidFill>
                        <a:latin typeface="微軟正黑體" pitchFamily="34" charset="-120"/>
                        <a:ea typeface="微軟正黑體" pitchFamily="34" charset="-120"/>
                      </a:endParaRPr>
                    </a:p>
                  </a:txBody>
                  <a:tcPr marL="0" marR="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dirty="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extLst>
                  <a:ext uri="{0D108BD9-81ED-4DB2-BD59-A6C34878D82A}">
                    <a16:rowId xmlns:a16="http://schemas.microsoft.com/office/drawing/2014/main" xmlns="" val="10000"/>
                  </a:ext>
                </a:extLst>
              </a:tr>
              <a:tr h="503121">
                <a:tc>
                  <a:txBody>
                    <a:bodyPr/>
                    <a:lstStyle/>
                    <a:p>
                      <a:pPr algn="ctr"/>
                      <a:r>
                        <a:rPr lang="zh-TW" altLang="en-US" sz="2400" b="0" dirty="0" smtClean="0">
                          <a:latin typeface="微軟正黑體" pitchFamily="34" charset="-120"/>
                          <a:ea typeface="微軟正黑體" pitchFamily="34" charset="-120"/>
                        </a:rPr>
                        <a:t>日</a:t>
                      </a:r>
                      <a:endParaRPr lang="zh-TW" altLang="en-US" sz="2400" b="0" dirty="0">
                        <a:latin typeface="微軟正黑體" pitchFamily="34" charset="-120"/>
                        <a:ea typeface="微軟正黑體" pitchFamily="34" charset="-120"/>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altLang="en-US" sz="2400" b="0" dirty="0" smtClean="0">
                          <a:latin typeface="微軟正黑體" pitchFamily="34" charset="-120"/>
                          <a:ea typeface="微軟正黑體" pitchFamily="34" charset="-120"/>
                        </a:rPr>
                        <a:t>一</a:t>
                      </a:r>
                      <a:endParaRPr lang="zh-TW" altLang="en-US" sz="2400" b="0" dirty="0">
                        <a:latin typeface="微軟正黑體" pitchFamily="34" charset="-120"/>
                        <a:ea typeface="微軟正黑體" pitchFamily="34" charset="-12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二</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三</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四</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五</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六</a:t>
                      </a: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1"/>
                  </a:ext>
                </a:extLst>
              </a:tr>
              <a:tr h="467467">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4</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5</a:t>
                      </a: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2"/>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r>
                        <a:rPr lang="en-US" altLang="zh-TW" sz="2400" b="0" kern="1200" dirty="0" smtClean="0">
                          <a:solidFill>
                            <a:schemeClr val="tx1"/>
                          </a:solidFill>
                          <a:latin typeface="微軟正黑體" pitchFamily="34" charset="-120"/>
                          <a:ea typeface="微軟正黑體" pitchFamily="34" charset="-120"/>
                          <a:cs typeface="+mn-cs"/>
                        </a:rPr>
                        <a:t>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8</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11</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3"/>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14</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15</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18</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4"/>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24</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bg1"/>
                          </a:solidFill>
                          <a:latin typeface="微軟正黑體" pitchFamily="34" charset="-120"/>
                          <a:ea typeface="微軟正黑體" pitchFamily="34" charset="-120"/>
                          <a:cs typeface="+mn-cs"/>
                        </a:rPr>
                        <a:t>25</a:t>
                      </a:r>
                      <a:endParaRPr lang="zh-TW" altLang="en-US" sz="2400" b="0" kern="1200" dirty="0" smtClean="0">
                        <a:solidFill>
                          <a:schemeClr val="bg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5"/>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r>
                        <a:rPr lang="en-US" altLang="zh-TW" sz="2400" b="0" kern="1200" dirty="0" smtClean="0">
                          <a:solidFill>
                            <a:schemeClr val="tx1"/>
                          </a:solidFill>
                          <a:latin typeface="微軟正黑體" pitchFamily="34" charset="-120"/>
                          <a:ea typeface="微軟正黑體" pitchFamily="34" charset="-120"/>
                          <a:cs typeface="+mn-cs"/>
                        </a:rPr>
                        <a:t>28</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6"/>
                  </a:ext>
                </a:extLst>
              </a:tr>
            </a:tbl>
          </a:graphicData>
        </a:graphic>
      </p:graphicFrame>
      <p:grpSp>
        <p:nvGrpSpPr>
          <p:cNvPr id="15" name="组合 38"/>
          <p:cNvGrpSpPr/>
          <p:nvPr/>
        </p:nvGrpSpPr>
        <p:grpSpPr>
          <a:xfrm>
            <a:off x="1166067" y="1714875"/>
            <a:ext cx="10591414" cy="1037669"/>
            <a:chOff x="1216025" y="2955926"/>
            <a:chExt cx="1971675" cy="215900"/>
          </a:xfrm>
        </p:grpSpPr>
        <p:sp>
          <p:nvSpPr>
            <p:cNvPr id="16" name="Line 502"/>
            <p:cNvSpPr>
              <a:spLocks noChangeShapeType="1"/>
            </p:cNvSpPr>
            <p:nvPr/>
          </p:nvSpPr>
          <p:spPr bwMode="auto">
            <a:xfrm>
              <a:off x="3187700" y="3074988"/>
              <a:ext cx="0" cy="96838"/>
            </a:xfrm>
            <a:prstGeom prst="line">
              <a:avLst/>
            </a:prstGeom>
            <a:noFill/>
            <a:ln w="38100" cap="flat">
              <a:solidFill>
                <a:srgbClr val="3E3A3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 name="Freeform 503"/>
            <p:cNvSpPr/>
            <p:nvPr/>
          </p:nvSpPr>
          <p:spPr bwMode="auto">
            <a:xfrm>
              <a:off x="1216025" y="2955926"/>
              <a:ext cx="1971675" cy="119063"/>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3810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sp>
        <p:nvSpPr>
          <p:cNvPr id="19" name="Text Box 62"/>
          <p:cNvSpPr txBox="1">
            <a:spLocks noChangeArrowheads="1"/>
          </p:cNvSpPr>
          <p:nvPr/>
        </p:nvSpPr>
        <p:spPr bwMode="auto">
          <a:xfrm>
            <a:off x="1362793" y="990599"/>
            <a:ext cx="6822380" cy="1465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latinLnBrk="1">
              <a:lnSpc>
                <a:spcPct val="120000"/>
              </a:lnSpc>
            </a:pPr>
            <a:r>
              <a:rPr lang="zh-TW" altLang="en-US" sz="2800" b="1" dirty="0">
                <a:latin typeface="微軟正黑體" panose="020B0604030504040204" pitchFamily="34" charset="-120"/>
                <a:ea typeface="微軟正黑體" panose="020B0604030504040204" pitchFamily="34" charset="-120"/>
              </a:rPr>
              <a:t>函文及寄送修正表冊光碟檔（郵戳為憑）：</a:t>
            </a:r>
            <a:endParaRPr lang="en-US" altLang="zh-TW" sz="2800" b="1" dirty="0">
              <a:latin typeface="微軟正黑體" pitchFamily="34" charset="-120"/>
              <a:ea typeface="微軟正黑體" pitchFamily="34" charset="-120"/>
            </a:endParaRPr>
          </a:p>
          <a:p>
            <a:pPr latinLnBrk="1">
              <a:defRPr/>
            </a:pPr>
            <a:r>
              <a:rPr lang="en-US" altLang="zh-TW" sz="2800" b="1" dirty="0" smtClean="0">
                <a:solidFill>
                  <a:srgbClr val="FF0000"/>
                </a:solidFill>
                <a:latin typeface="微軟正黑體" pitchFamily="34" charset="-120"/>
                <a:ea typeface="微軟正黑體" pitchFamily="34" charset="-120"/>
              </a:rPr>
              <a:t>5/25</a:t>
            </a:r>
            <a:r>
              <a:rPr lang="zh-TW" altLang="en-US" sz="2800" b="1" dirty="0" smtClean="0">
                <a:latin typeface="微軟正黑體" pitchFamily="34" charset="-120"/>
                <a:ea typeface="微軟正黑體" pitchFamily="34" charset="-120"/>
              </a:rPr>
              <a:t>前（郵戳為憑）</a:t>
            </a:r>
            <a:endParaRPr lang="en-US" altLang="zh-TW" sz="2800" b="1" dirty="0">
              <a:latin typeface="微軟正黑體" pitchFamily="34" charset="-120"/>
              <a:ea typeface="微軟正黑體" pitchFamily="34" charset="-120"/>
            </a:endParaRPr>
          </a:p>
          <a:p>
            <a:pPr algn="ctr" eaLnBrk="1" latinLnBrk="1" hangingPunct="1">
              <a:lnSpc>
                <a:spcPct val="120000"/>
              </a:lnSpc>
            </a:pPr>
            <a:endParaRPr lang="en-US" altLang="ko-KR" sz="2800" b="1" dirty="0">
              <a:solidFill>
                <a:srgbClr val="FF0000"/>
              </a:solidFill>
              <a:latin typeface="微軟正黑體" panose="020B0604030504040204" pitchFamily="34" charset="-120"/>
              <a:ea typeface="微軟正黑體" panose="020B0604030504040204" pitchFamily="34" charset="-120"/>
            </a:endParaRPr>
          </a:p>
        </p:txBody>
      </p:sp>
      <p:sp>
        <p:nvSpPr>
          <p:cNvPr id="5" name="投影片編號版面配置區 4"/>
          <p:cNvSpPr>
            <a:spLocks noGrp="1"/>
          </p:cNvSpPr>
          <p:nvPr>
            <p:ph type="sldNum" sz="quarter" idx="4"/>
          </p:nvPr>
        </p:nvSpPr>
        <p:spPr/>
        <p:txBody>
          <a:bodyPr/>
          <a:lstStyle/>
          <a:p>
            <a:fld id="{BA36ACD9-F410-4E0C-AA39-2C3CA9F8E6F8}" type="slidenum">
              <a:rPr lang="zh-TW" altLang="en-US" smtClean="0"/>
              <a:t>10</a:t>
            </a:fld>
            <a:endParaRPr lang="zh-TW" altLang="en-US" dirty="0"/>
          </a:p>
        </p:txBody>
      </p:sp>
    </p:spTree>
    <p:extLst>
      <p:ext uri="{BB962C8B-B14F-4D97-AF65-F5344CB8AC3E}">
        <p14:creationId xmlns:p14="http://schemas.microsoft.com/office/powerpoint/2010/main" val="26572999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8457814"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smtClean="0">
                <a:solidFill>
                  <a:schemeClr val="accent6">
                    <a:lumMod val="50000"/>
                  </a:schemeClr>
                </a:solidFill>
              </a:rPr>
              <a:t>作業時程</a:t>
            </a:r>
            <a:r>
              <a:rPr lang="en-US" altLang="zh-TW" sz="4400" dirty="0" smtClean="0">
                <a:solidFill>
                  <a:schemeClr val="accent6">
                    <a:lumMod val="50000"/>
                  </a:schemeClr>
                </a:solidFill>
              </a:rPr>
              <a:t>-</a:t>
            </a:r>
            <a:r>
              <a:rPr lang="zh-TW" altLang="en-US" sz="4400" dirty="0" smtClean="0">
                <a:solidFill>
                  <a:schemeClr val="accent6">
                    <a:lumMod val="50000"/>
                  </a:schemeClr>
                </a:solidFill>
              </a:rPr>
              <a:t>校內研習上傳時程</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4</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grpSp>
        <p:nvGrpSpPr>
          <p:cNvPr id="15" name="组合 38"/>
          <p:cNvGrpSpPr/>
          <p:nvPr/>
        </p:nvGrpSpPr>
        <p:grpSpPr>
          <a:xfrm>
            <a:off x="1166065" y="2442772"/>
            <a:ext cx="10591414" cy="1037669"/>
            <a:chOff x="1216025" y="2955926"/>
            <a:chExt cx="1971675" cy="215900"/>
          </a:xfrm>
        </p:grpSpPr>
        <p:sp>
          <p:nvSpPr>
            <p:cNvPr id="16" name="Line 502"/>
            <p:cNvSpPr>
              <a:spLocks noChangeShapeType="1"/>
            </p:cNvSpPr>
            <p:nvPr/>
          </p:nvSpPr>
          <p:spPr bwMode="auto">
            <a:xfrm>
              <a:off x="3187700" y="3074988"/>
              <a:ext cx="0" cy="96838"/>
            </a:xfrm>
            <a:prstGeom prst="line">
              <a:avLst/>
            </a:prstGeom>
            <a:noFill/>
            <a:ln w="38100" cap="flat">
              <a:solidFill>
                <a:srgbClr val="3E3A3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 name="Freeform 503"/>
            <p:cNvSpPr/>
            <p:nvPr/>
          </p:nvSpPr>
          <p:spPr bwMode="auto">
            <a:xfrm>
              <a:off x="1216025" y="2955926"/>
              <a:ext cx="1971675" cy="119063"/>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3810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sp>
        <p:nvSpPr>
          <p:cNvPr id="19" name="Text Box 62"/>
          <p:cNvSpPr txBox="1">
            <a:spLocks noChangeArrowheads="1"/>
          </p:cNvSpPr>
          <p:nvPr/>
        </p:nvSpPr>
        <p:spPr bwMode="auto">
          <a:xfrm>
            <a:off x="1362793" y="990599"/>
            <a:ext cx="8774838" cy="224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latinLnBrk="1"/>
            <a:r>
              <a:rPr lang="zh-TW" altLang="en-US" sz="2800" b="1" dirty="0">
                <a:latin typeface="微軟正黑體" panose="020B0604030504040204" pitchFamily="34" charset="-120"/>
                <a:ea typeface="微軟正黑體" panose="020B0604030504040204" pitchFamily="34" charset="-120"/>
                <a:cs typeface="HY얕은샘물M"/>
              </a:rPr>
              <a:t>將校內</a:t>
            </a:r>
            <a:r>
              <a:rPr lang="zh-TW" altLang="en-US" sz="2800" b="1" u="sng" dirty="0">
                <a:latin typeface="微軟正黑體" panose="020B0604030504040204" pitchFamily="34" charset="-120"/>
                <a:ea typeface="微軟正黑體" panose="020B0604030504040204" pitchFamily="34" charset="-120"/>
                <a:cs typeface="HY얕은샘물M"/>
              </a:rPr>
              <a:t>研習通知文件、會議簡報、簽到名冊、研習</a:t>
            </a:r>
            <a:r>
              <a:rPr lang="zh-TW" altLang="en-US" sz="2800" b="1" u="sng" dirty="0" smtClean="0">
                <a:latin typeface="微軟正黑體" panose="020B0604030504040204" pitchFamily="34" charset="-120"/>
                <a:ea typeface="微軟正黑體" panose="020B0604030504040204" pitchFamily="34" charset="-120"/>
                <a:cs typeface="HY얕은샘물M"/>
              </a:rPr>
              <a:t>照片</a:t>
            </a:r>
            <a:endParaRPr lang="en-US" altLang="zh-TW" sz="2800" b="1" u="sng" dirty="0" smtClean="0">
              <a:latin typeface="微軟正黑體" panose="020B0604030504040204" pitchFamily="34" charset="-120"/>
              <a:ea typeface="微軟正黑體" panose="020B0604030504040204" pitchFamily="34" charset="-120"/>
              <a:cs typeface="HY얕은샘물M"/>
            </a:endParaRPr>
          </a:p>
          <a:p>
            <a:pPr latinLnBrk="1"/>
            <a:r>
              <a:rPr lang="zh-TW" altLang="en-US" sz="2800" b="1" u="sng" dirty="0" smtClean="0">
                <a:latin typeface="微軟正黑體" panose="020B0604030504040204" pitchFamily="34" charset="-120"/>
                <a:ea typeface="微軟正黑體" panose="020B0604030504040204" pitchFamily="34" charset="-120"/>
                <a:cs typeface="HY얕은샘물M"/>
              </a:rPr>
              <a:t>等</a:t>
            </a:r>
            <a:r>
              <a:rPr lang="zh-TW" altLang="en-US" sz="2800" b="1" u="sng" dirty="0">
                <a:latin typeface="微軟正黑體" panose="020B0604030504040204" pitchFamily="34" charset="-120"/>
                <a:ea typeface="微軟正黑體" panose="020B0604030504040204" pitchFamily="34" charset="-120"/>
                <a:cs typeface="HY얕은샘물M"/>
              </a:rPr>
              <a:t>相關文件資料</a:t>
            </a:r>
            <a:r>
              <a:rPr lang="zh-TW" altLang="en-US" sz="2800" b="1" dirty="0">
                <a:latin typeface="微軟正黑體" panose="020B0604030504040204" pitchFamily="34" charset="-120"/>
                <a:ea typeface="微軟正黑體" panose="020B0604030504040204" pitchFamily="34" charset="-120"/>
                <a:cs typeface="HY얕은샘물M"/>
              </a:rPr>
              <a:t>，掃描做成</a:t>
            </a:r>
            <a:r>
              <a:rPr lang="zh-TW" altLang="en-US" sz="2800" b="1" u="sng" dirty="0">
                <a:solidFill>
                  <a:srgbClr val="FF0000"/>
                </a:solidFill>
                <a:latin typeface="微軟正黑體" panose="020B0604030504040204" pitchFamily="34" charset="-120"/>
                <a:ea typeface="微軟正黑體" panose="020B0604030504040204" pitchFamily="34" charset="-120"/>
                <a:cs typeface="HY얕은샘물M"/>
              </a:rPr>
              <a:t>單一 </a:t>
            </a:r>
            <a:r>
              <a:rPr lang="en-US" altLang="zh-TW" sz="2800" b="1" u="sng" dirty="0">
                <a:solidFill>
                  <a:srgbClr val="FF0000"/>
                </a:solidFill>
                <a:latin typeface="微軟正黑體" panose="020B0604030504040204" pitchFamily="34" charset="-120"/>
                <a:ea typeface="微軟正黑體" panose="020B0604030504040204" pitchFamily="34" charset="-120"/>
                <a:cs typeface="HY얕은샘물M"/>
              </a:rPr>
              <a:t>PDF </a:t>
            </a:r>
            <a:r>
              <a:rPr lang="zh-TW" altLang="en-US" sz="2800" b="1" u="sng" dirty="0">
                <a:solidFill>
                  <a:srgbClr val="FF0000"/>
                </a:solidFill>
                <a:latin typeface="微軟正黑體" panose="020B0604030504040204" pitchFamily="34" charset="-120"/>
                <a:ea typeface="微軟正黑體" panose="020B0604030504040204" pitchFamily="34" charset="-120"/>
                <a:cs typeface="HY얕은샘물M"/>
              </a:rPr>
              <a:t>電子檔案</a:t>
            </a:r>
            <a:r>
              <a:rPr lang="zh-TW" altLang="en-US" sz="2800" b="1" dirty="0">
                <a:latin typeface="微軟正黑體" panose="020B0604030504040204" pitchFamily="34" charset="-120"/>
                <a:ea typeface="微軟正黑體" panose="020B0604030504040204" pitchFamily="34" charset="-120"/>
                <a:cs typeface="HY얕은샘물M"/>
              </a:rPr>
              <a:t>後上傳</a:t>
            </a:r>
            <a:r>
              <a:rPr lang="zh-TW" altLang="en-US" sz="2800" b="1" dirty="0" smtClean="0">
                <a:latin typeface="微軟正黑體" panose="020B0604030504040204" pitchFamily="34" charset="-120"/>
                <a:ea typeface="微軟正黑體" panose="020B0604030504040204" pitchFamily="34" charset="-120"/>
                <a:cs typeface="HY얕은샘물M"/>
              </a:rPr>
              <a:t>至</a:t>
            </a:r>
            <a:endParaRPr lang="en-US" altLang="zh-TW" sz="2800" b="1" dirty="0" smtClean="0">
              <a:latin typeface="微軟正黑體" panose="020B0604030504040204" pitchFamily="34" charset="-120"/>
              <a:ea typeface="微軟正黑體" panose="020B0604030504040204" pitchFamily="34" charset="-120"/>
              <a:cs typeface="HY얕은샘물M"/>
            </a:endParaRPr>
          </a:p>
          <a:p>
            <a:pPr latinLnBrk="1"/>
            <a:r>
              <a:rPr lang="zh-TW" altLang="en-US" sz="2800" b="1" dirty="0" smtClean="0">
                <a:latin typeface="微軟正黑體" panose="020B0604030504040204" pitchFamily="34" charset="-120"/>
                <a:ea typeface="微軟正黑體" panose="020B0604030504040204" pitchFamily="34" charset="-120"/>
                <a:cs typeface="HY얕은샘물M"/>
              </a:rPr>
              <a:t>技</a:t>
            </a:r>
            <a:r>
              <a:rPr lang="zh-TW" altLang="en-US" sz="2800" b="1" dirty="0">
                <a:latin typeface="微軟正黑體" panose="020B0604030504040204" pitchFamily="34" charset="-120"/>
                <a:ea typeface="微軟正黑體" panose="020B0604030504040204" pitchFamily="34" charset="-120"/>
                <a:cs typeface="HY얕은샘물M"/>
              </a:rPr>
              <a:t>專校院校務資料庫系統</a:t>
            </a:r>
            <a:r>
              <a:rPr lang="en-US" altLang="zh-TW" sz="2800" b="1" dirty="0">
                <a:latin typeface="微軟正黑體" panose="020B0604030504040204" pitchFamily="34" charset="-120"/>
                <a:ea typeface="微軟正黑體" panose="020B0604030504040204" pitchFamily="34" charset="-120"/>
                <a:cs typeface="HY얕은샘물M"/>
              </a:rPr>
              <a:t/>
            </a:r>
            <a:br>
              <a:rPr lang="en-US" altLang="zh-TW" sz="2800" b="1" dirty="0">
                <a:latin typeface="微軟正黑體" panose="020B0604030504040204" pitchFamily="34" charset="-120"/>
                <a:ea typeface="微軟正黑體" panose="020B0604030504040204" pitchFamily="34" charset="-120"/>
                <a:cs typeface="HY얕은샘물M"/>
              </a:rPr>
            </a:br>
            <a:r>
              <a:rPr lang="en-US" altLang="zh-TW" sz="2800" b="1" dirty="0" smtClean="0">
                <a:solidFill>
                  <a:srgbClr val="FF0000"/>
                </a:solidFill>
                <a:latin typeface="微軟正黑體" panose="020B0604030504040204" pitchFamily="34" charset="-120"/>
                <a:ea typeface="微軟正黑體" panose="020B0604030504040204" pitchFamily="34" charset="-120"/>
                <a:cs typeface="HY얕은샘물M"/>
              </a:rPr>
              <a:t>02/21</a:t>
            </a:r>
            <a:r>
              <a:rPr lang="zh-TW" altLang="en-US" sz="2800" b="1" dirty="0" smtClean="0">
                <a:solidFill>
                  <a:srgbClr val="24200C"/>
                </a:solidFill>
                <a:latin typeface="微軟正黑體" panose="020B0604030504040204" pitchFamily="34" charset="-120"/>
                <a:ea typeface="微軟正黑體" panose="020B0604030504040204" pitchFamily="34" charset="-120"/>
                <a:cs typeface="HY얕은샘물M"/>
              </a:rPr>
              <a:t>上午</a:t>
            </a:r>
            <a:r>
              <a:rPr lang="en-US" altLang="zh-TW" sz="2800" b="1" dirty="0">
                <a:solidFill>
                  <a:srgbClr val="24200C"/>
                </a:solidFill>
                <a:latin typeface="微軟正黑體" panose="020B0604030504040204" pitchFamily="34" charset="-120"/>
                <a:ea typeface="微軟正黑體" panose="020B0604030504040204" pitchFamily="34" charset="-120"/>
                <a:cs typeface="HY얕은샘물M"/>
              </a:rPr>
              <a:t>9:00 ~</a:t>
            </a:r>
            <a:r>
              <a:rPr lang="en-US" altLang="zh-TW" sz="2800" b="1" dirty="0" smtClean="0">
                <a:solidFill>
                  <a:srgbClr val="FF0000"/>
                </a:solidFill>
                <a:latin typeface="微軟正黑體" panose="020B0604030504040204" pitchFamily="34" charset="-120"/>
                <a:ea typeface="微軟正黑體" panose="020B0604030504040204" pitchFamily="34" charset="-120"/>
                <a:cs typeface="HY얕은샘물M"/>
              </a:rPr>
              <a:t>03/30</a:t>
            </a:r>
            <a:r>
              <a:rPr lang="zh-TW" altLang="en-US" sz="2800" b="1" dirty="0" smtClean="0">
                <a:solidFill>
                  <a:srgbClr val="24200C"/>
                </a:solidFill>
                <a:latin typeface="微軟正黑體" panose="020B0604030504040204" pitchFamily="34" charset="-120"/>
                <a:ea typeface="微軟正黑體" panose="020B0604030504040204" pitchFamily="34" charset="-120"/>
                <a:cs typeface="HY얕은샘물M"/>
              </a:rPr>
              <a:t>下午</a:t>
            </a:r>
            <a:r>
              <a:rPr lang="en-US" altLang="zh-TW" sz="2800" b="1" dirty="0">
                <a:solidFill>
                  <a:srgbClr val="24200C"/>
                </a:solidFill>
                <a:latin typeface="微軟正黑體" panose="020B0604030504040204" pitchFamily="34" charset="-120"/>
                <a:ea typeface="微軟正黑體" panose="020B0604030504040204" pitchFamily="34" charset="-120"/>
                <a:cs typeface="HY얕은샘물M"/>
              </a:rPr>
              <a:t>5:00</a:t>
            </a:r>
            <a:endParaRPr lang="zh-TW" altLang="en-US" sz="2800" dirty="0">
              <a:solidFill>
                <a:srgbClr val="24200C"/>
              </a:solidFill>
              <a:latin typeface="Tw Cen MT" pitchFamily="34" charset="0"/>
              <a:ea typeface="微軟正黑體" panose="020B0604030504040204" pitchFamily="34" charset="-120"/>
              <a:cs typeface="HY얕은샘물M"/>
            </a:endParaRPr>
          </a:p>
          <a:p>
            <a:pPr algn="ctr" eaLnBrk="1" latinLnBrk="1" hangingPunct="1">
              <a:lnSpc>
                <a:spcPct val="120000"/>
              </a:lnSpc>
            </a:pPr>
            <a:endParaRPr lang="en-US" altLang="ko-KR" sz="2800" b="1" dirty="0">
              <a:solidFill>
                <a:srgbClr val="FF0000"/>
              </a:solidFill>
              <a:latin typeface="微軟正黑體" panose="020B0604030504040204" pitchFamily="34" charset="-120"/>
              <a:ea typeface="微軟正黑體" panose="020B0604030504040204" pitchFamily="34" charset="-120"/>
            </a:endParaRPr>
          </a:p>
        </p:txBody>
      </p:sp>
      <p:grpSp>
        <p:nvGrpSpPr>
          <p:cNvPr id="9" name="组合 39"/>
          <p:cNvGrpSpPr/>
          <p:nvPr/>
        </p:nvGrpSpPr>
        <p:grpSpPr>
          <a:xfrm>
            <a:off x="11615618" y="3144256"/>
            <a:ext cx="283722" cy="443004"/>
            <a:chOff x="3141663" y="3136901"/>
            <a:chExt cx="90488" cy="141288"/>
          </a:xfrm>
        </p:grpSpPr>
        <p:sp>
          <p:nvSpPr>
            <p:cNvPr id="10" name="Freeform 504"/>
            <p:cNvSpPr/>
            <p:nvPr/>
          </p:nvSpPr>
          <p:spPr bwMode="auto">
            <a:xfrm>
              <a:off x="3141663" y="3136901"/>
              <a:ext cx="90488" cy="141288"/>
            </a:xfrm>
            <a:custGeom>
              <a:avLst/>
              <a:gdLst>
                <a:gd name="T0" fmla="*/ 86 w 86"/>
                <a:gd name="T1" fmla="*/ 46 h 134"/>
                <a:gd name="T2" fmla="*/ 86 w 86"/>
                <a:gd name="T3" fmla="*/ 69 h 134"/>
                <a:gd name="T4" fmla="*/ 86 w 86"/>
                <a:gd name="T5" fmla="*/ 92 h 134"/>
                <a:gd name="T6" fmla="*/ 43 w 86"/>
                <a:gd name="T7" fmla="*/ 134 h 134"/>
                <a:gd name="T8" fmla="*/ 0 w 86"/>
                <a:gd name="T9" fmla="*/ 92 h 134"/>
                <a:gd name="T10" fmla="*/ 0 w 86"/>
                <a:gd name="T11" fmla="*/ 69 h 134"/>
                <a:gd name="T12" fmla="*/ 0 w 86"/>
                <a:gd name="T13" fmla="*/ 46 h 134"/>
                <a:gd name="T14" fmla="*/ 12 w 86"/>
                <a:gd name="T15" fmla="*/ 13 h 134"/>
                <a:gd name="T16" fmla="*/ 43 w 86"/>
                <a:gd name="T17" fmla="*/ 0 h 134"/>
                <a:gd name="T18" fmla="*/ 74 w 86"/>
                <a:gd name="T19" fmla="*/ 13 h 134"/>
                <a:gd name="T20" fmla="*/ 86 w 86"/>
                <a:gd name="T21" fmla="*/ 4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134">
                  <a:moveTo>
                    <a:pt x="86" y="46"/>
                  </a:moveTo>
                  <a:cubicBezTo>
                    <a:pt x="86" y="53"/>
                    <a:pt x="86" y="61"/>
                    <a:pt x="86" y="69"/>
                  </a:cubicBezTo>
                  <a:cubicBezTo>
                    <a:pt x="86" y="76"/>
                    <a:pt x="86" y="84"/>
                    <a:pt x="86" y="92"/>
                  </a:cubicBezTo>
                  <a:cubicBezTo>
                    <a:pt x="86" y="121"/>
                    <a:pt x="64" y="134"/>
                    <a:pt x="43" y="134"/>
                  </a:cubicBezTo>
                  <a:cubicBezTo>
                    <a:pt x="22" y="134"/>
                    <a:pt x="0" y="121"/>
                    <a:pt x="0" y="92"/>
                  </a:cubicBezTo>
                  <a:cubicBezTo>
                    <a:pt x="0" y="84"/>
                    <a:pt x="0" y="76"/>
                    <a:pt x="0" y="69"/>
                  </a:cubicBezTo>
                  <a:cubicBezTo>
                    <a:pt x="0" y="61"/>
                    <a:pt x="0" y="53"/>
                    <a:pt x="0" y="46"/>
                  </a:cubicBezTo>
                  <a:cubicBezTo>
                    <a:pt x="0" y="33"/>
                    <a:pt x="5" y="21"/>
                    <a:pt x="12" y="13"/>
                  </a:cubicBezTo>
                  <a:cubicBezTo>
                    <a:pt x="20" y="5"/>
                    <a:pt x="31" y="0"/>
                    <a:pt x="43" y="0"/>
                  </a:cubicBezTo>
                  <a:cubicBezTo>
                    <a:pt x="55" y="0"/>
                    <a:pt x="66" y="5"/>
                    <a:pt x="74" y="13"/>
                  </a:cubicBezTo>
                  <a:cubicBezTo>
                    <a:pt x="81" y="21"/>
                    <a:pt x="86" y="33"/>
                    <a:pt x="86" y="4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505"/>
            <p:cNvSpPr/>
            <p:nvPr/>
          </p:nvSpPr>
          <p:spPr bwMode="auto">
            <a:xfrm>
              <a:off x="3148013" y="3144840"/>
              <a:ext cx="77788" cy="127000"/>
            </a:xfrm>
            <a:custGeom>
              <a:avLst/>
              <a:gdLst>
                <a:gd name="T0" fmla="*/ 73 w 73"/>
                <a:gd name="T1" fmla="*/ 38 h 121"/>
                <a:gd name="T2" fmla="*/ 73 w 73"/>
                <a:gd name="T3" fmla="*/ 61 h 121"/>
                <a:gd name="T4" fmla="*/ 73 w 73"/>
                <a:gd name="T5" fmla="*/ 84 h 121"/>
                <a:gd name="T6" fmla="*/ 37 w 73"/>
                <a:gd name="T7" fmla="*/ 121 h 121"/>
                <a:gd name="T8" fmla="*/ 0 w 73"/>
                <a:gd name="T9" fmla="*/ 84 h 121"/>
                <a:gd name="T10" fmla="*/ 0 w 73"/>
                <a:gd name="T11" fmla="*/ 61 h 121"/>
                <a:gd name="T12" fmla="*/ 0 w 73"/>
                <a:gd name="T13" fmla="*/ 38 h 121"/>
                <a:gd name="T14" fmla="*/ 10 w 73"/>
                <a:gd name="T15" fmla="*/ 11 h 121"/>
                <a:gd name="T16" fmla="*/ 32 w 73"/>
                <a:gd name="T17" fmla="*/ 0 h 121"/>
                <a:gd name="T18" fmla="*/ 35 w 73"/>
                <a:gd name="T19" fmla="*/ 3 h 121"/>
                <a:gd name="T20" fmla="*/ 35 w 73"/>
                <a:gd name="T21" fmla="*/ 23 h 121"/>
                <a:gd name="T22" fmla="*/ 31 w 73"/>
                <a:gd name="T23" fmla="*/ 31 h 121"/>
                <a:gd name="T24" fmla="*/ 28 w 73"/>
                <a:gd name="T25" fmla="*/ 37 h 121"/>
                <a:gd name="T26" fmla="*/ 28 w 73"/>
                <a:gd name="T27" fmla="*/ 51 h 121"/>
                <a:gd name="T28" fmla="*/ 45 w 73"/>
                <a:gd name="T29" fmla="*/ 51 h 121"/>
                <a:gd name="T30" fmla="*/ 45 w 73"/>
                <a:gd name="T31" fmla="*/ 37 h 121"/>
                <a:gd name="T32" fmla="*/ 42 w 73"/>
                <a:gd name="T33" fmla="*/ 30 h 121"/>
                <a:gd name="T34" fmla="*/ 39 w 73"/>
                <a:gd name="T35" fmla="*/ 24 h 121"/>
                <a:gd name="T36" fmla="*/ 39 w 73"/>
                <a:gd name="T37" fmla="*/ 4 h 121"/>
                <a:gd name="T38" fmla="*/ 42 w 73"/>
                <a:gd name="T39" fmla="*/ 0 h 121"/>
                <a:gd name="T40" fmla="*/ 64 w 73"/>
                <a:gd name="T41" fmla="*/ 11 h 121"/>
                <a:gd name="T42" fmla="*/ 73 w 73"/>
                <a:gd name="T43" fmla="*/ 3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3" h="121">
                  <a:moveTo>
                    <a:pt x="73" y="38"/>
                  </a:moveTo>
                  <a:cubicBezTo>
                    <a:pt x="73" y="46"/>
                    <a:pt x="73" y="54"/>
                    <a:pt x="73" y="61"/>
                  </a:cubicBezTo>
                  <a:cubicBezTo>
                    <a:pt x="73" y="69"/>
                    <a:pt x="73" y="77"/>
                    <a:pt x="73" y="84"/>
                  </a:cubicBezTo>
                  <a:cubicBezTo>
                    <a:pt x="73" y="109"/>
                    <a:pt x="55" y="121"/>
                    <a:pt x="37" y="121"/>
                  </a:cubicBezTo>
                  <a:cubicBezTo>
                    <a:pt x="19" y="121"/>
                    <a:pt x="0" y="109"/>
                    <a:pt x="0" y="84"/>
                  </a:cubicBezTo>
                  <a:cubicBezTo>
                    <a:pt x="0" y="77"/>
                    <a:pt x="0" y="69"/>
                    <a:pt x="0" y="61"/>
                  </a:cubicBezTo>
                  <a:cubicBezTo>
                    <a:pt x="0" y="54"/>
                    <a:pt x="0" y="46"/>
                    <a:pt x="0" y="38"/>
                  </a:cubicBezTo>
                  <a:cubicBezTo>
                    <a:pt x="0" y="27"/>
                    <a:pt x="4" y="18"/>
                    <a:pt x="10" y="11"/>
                  </a:cubicBezTo>
                  <a:cubicBezTo>
                    <a:pt x="16" y="5"/>
                    <a:pt x="23" y="1"/>
                    <a:pt x="32" y="0"/>
                  </a:cubicBezTo>
                  <a:cubicBezTo>
                    <a:pt x="35" y="0"/>
                    <a:pt x="35" y="0"/>
                    <a:pt x="35" y="3"/>
                  </a:cubicBezTo>
                  <a:cubicBezTo>
                    <a:pt x="35" y="10"/>
                    <a:pt x="35" y="17"/>
                    <a:pt x="35" y="23"/>
                  </a:cubicBezTo>
                  <a:cubicBezTo>
                    <a:pt x="35" y="27"/>
                    <a:pt x="35" y="28"/>
                    <a:pt x="31" y="31"/>
                  </a:cubicBezTo>
                  <a:cubicBezTo>
                    <a:pt x="29" y="32"/>
                    <a:pt x="28" y="35"/>
                    <a:pt x="28" y="37"/>
                  </a:cubicBezTo>
                  <a:cubicBezTo>
                    <a:pt x="28" y="42"/>
                    <a:pt x="28" y="46"/>
                    <a:pt x="28" y="51"/>
                  </a:cubicBezTo>
                  <a:cubicBezTo>
                    <a:pt x="28" y="63"/>
                    <a:pt x="45" y="63"/>
                    <a:pt x="45" y="51"/>
                  </a:cubicBezTo>
                  <a:cubicBezTo>
                    <a:pt x="45" y="46"/>
                    <a:pt x="45" y="42"/>
                    <a:pt x="45" y="37"/>
                  </a:cubicBezTo>
                  <a:cubicBezTo>
                    <a:pt x="45" y="34"/>
                    <a:pt x="44" y="32"/>
                    <a:pt x="42" y="30"/>
                  </a:cubicBezTo>
                  <a:cubicBezTo>
                    <a:pt x="39" y="28"/>
                    <a:pt x="39" y="27"/>
                    <a:pt x="39" y="24"/>
                  </a:cubicBezTo>
                  <a:cubicBezTo>
                    <a:pt x="39" y="17"/>
                    <a:pt x="39" y="10"/>
                    <a:pt x="39" y="4"/>
                  </a:cubicBezTo>
                  <a:cubicBezTo>
                    <a:pt x="39" y="0"/>
                    <a:pt x="39" y="0"/>
                    <a:pt x="42" y="0"/>
                  </a:cubicBezTo>
                  <a:cubicBezTo>
                    <a:pt x="50" y="1"/>
                    <a:pt x="58" y="5"/>
                    <a:pt x="64" y="11"/>
                  </a:cubicBezTo>
                  <a:cubicBezTo>
                    <a:pt x="70" y="18"/>
                    <a:pt x="73" y="27"/>
                    <a:pt x="73" y="38"/>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506"/>
            <p:cNvSpPr/>
            <p:nvPr/>
          </p:nvSpPr>
          <p:spPr bwMode="auto">
            <a:xfrm>
              <a:off x="3181350" y="3176588"/>
              <a:ext cx="11113" cy="28575"/>
            </a:xfrm>
            <a:custGeom>
              <a:avLst/>
              <a:gdLst>
                <a:gd name="T0" fmla="*/ 10 w 10"/>
                <a:gd name="T1" fmla="*/ 7 h 28"/>
                <a:gd name="T2" fmla="*/ 10 w 10"/>
                <a:gd name="T3" fmla="*/ 21 h 28"/>
                <a:gd name="T4" fmla="*/ 0 w 10"/>
                <a:gd name="T5" fmla="*/ 21 h 28"/>
                <a:gd name="T6" fmla="*/ 0 w 10"/>
                <a:gd name="T7" fmla="*/ 7 h 28"/>
                <a:gd name="T8" fmla="*/ 10 w 10"/>
                <a:gd name="T9" fmla="*/ 7 h 28"/>
              </a:gdLst>
              <a:ahLst/>
              <a:cxnLst>
                <a:cxn ang="0">
                  <a:pos x="T0" y="T1"/>
                </a:cxn>
                <a:cxn ang="0">
                  <a:pos x="T2" y="T3"/>
                </a:cxn>
                <a:cxn ang="0">
                  <a:pos x="T4" y="T5"/>
                </a:cxn>
                <a:cxn ang="0">
                  <a:pos x="T6" y="T7"/>
                </a:cxn>
                <a:cxn ang="0">
                  <a:pos x="T8" y="T9"/>
                </a:cxn>
              </a:cxnLst>
              <a:rect l="0" t="0" r="r" b="b"/>
              <a:pathLst>
                <a:path w="10" h="28">
                  <a:moveTo>
                    <a:pt x="10" y="7"/>
                  </a:moveTo>
                  <a:cubicBezTo>
                    <a:pt x="10" y="12"/>
                    <a:pt x="10" y="16"/>
                    <a:pt x="10" y="21"/>
                  </a:cubicBezTo>
                  <a:cubicBezTo>
                    <a:pt x="10" y="28"/>
                    <a:pt x="0" y="28"/>
                    <a:pt x="0" y="21"/>
                  </a:cubicBezTo>
                  <a:cubicBezTo>
                    <a:pt x="0" y="16"/>
                    <a:pt x="0" y="12"/>
                    <a:pt x="0" y="7"/>
                  </a:cubicBezTo>
                  <a:cubicBezTo>
                    <a:pt x="0" y="0"/>
                    <a:pt x="10" y="0"/>
                    <a:pt x="10" y="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aphicFrame>
        <p:nvGraphicFramePr>
          <p:cNvPr id="14" name="表格 13"/>
          <p:cNvGraphicFramePr>
            <a:graphicFrameLocks noGrp="1"/>
          </p:cNvGraphicFramePr>
          <p:nvPr>
            <p:extLst>
              <p:ext uri="{D42A27DB-BD31-4B8C-83A1-F6EECF244321}">
                <p14:modId xmlns:p14="http://schemas.microsoft.com/office/powerpoint/2010/main" val="150948016"/>
              </p:ext>
            </p:extLst>
          </p:nvPr>
        </p:nvGraphicFramePr>
        <p:xfrm>
          <a:off x="6167175" y="3144256"/>
          <a:ext cx="4167184" cy="3389314"/>
        </p:xfrm>
        <a:graphic>
          <a:graphicData uri="http://schemas.openxmlformats.org/drawingml/2006/table">
            <a:tbl>
              <a:tblPr firstRow="1" bandRow="1">
                <a:tableStyleId>{5940675A-B579-460E-94D1-54222C63F5DA}</a:tableStyleId>
              </a:tblPr>
              <a:tblGrid>
                <a:gridCol w="595312">
                  <a:extLst>
                    <a:ext uri="{9D8B030D-6E8A-4147-A177-3AD203B41FA5}">
                      <a16:colId xmlns:a16="http://schemas.microsoft.com/office/drawing/2014/main" xmlns="" val="20000"/>
                    </a:ext>
                  </a:extLst>
                </a:gridCol>
                <a:gridCol w="595312">
                  <a:extLst>
                    <a:ext uri="{9D8B030D-6E8A-4147-A177-3AD203B41FA5}">
                      <a16:colId xmlns:a16="http://schemas.microsoft.com/office/drawing/2014/main" xmlns="" val="20001"/>
                    </a:ext>
                  </a:extLst>
                </a:gridCol>
                <a:gridCol w="595312">
                  <a:extLst>
                    <a:ext uri="{9D8B030D-6E8A-4147-A177-3AD203B41FA5}">
                      <a16:colId xmlns:a16="http://schemas.microsoft.com/office/drawing/2014/main" xmlns="" val="20002"/>
                    </a:ext>
                  </a:extLst>
                </a:gridCol>
                <a:gridCol w="595312">
                  <a:extLst>
                    <a:ext uri="{9D8B030D-6E8A-4147-A177-3AD203B41FA5}">
                      <a16:colId xmlns:a16="http://schemas.microsoft.com/office/drawing/2014/main" xmlns="" val="20003"/>
                    </a:ext>
                  </a:extLst>
                </a:gridCol>
                <a:gridCol w="595312">
                  <a:extLst>
                    <a:ext uri="{9D8B030D-6E8A-4147-A177-3AD203B41FA5}">
                      <a16:colId xmlns:a16="http://schemas.microsoft.com/office/drawing/2014/main" xmlns="" val="20004"/>
                    </a:ext>
                  </a:extLst>
                </a:gridCol>
                <a:gridCol w="595312">
                  <a:extLst>
                    <a:ext uri="{9D8B030D-6E8A-4147-A177-3AD203B41FA5}">
                      <a16:colId xmlns:a16="http://schemas.microsoft.com/office/drawing/2014/main" xmlns="" val="20005"/>
                    </a:ext>
                  </a:extLst>
                </a:gridCol>
                <a:gridCol w="595312">
                  <a:extLst>
                    <a:ext uri="{9D8B030D-6E8A-4147-A177-3AD203B41FA5}">
                      <a16:colId xmlns:a16="http://schemas.microsoft.com/office/drawing/2014/main" xmlns="" val="20006"/>
                    </a:ext>
                  </a:extLst>
                </a:gridCol>
              </a:tblGrid>
              <a:tr h="548858">
                <a:tc gridSpan="7">
                  <a:txBody>
                    <a:bodyPr/>
                    <a:lstStyle/>
                    <a:p>
                      <a:pPr algn="ctr"/>
                      <a:r>
                        <a:rPr lang="en-US" altLang="zh-TW" sz="2400" b="0" dirty="0" smtClean="0">
                          <a:latin typeface="微軟正黑體" pitchFamily="34" charset="-120"/>
                          <a:ea typeface="微軟正黑體" pitchFamily="34" charset="-120"/>
                        </a:rPr>
                        <a:t>3</a:t>
                      </a:r>
                      <a:r>
                        <a:rPr lang="zh-TW" altLang="en-US" sz="2400" b="0" dirty="0" smtClean="0">
                          <a:latin typeface="微軟正黑體" pitchFamily="34" charset="-120"/>
                          <a:ea typeface="微軟正黑體" pitchFamily="34" charset="-120"/>
                        </a:rPr>
                        <a:t>月份</a:t>
                      </a:r>
                      <a:endParaRPr lang="zh-TW" altLang="en-US" sz="2400" b="0" dirty="0">
                        <a:solidFill>
                          <a:srgbClr val="800040"/>
                        </a:solidFill>
                        <a:latin typeface="微軟正黑體" pitchFamily="34" charset="-120"/>
                        <a:ea typeface="微軟正黑體" pitchFamily="34" charset="-120"/>
                      </a:endParaRPr>
                    </a:p>
                  </a:txBody>
                  <a:tcPr marL="0" marR="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dirty="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extLst>
                  <a:ext uri="{0D108BD9-81ED-4DB2-BD59-A6C34878D82A}">
                    <a16:rowId xmlns:a16="http://schemas.microsoft.com/office/drawing/2014/main" xmlns="" val="10000"/>
                  </a:ext>
                </a:extLst>
              </a:tr>
              <a:tr h="503121">
                <a:tc>
                  <a:txBody>
                    <a:bodyPr/>
                    <a:lstStyle/>
                    <a:p>
                      <a:pPr algn="ctr"/>
                      <a:r>
                        <a:rPr lang="zh-TW" altLang="en-US" sz="2400" b="0" dirty="0" smtClean="0">
                          <a:latin typeface="微軟正黑體" pitchFamily="34" charset="-120"/>
                          <a:ea typeface="微軟正黑體" pitchFamily="34" charset="-120"/>
                        </a:rPr>
                        <a:t>日</a:t>
                      </a:r>
                      <a:endParaRPr lang="zh-TW" altLang="en-US" sz="2400" b="0" dirty="0">
                        <a:latin typeface="微軟正黑體" pitchFamily="34" charset="-120"/>
                        <a:ea typeface="微軟正黑體" pitchFamily="34" charset="-120"/>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altLang="en-US" sz="2400" b="0" dirty="0" smtClean="0">
                          <a:latin typeface="微軟正黑體" pitchFamily="34" charset="-120"/>
                          <a:ea typeface="微軟正黑體" pitchFamily="34" charset="-120"/>
                        </a:rPr>
                        <a:t>一</a:t>
                      </a:r>
                      <a:endParaRPr lang="zh-TW" altLang="en-US" sz="2400" b="0" dirty="0">
                        <a:latin typeface="微軟正黑體" pitchFamily="34" charset="-120"/>
                        <a:ea typeface="微軟正黑體" pitchFamily="34" charset="-12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二</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三</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四</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五</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六</a:t>
                      </a: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1"/>
                  </a:ext>
                </a:extLst>
              </a:tr>
              <a:tr h="467467">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2</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a:t>
                      </a: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0002"/>
                  </a:ext>
                </a:extLst>
              </a:tr>
              <a:tr h="4674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4</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8</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0003"/>
                  </a:ext>
                </a:extLst>
              </a:tr>
              <a:tr h="4674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11</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14</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15</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0004"/>
                  </a:ext>
                </a:extLst>
              </a:tr>
              <a:tr h="4674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18</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24</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0005"/>
                  </a:ext>
                </a:extLst>
              </a:tr>
              <a:tr h="4674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25</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28</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bg1"/>
                          </a:solidFill>
                          <a:latin typeface="微軟正黑體" pitchFamily="34" charset="-120"/>
                          <a:ea typeface="微軟正黑體" pitchFamily="34" charset="-120"/>
                          <a:cs typeface="+mn-cs"/>
                        </a:rPr>
                        <a:t>30</a:t>
                      </a:r>
                      <a:endParaRPr lang="zh-TW" altLang="en-US" sz="2400" b="0" kern="1200" dirty="0">
                        <a:solidFill>
                          <a:schemeClr val="bg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6"/>
                  </a:ext>
                </a:extLst>
              </a:tr>
            </a:tbl>
          </a:graphicData>
        </a:graphic>
      </p:graphicFrame>
      <p:graphicFrame>
        <p:nvGraphicFramePr>
          <p:cNvPr id="20" name="表格 19"/>
          <p:cNvGraphicFramePr>
            <a:graphicFrameLocks noGrp="1"/>
          </p:cNvGraphicFramePr>
          <p:nvPr>
            <p:extLst>
              <p:ext uri="{D42A27DB-BD31-4B8C-83A1-F6EECF244321}">
                <p14:modId xmlns:p14="http://schemas.microsoft.com/office/powerpoint/2010/main" val="2888864049"/>
              </p:ext>
            </p:extLst>
          </p:nvPr>
        </p:nvGraphicFramePr>
        <p:xfrm>
          <a:off x="1983949" y="3143051"/>
          <a:ext cx="4167184" cy="3389314"/>
        </p:xfrm>
        <a:graphic>
          <a:graphicData uri="http://schemas.openxmlformats.org/drawingml/2006/table">
            <a:tbl>
              <a:tblPr firstRow="1" bandRow="1">
                <a:tableStyleId>{5940675A-B579-460E-94D1-54222C63F5DA}</a:tableStyleId>
              </a:tblPr>
              <a:tblGrid>
                <a:gridCol w="595312">
                  <a:extLst>
                    <a:ext uri="{9D8B030D-6E8A-4147-A177-3AD203B41FA5}">
                      <a16:colId xmlns:a16="http://schemas.microsoft.com/office/drawing/2014/main" xmlns="" val="20000"/>
                    </a:ext>
                  </a:extLst>
                </a:gridCol>
                <a:gridCol w="595312">
                  <a:extLst>
                    <a:ext uri="{9D8B030D-6E8A-4147-A177-3AD203B41FA5}">
                      <a16:colId xmlns:a16="http://schemas.microsoft.com/office/drawing/2014/main" xmlns="" val="20001"/>
                    </a:ext>
                  </a:extLst>
                </a:gridCol>
                <a:gridCol w="595312">
                  <a:extLst>
                    <a:ext uri="{9D8B030D-6E8A-4147-A177-3AD203B41FA5}">
                      <a16:colId xmlns:a16="http://schemas.microsoft.com/office/drawing/2014/main" xmlns="" val="20002"/>
                    </a:ext>
                  </a:extLst>
                </a:gridCol>
                <a:gridCol w="595312">
                  <a:extLst>
                    <a:ext uri="{9D8B030D-6E8A-4147-A177-3AD203B41FA5}">
                      <a16:colId xmlns:a16="http://schemas.microsoft.com/office/drawing/2014/main" xmlns="" val="20003"/>
                    </a:ext>
                  </a:extLst>
                </a:gridCol>
                <a:gridCol w="595312">
                  <a:extLst>
                    <a:ext uri="{9D8B030D-6E8A-4147-A177-3AD203B41FA5}">
                      <a16:colId xmlns:a16="http://schemas.microsoft.com/office/drawing/2014/main" xmlns="" val="20004"/>
                    </a:ext>
                  </a:extLst>
                </a:gridCol>
                <a:gridCol w="595312">
                  <a:extLst>
                    <a:ext uri="{9D8B030D-6E8A-4147-A177-3AD203B41FA5}">
                      <a16:colId xmlns:a16="http://schemas.microsoft.com/office/drawing/2014/main" xmlns="" val="20005"/>
                    </a:ext>
                  </a:extLst>
                </a:gridCol>
                <a:gridCol w="595312">
                  <a:extLst>
                    <a:ext uri="{9D8B030D-6E8A-4147-A177-3AD203B41FA5}">
                      <a16:colId xmlns:a16="http://schemas.microsoft.com/office/drawing/2014/main" xmlns="" val="20006"/>
                    </a:ext>
                  </a:extLst>
                </a:gridCol>
              </a:tblGrid>
              <a:tr h="548858">
                <a:tc gridSpan="7">
                  <a:txBody>
                    <a:bodyPr/>
                    <a:lstStyle/>
                    <a:p>
                      <a:pPr algn="ctr"/>
                      <a:r>
                        <a:rPr lang="en-US" altLang="zh-TW" sz="2400" b="0" dirty="0" smtClean="0">
                          <a:latin typeface="微軟正黑體" pitchFamily="34" charset="-120"/>
                          <a:ea typeface="微軟正黑體" pitchFamily="34" charset="-120"/>
                        </a:rPr>
                        <a:t>2</a:t>
                      </a:r>
                      <a:r>
                        <a:rPr lang="zh-TW" altLang="en-US" sz="2400" b="0" dirty="0" smtClean="0">
                          <a:latin typeface="微軟正黑體" pitchFamily="34" charset="-120"/>
                          <a:ea typeface="微軟正黑體" pitchFamily="34" charset="-120"/>
                        </a:rPr>
                        <a:t>月份</a:t>
                      </a:r>
                      <a:endParaRPr lang="zh-TW" altLang="en-US" sz="2400" b="0" dirty="0">
                        <a:solidFill>
                          <a:srgbClr val="800040"/>
                        </a:solidFill>
                        <a:latin typeface="微軟正黑體" pitchFamily="34" charset="-120"/>
                        <a:ea typeface="微軟正黑體" pitchFamily="34" charset="-120"/>
                      </a:endParaRPr>
                    </a:p>
                  </a:txBody>
                  <a:tcPr marL="0" marR="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dirty="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extLst>
                  <a:ext uri="{0D108BD9-81ED-4DB2-BD59-A6C34878D82A}">
                    <a16:rowId xmlns:a16="http://schemas.microsoft.com/office/drawing/2014/main" xmlns="" val="10000"/>
                  </a:ext>
                </a:extLst>
              </a:tr>
              <a:tr h="503121">
                <a:tc>
                  <a:txBody>
                    <a:bodyPr/>
                    <a:lstStyle/>
                    <a:p>
                      <a:pPr algn="ctr"/>
                      <a:r>
                        <a:rPr lang="zh-TW" altLang="en-US" sz="2400" b="0" dirty="0" smtClean="0">
                          <a:latin typeface="微軟正黑體" pitchFamily="34" charset="-120"/>
                          <a:ea typeface="微軟正黑體" pitchFamily="34" charset="-120"/>
                        </a:rPr>
                        <a:t>日</a:t>
                      </a:r>
                      <a:endParaRPr lang="zh-TW" altLang="en-US" sz="2400" b="0" dirty="0">
                        <a:latin typeface="微軟正黑體" pitchFamily="34" charset="-120"/>
                        <a:ea typeface="微軟正黑體" pitchFamily="34" charset="-120"/>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altLang="en-US" sz="2400" b="0" dirty="0" smtClean="0">
                          <a:latin typeface="微軟正黑體" pitchFamily="34" charset="-120"/>
                          <a:ea typeface="微軟正黑體" pitchFamily="34" charset="-120"/>
                        </a:rPr>
                        <a:t>一</a:t>
                      </a:r>
                      <a:endParaRPr lang="zh-TW" altLang="en-US" sz="2400" b="0" dirty="0">
                        <a:latin typeface="微軟正黑體" pitchFamily="34" charset="-120"/>
                        <a:ea typeface="微軟正黑體" pitchFamily="34" charset="-12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二</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三</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四</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五</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六</a:t>
                      </a: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1"/>
                  </a:ext>
                </a:extLst>
              </a:tr>
              <a:tr h="467467">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2</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a:t>
                      </a: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2"/>
                  </a:ext>
                </a:extLst>
              </a:tr>
              <a:tr h="4674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4</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8</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3"/>
                  </a:ext>
                </a:extLst>
              </a:tr>
              <a:tr h="4674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11</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14</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15</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4"/>
                  </a:ext>
                </a:extLst>
              </a:tr>
              <a:tr h="4674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18</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bg1"/>
                          </a:solidFill>
                          <a:latin typeface="微軟正黑體" pitchFamily="34" charset="-120"/>
                          <a:ea typeface="微軟正黑體" pitchFamily="34" charset="-120"/>
                          <a:cs typeface="+mn-cs"/>
                        </a:rPr>
                        <a:t>21</a:t>
                      </a:r>
                      <a:endParaRPr lang="zh-TW" altLang="en-US" sz="2400" b="0" kern="1200" dirty="0">
                        <a:solidFill>
                          <a:schemeClr val="bg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24</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0005"/>
                  </a:ext>
                </a:extLst>
              </a:tr>
              <a:tr h="4674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25</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28</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6"/>
                  </a:ext>
                </a:extLst>
              </a:tr>
            </a:tbl>
          </a:graphicData>
        </a:graphic>
      </p:graphicFrame>
      <p:sp>
        <p:nvSpPr>
          <p:cNvPr id="5" name="投影片編號版面配置區 4"/>
          <p:cNvSpPr>
            <a:spLocks noGrp="1"/>
          </p:cNvSpPr>
          <p:nvPr>
            <p:ph type="sldNum" sz="quarter" idx="4"/>
          </p:nvPr>
        </p:nvSpPr>
        <p:spPr/>
        <p:txBody>
          <a:bodyPr/>
          <a:lstStyle/>
          <a:p>
            <a:fld id="{BA36ACD9-F410-4E0C-AA39-2C3CA9F8E6F8}" type="slidenum">
              <a:rPr lang="zh-TW" altLang="en-US" smtClean="0"/>
              <a:t>11</a:t>
            </a:fld>
            <a:endParaRPr lang="zh-TW" altLang="en-US" dirty="0"/>
          </a:p>
        </p:txBody>
      </p:sp>
    </p:spTree>
    <p:extLst>
      <p:ext uri="{BB962C8B-B14F-4D97-AF65-F5344CB8AC3E}">
        <p14:creationId xmlns:p14="http://schemas.microsoft.com/office/powerpoint/2010/main" val="45793458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8457814"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smtClean="0">
                <a:solidFill>
                  <a:schemeClr val="accent6">
                    <a:lumMod val="50000"/>
                  </a:schemeClr>
                </a:solidFill>
              </a:rPr>
              <a:t>作業時程</a:t>
            </a:r>
            <a:r>
              <a:rPr lang="en-US" altLang="zh-TW" sz="4400" dirty="0" smtClean="0">
                <a:solidFill>
                  <a:schemeClr val="accent6">
                    <a:lumMod val="50000"/>
                  </a:schemeClr>
                </a:solidFill>
              </a:rPr>
              <a:t>-</a:t>
            </a:r>
            <a:r>
              <a:rPr lang="zh-TW" altLang="en-US" sz="4400" dirty="0" smtClean="0">
                <a:solidFill>
                  <a:schemeClr val="accent6">
                    <a:lumMod val="50000"/>
                  </a:schemeClr>
                </a:solidFill>
              </a:rPr>
              <a:t>派員參與校內研習</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5</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grpSp>
        <p:nvGrpSpPr>
          <p:cNvPr id="15" name="组合 38"/>
          <p:cNvGrpSpPr/>
          <p:nvPr/>
        </p:nvGrpSpPr>
        <p:grpSpPr>
          <a:xfrm>
            <a:off x="1166065" y="2442772"/>
            <a:ext cx="10591414" cy="1037669"/>
            <a:chOff x="1216025" y="2955926"/>
            <a:chExt cx="1971675" cy="215900"/>
          </a:xfrm>
        </p:grpSpPr>
        <p:sp>
          <p:nvSpPr>
            <p:cNvPr id="16" name="Line 502"/>
            <p:cNvSpPr>
              <a:spLocks noChangeShapeType="1"/>
            </p:cNvSpPr>
            <p:nvPr/>
          </p:nvSpPr>
          <p:spPr bwMode="auto">
            <a:xfrm>
              <a:off x="3187700" y="3074988"/>
              <a:ext cx="0" cy="96838"/>
            </a:xfrm>
            <a:prstGeom prst="line">
              <a:avLst/>
            </a:prstGeom>
            <a:noFill/>
            <a:ln w="38100" cap="flat">
              <a:solidFill>
                <a:srgbClr val="3E3A3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 name="Freeform 503"/>
            <p:cNvSpPr/>
            <p:nvPr/>
          </p:nvSpPr>
          <p:spPr bwMode="auto">
            <a:xfrm>
              <a:off x="1216025" y="2955926"/>
              <a:ext cx="1971675" cy="119063"/>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3810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sp>
        <p:nvSpPr>
          <p:cNvPr id="19" name="Text Box 62"/>
          <p:cNvSpPr txBox="1">
            <a:spLocks noChangeArrowheads="1"/>
          </p:cNvSpPr>
          <p:nvPr/>
        </p:nvSpPr>
        <p:spPr bwMode="auto">
          <a:xfrm>
            <a:off x="1362793" y="990599"/>
            <a:ext cx="8617744" cy="224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latinLnBrk="1"/>
            <a:r>
              <a:rPr lang="zh-TW" altLang="en-US" sz="2800" b="1" dirty="0">
                <a:latin typeface="微軟正黑體" panose="020B0604030504040204" pitchFamily="34" charset="-120"/>
                <a:ea typeface="微軟正黑體" panose="020B0604030504040204" pitchFamily="34" charset="-120"/>
                <a:cs typeface="HY얕은샘물M"/>
              </a:rPr>
              <a:t>配合校內說明會之需求，資料庫小組可派員至校內</a:t>
            </a:r>
            <a:r>
              <a:rPr lang="zh-TW" altLang="en-US" sz="2800" b="1" dirty="0" smtClean="0">
                <a:latin typeface="微軟正黑體" panose="020B0604030504040204" pitchFamily="34" charset="-120"/>
                <a:ea typeface="微軟正黑體" panose="020B0604030504040204" pitchFamily="34" charset="-120"/>
                <a:cs typeface="HY얕은샘물M"/>
              </a:rPr>
              <a:t>進行</a:t>
            </a:r>
            <a:endParaRPr lang="en-US" altLang="zh-TW" sz="2800" b="1" dirty="0" smtClean="0">
              <a:latin typeface="微軟正黑體" panose="020B0604030504040204" pitchFamily="34" charset="-120"/>
              <a:ea typeface="微軟正黑體" panose="020B0604030504040204" pitchFamily="34" charset="-120"/>
              <a:cs typeface="HY얕은샘물M"/>
            </a:endParaRPr>
          </a:p>
          <a:p>
            <a:pPr latinLnBrk="1"/>
            <a:r>
              <a:rPr lang="zh-TW" altLang="en-US" sz="2800" b="1" dirty="0" smtClean="0">
                <a:latin typeface="微軟正黑體" panose="020B0604030504040204" pitchFamily="34" charset="-120"/>
                <a:ea typeface="微軟正黑體" panose="020B0604030504040204" pitchFamily="34" charset="-120"/>
                <a:cs typeface="HY얕은샘물M"/>
              </a:rPr>
              <a:t>經驗</a:t>
            </a:r>
            <a:r>
              <a:rPr lang="zh-TW" altLang="en-US" sz="2800" b="1" dirty="0">
                <a:latin typeface="微軟正黑體" panose="020B0604030504040204" pitchFamily="34" charset="-120"/>
                <a:ea typeface="微軟正黑體" panose="020B0604030504040204" pitchFamily="34" charset="-120"/>
                <a:cs typeface="HY얕은샘물M"/>
              </a:rPr>
              <a:t>分享及表冊定義交流，如有需要學校可於校內</a:t>
            </a:r>
            <a:r>
              <a:rPr lang="zh-TW" altLang="en-US" sz="2800" b="1" dirty="0" smtClean="0">
                <a:latin typeface="微軟正黑體" panose="020B0604030504040204" pitchFamily="34" charset="-120"/>
                <a:ea typeface="微軟正黑體" panose="020B0604030504040204" pitchFamily="34" charset="-120"/>
                <a:cs typeface="HY얕은샘물M"/>
              </a:rPr>
              <a:t>說明</a:t>
            </a:r>
            <a:endParaRPr lang="en-US" altLang="zh-TW" sz="2800" b="1" dirty="0" smtClean="0">
              <a:latin typeface="微軟正黑體" panose="020B0604030504040204" pitchFamily="34" charset="-120"/>
              <a:ea typeface="微軟正黑體" panose="020B0604030504040204" pitchFamily="34" charset="-120"/>
              <a:cs typeface="HY얕은샘물M"/>
            </a:endParaRPr>
          </a:p>
          <a:p>
            <a:pPr latinLnBrk="1"/>
            <a:r>
              <a:rPr lang="zh-TW" altLang="en-US" sz="2800" b="1" dirty="0" smtClean="0">
                <a:latin typeface="微軟正黑體" panose="020B0604030504040204" pitchFamily="34" charset="-120"/>
                <a:ea typeface="微軟正黑體" panose="020B0604030504040204" pitchFamily="34" charset="-120"/>
                <a:cs typeface="HY얕은샘물M"/>
              </a:rPr>
              <a:t>會</a:t>
            </a:r>
            <a:r>
              <a:rPr lang="zh-TW" altLang="en-US" sz="2800" b="1" dirty="0">
                <a:latin typeface="微軟正黑體" panose="020B0604030504040204" pitchFamily="34" charset="-120"/>
                <a:ea typeface="微軟正黑體" panose="020B0604030504040204" pitchFamily="34" charset="-120"/>
                <a:cs typeface="HY얕은샘물M"/>
              </a:rPr>
              <a:t>舉辦</a:t>
            </a:r>
            <a:r>
              <a:rPr lang="en-US" altLang="zh-TW" sz="2800" b="1" dirty="0">
                <a:latin typeface="微軟正黑體" panose="020B0604030504040204" pitchFamily="34" charset="-120"/>
                <a:ea typeface="微軟正黑體" panose="020B0604030504040204" pitchFamily="34" charset="-120"/>
                <a:cs typeface="HY얕은샘물M"/>
              </a:rPr>
              <a:t>3</a:t>
            </a:r>
            <a:r>
              <a:rPr lang="zh-TW" altLang="en-US" sz="2800" b="1" dirty="0">
                <a:latin typeface="微軟正黑體" panose="020B0604030504040204" pitchFamily="34" charset="-120"/>
                <a:ea typeface="微軟正黑體" panose="020B0604030504040204" pitchFamily="34" charset="-120"/>
                <a:cs typeface="HY얕은샘물M"/>
              </a:rPr>
              <a:t>日前來信予小組</a:t>
            </a:r>
            <a:r>
              <a:rPr lang="en-US" altLang="zh-TW" sz="2800" b="1" dirty="0">
                <a:latin typeface="微軟正黑體" panose="020B0604030504040204" pitchFamily="34" charset="-120"/>
                <a:ea typeface="微軟正黑體" panose="020B0604030504040204" pitchFamily="34" charset="-120"/>
                <a:cs typeface="HY얕은샘물M"/>
              </a:rPr>
              <a:t/>
            </a:r>
            <a:br>
              <a:rPr lang="en-US" altLang="zh-TW" sz="2800" b="1" dirty="0">
                <a:latin typeface="微軟正黑體" panose="020B0604030504040204" pitchFamily="34" charset="-120"/>
                <a:ea typeface="微軟正黑體" panose="020B0604030504040204" pitchFamily="34" charset="-120"/>
                <a:cs typeface="HY얕은샘물M"/>
              </a:rPr>
            </a:br>
            <a:r>
              <a:rPr lang="en-US" altLang="zh-TW" sz="2800" b="1" dirty="0" smtClean="0">
                <a:solidFill>
                  <a:srgbClr val="FF0000"/>
                </a:solidFill>
                <a:latin typeface="微軟正黑體" panose="020B0604030504040204" pitchFamily="34" charset="-120"/>
                <a:ea typeface="微軟正黑體" panose="020B0604030504040204" pitchFamily="34" charset="-120"/>
                <a:cs typeface="HY얕은샘물M"/>
              </a:rPr>
              <a:t>02/21</a:t>
            </a:r>
            <a:r>
              <a:rPr lang="zh-TW" altLang="en-US" sz="2800" b="1" dirty="0" smtClean="0">
                <a:solidFill>
                  <a:srgbClr val="24200C"/>
                </a:solidFill>
                <a:latin typeface="微軟正黑體" panose="020B0604030504040204" pitchFamily="34" charset="-120"/>
                <a:ea typeface="微軟正黑體" panose="020B0604030504040204" pitchFamily="34" charset="-120"/>
                <a:cs typeface="HY얕은샘물M"/>
              </a:rPr>
              <a:t>上午</a:t>
            </a:r>
            <a:r>
              <a:rPr lang="en-US" altLang="zh-TW" sz="2800" b="1" dirty="0">
                <a:solidFill>
                  <a:srgbClr val="24200C"/>
                </a:solidFill>
                <a:latin typeface="微軟正黑體" panose="020B0604030504040204" pitchFamily="34" charset="-120"/>
                <a:ea typeface="微軟正黑體" panose="020B0604030504040204" pitchFamily="34" charset="-120"/>
                <a:cs typeface="HY얕은샘물M"/>
              </a:rPr>
              <a:t>9:00 ~</a:t>
            </a:r>
            <a:r>
              <a:rPr lang="en-US" altLang="zh-TW" sz="2800" b="1" dirty="0" smtClean="0">
                <a:solidFill>
                  <a:srgbClr val="FF0000"/>
                </a:solidFill>
                <a:latin typeface="微軟正黑體" panose="020B0604030504040204" pitchFamily="34" charset="-120"/>
                <a:ea typeface="微軟正黑體" panose="020B0604030504040204" pitchFamily="34" charset="-120"/>
                <a:cs typeface="HY얕은샘물M"/>
              </a:rPr>
              <a:t>03/2</a:t>
            </a:r>
            <a:r>
              <a:rPr lang="zh-TW" altLang="en-US" sz="2800" b="1" dirty="0" smtClean="0">
                <a:solidFill>
                  <a:srgbClr val="24200C"/>
                </a:solidFill>
                <a:latin typeface="微軟正黑體" panose="020B0604030504040204" pitchFamily="34" charset="-120"/>
                <a:ea typeface="微軟正黑體" panose="020B0604030504040204" pitchFamily="34" charset="-120"/>
                <a:cs typeface="HY얕은샘물M"/>
              </a:rPr>
              <a:t>下午</a:t>
            </a:r>
            <a:r>
              <a:rPr lang="en-US" altLang="zh-TW" sz="2800" b="1" dirty="0">
                <a:solidFill>
                  <a:srgbClr val="24200C"/>
                </a:solidFill>
                <a:latin typeface="微軟正黑體" panose="020B0604030504040204" pitchFamily="34" charset="-120"/>
                <a:ea typeface="微軟正黑體" panose="020B0604030504040204" pitchFamily="34" charset="-120"/>
                <a:cs typeface="HY얕은샘물M"/>
              </a:rPr>
              <a:t>5:00</a:t>
            </a:r>
            <a:endParaRPr lang="zh-TW" altLang="en-US" sz="2800" dirty="0">
              <a:solidFill>
                <a:srgbClr val="24200C"/>
              </a:solidFill>
              <a:latin typeface="Tw Cen MT" pitchFamily="34" charset="0"/>
              <a:ea typeface="微軟正黑體" panose="020B0604030504040204" pitchFamily="34" charset="-120"/>
              <a:cs typeface="HY얕은샘물M"/>
            </a:endParaRPr>
          </a:p>
          <a:p>
            <a:pPr algn="ctr" eaLnBrk="1" latinLnBrk="1" hangingPunct="1">
              <a:lnSpc>
                <a:spcPct val="120000"/>
              </a:lnSpc>
            </a:pPr>
            <a:endParaRPr lang="en-US" altLang="ko-KR" sz="2800" b="1" dirty="0">
              <a:solidFill>
                <a:srgbClr val="FF0000"/>
              </a:solidFill>
              <a:latin typeface="微軟正黑體" panose="020B0604030504040204" pitchFamily="34" charset="-120"/>
              <a:ea typeface="微軟正黑體" panose="020B0604030504040204" pitchFamily="34" charset="-120"/>
            </a:endParaRPr>
          </a:p>
        </p:txBody>
      </p:sp>
      <p:grpSp>
        <p:nvGrpSpPr>
          <p:cNvPr id="9" name="组合 39"/>
          <p:cNvGrpSpPr/>
          <p:nvPr/>
        </p:nvGrpSpPr>
        <p:grpSpPr>
          <a:xfrm>
            <a:off x="11615618" y="3144256"/>
            <a:ext cx="283722" cy="443004"/>
            <a:chOff x="3141663" y="3136901"/>
            <a:chExt cx="90488" cy="141288"/>
          </a:xfrm>
        </p:grpSpPr>
        <p:sp>
          <p:nvSpPr>
            <p:cNvPr id="10" name="Freeform 504"/>
            <p:cNvSpPr/>
            <p:nvPr/>
          </p:nvSpPr>
          <p:spPr bwMode="auto">
            <a:xfrm>
              <a:off x="3141663" y="3136901"/>
              <a:ext cx="90488" cy="141288"/>
            </a:xfrm>
            <a:custGeom>
              <a:avLst/>
              <a:gdLst>
                <a:gd name="T0" fmla="*/ 86 w 86"/>
                <a:gd name="T1" fmla="*/ 46 h 134"/>
                <a:gd name="T2" fmla="*/ 86 w 86"/>
                <a:gd name="T3" fmla="*/ 69 h 134"/>
                <a:gd name="T4" fmla="*/ 86 w 86"/>
                <a:gd name="T5" fmla="*/ 92 h 134"/>
                <a:gd name="T6" fmla="*/ 43 w 86"/>
                <a:gd name="T7" fmla="*/ 134 h 134"/>
                <a:gd name="T8" fmla="*/ 0 w 86"/>
                <a:gd name="T9" fmla="*/ 92 h 134"/>
                <a:gd name="T10" fmla="*/ 0 w 86"/>
                <a:gd name="T11" fmla="*/ 69 h 134"/>
                <a:gd name="T12" fmla="*/ 0 w 86"/>
                <a:gd name="T13" fmla="*/ 46 h 134"/>
                <a:gd name="T14" fmla="*/ 12 w 86"/>
                <a:gd name="T15" fmla="*/ 13 h 134"/>
                <a:gd name="T16" fmla="*/ 43 w 86"/>
                <a:gd name="T17" fmla="*/ 0 h 134"/>
                <a:gd name="T18" fmla="*/ 74 w 86"/>
                <a:gd name="T19" fmla="*/ 13 h 134"/>
                <a:gd name="T20" fmla="*/ 86 w 86"/>
                <a:gd name="T21" fmla="*/ 4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134">
                  <a:moveTo>
                    <a:pt x="86" y="46"/>
                  </a:moveTo>
                  <a:cubicBezTo>
                    <a:pt x="86" y="53"/>
                    <a:pt x="86" y="61"/>
                    <a:pt x="86" y="69"/>
                  </a:cubicBezTo>
                  <a:cubicBezTo>
                    <a:pt x="86" y="76"/>
                    <a:pt x="86" y="84"/>
                    <a:pt x="86" y="92"/>
                  </a:cubicBezTo>
                  <a:cubicBezTo>
                    <a:pt x="86" y="121"/>
                    <a:pt x="64" y="134"/>
                    <a:pt x="43" y="134"/>
                  </a:cubicBezTo>
                  <a:cubicBezTo>
                    <a:pt x="22" y="134"/>
                    <a:pt x="0" y="121"/>
                    <a:pt x="0" y="92"/>
                  </a:cubicBezTo>
                  <a:cubicBezTo>
                    <a:pt x="0" y="84"/>
                    <a:pt x="0" y="76"/>
                    <a:pt x="0" y="69"/>
                  </a:cubicBezTo>
                  <a:cubicBezTo>
                    <a:pt x="0" y="61"/>
                    <a:pt x="0" y="53"/>
                    <a:pt x="0" y="46"/>
                  </a:cubicBezTo>
                  <a:cubicBezTo>
                    <a:pt x="0" y="33"/>
                    <a:pt x="5" y="21"/>
                    <a:pt x="12" y="13"/>
                  </a:cubicBezTo>
                  <a:cubicBezTo>
                    <a:pt x="20" y="5"/>
                    <a:pt x="31" y="0"/>
                    <a:pt x="43" y="0"/>
                  </a:cubicBezTo>
                  <a:cubicBezTo>
                    <a:pt x="55" y="0"/>
                    <a:pt x="66" y="5"/>
                    <a:pt x="74" y="13"/>
                  </a:cubicBezTo>
                  <a:cubicBezTo>
                    <a:pt x="81" y="21"/>
                    <a:pt x="86" y="33"/>
                    <a:pt x="86" y="4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505"/>
            <p:cNvSpPr/>
            <p:nvPr/>
          </p:nvSpPr>
          <p:spPr bwMode="auto">
            <a:xfrm>
              <a:off x="3148013" y="3144840"/>
              <a:ext cx="77788" cy="127000"/>
            </a:xfrm>
            <a:custGeom>
              <a:avLst/>
              <a:gdLst>
                <a:gd name="T0" fmla="*/ 73 w 73"/>
                <a:gd name="T1" fmla="*/ 38 h 121"/>
                <a:gd name="T2" fmla="*/ 73 w 73"/>
                <a:gd name="T3" fmla="*/ 61 h 121"/>
                <a:gd name="T4" fmla="*/ 73 w 73"/>
                <a:gd name="T5" fmla="*/ 84 h 121"/>
                <a:gd name="T6" fmla="*/ 37 w 73"/>
                <a:gd name="T7" fmla="*/ 121 h 121"/>
                <a:gd name="T8" fmla="*/ 0 w 73"/>
                <a:gd name="T9" fmla="*/ 84 h 121"/>
                <a:gd name="T10" fmla="*/ 0 w 73"/>
                <a:gd name="T11" fmla="*/ 61 h 121"/>
                <a:gd name="T12" fmla="*/ 0 w 73"/>
                <a:gd name="T13" fmla="*/ 38 h 121"/>
                <a:gd name="T14" fmla="*/ 10 w 73"/>
                <a:gd name="T15" fmla="*/ 11 h 121"/>
                <a:gd name="T16" fmla="*/ 32 w 73"/>
                <a:gd name="T17" fmla="*/ 0 h 121"/>
                <a:gd name="T18" fmla="*/ 35 w 73"/>
                <a:gd name="T19" fmla="*/ 3 h 121"/>
                <a:gd name="T20" fmla="*/ 35 w 73"/>
                <a:gd name="T21" fmla="*/ 23 h 121"/>
                <a:gd name="T22" fmla="*/ 31 w 73"/>
                <a:gd name="T23" fmla="*/ 31 h 121"/>
                <a:gd name="T24" fmla="*/ 28 w 73"/>
                <a:gd name="T25" fmla="*/ 37 h 121"/>
                <a:gd name="T26" fmla="*/ 28 w 73"/>
                <a:gd name="T27" fmla="*/ 51 h 121"/>
                <a:gd name="T28" fmla="*/ 45 w 73"/>
                <a:gd name="T29" fmla="*/ 51 h 121"/>
                <a:gd name="T30" fmla="*/ 45 w 73"/>
                <a:gd name="T31" fmla="*/ 37 h 121"/>
                <a:gd name="T32" fmla="*/ 42 w 73"/>
                <a:gd name="T33" fmla="*/ 30 h 121"/>
                <a:gd name="T34" fmla="*/ 39 w 73"/>
                <a:gd name="T35" fmla="*/ 24 h 121"/>
                <a:gd name="T36" fmla="*/ 39 w 73"/>
                <a:gd name="T37" fmla="*/ 4 h 121"/>
                <a:gd name="T38" fmla="*/ 42 w 73"/>
                <a:gd name="T39" fmla="*/ 0 h 121"/>
                <a:gd name="T40" fmla="*/ 64 w 73"/>
                <a:gd name="T41" fmla="*/ 11 h 121"/>
                <a:gd name="T42" fmla="*/ 73 w 73"/>
                <a:gd name="T43" fmla="*/ 3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3" h="121">
                  <a:moveTo>
                    <a:pt x="73" y="38"/>
                  </a:moveTo>
                  <a:cubicBezTo>
                    <a:pt x="73" y="46"/>
                    <a:pt x="73" y="54"/>
                    <a:pt x="73" y="61"/>
                  </a:cubicBezTo>
                  <a:cubicBezTo>
                    <a:pt x="73" y="69"/>
                    <a:pt x="73" y="77"/>
                    <a:pt x="73" y="84"/>
                  </a:cubicBezTo>
                  <a:cubicBezTo>
                    <a:pt x="73" y="109"/>
                    <a:pt x="55" y="121"/>
                    <a:pt x="37" y="121"/>
                  </a:cubicBezTo>
                  <a:cubicBezTo>
                    <a:pt x="19" y="121"/>
                    <a:pt x="0" y="109"/>
                    <a:pt x="0" y="84"/>
                  </a:cubicBezTo>
                  <a:cubicBezTo>
                    <a:pt x="0" y="77"/>
                    <a:pt x="0" y="69"/>
                    <a:pt x="0" y="61"/>
                  </a:cubicBezTo>
                  <a:cubicBezTo>
                    <a:pt x="0" y="54"/>
                    <a:pt x="0" y="46"/>
                    <a:pt x="0" y="38"/>
                  </a:cubicBezTo>
                  <a:cubicBezTo>
                    <a:pt x="0" y="27"/>
                    <a:pt x="4" y="18"/>
                    <a:pt x="10" y="11"/>
                  </a:cubicBezTo>
                  <a:cubicBezTo>
                    <a:pt x="16" y="5"/>
                    <a:pt x="23" y="1"/>
                    <a:pt x="32" y="0"/>
                  </a:cubicBezTo>
                  <a:cubicBezTo>
                    <a:pt x="35" y="0"/>
                    <a:pt x="35" y="0"/>
                    <a:pt x="35" y="3"/>
                  </a:cubicBezTo>
                  <a:cubicBezTo>
                    <a:pt x="35" y="10"/>
                    <a:pt x="35" y="17"/>
                    <a:pt x="35" y="23"/>
                  </a:cubicBezTo>
                  <a:cubicBezTo>
                    <a:pt x="35" y="27"/>
                    <a:pt x="35" y="28"/>
                    <a:pt x="31" y="31"/>
                  </a:cubicBezTo>
                  <a:cubicBezTo>
                    <a:pt x="29" y="32"/>
                    <a:pt x="28" y="35"/>
                    <a:pt x="28" y="37"/>
                  </a:cubicBezTo>
                  <a:cubicBezTo>
                    <a:pt x="28" y="42"/>
                    <a:pt x="28" y="46"/>
                    <a:pt x="28" y="51"/>
                  </a:cubicBezTo>
                  <a:cubicBezTo>
                    <a:pt x="28" y="63"/>
                    <a:pt x="45" y="63"/>
                    <a:pt x="45" y="51"/>
                  </a:cubicBezTo>
                  <a:cubicBezTo>
                    <a:pt x="45" y="46"/>
                    <a:pt x="45" y="42"/>
                    <a:pt x="45" y="37"/>
                  </a:cubicBezTo>
                  <a:cubicBezTo>
                    <a:pt x="45" y="34"/>
                    <a:pt x="44" y="32"/>
                    <a:pt x="42" y="30"/>
                  </a:cubicBezTo>
                  <a:cubicBezTo>
                    <a:pt x="39" y="28"/>
                    <a:pt x="39" y="27"/>
                    <a:pt x="39" y="24"/>
                  </a:cubicBezTo>
                  <a:cubicBezTo>
                    <a:pt x="39" y="17"/>
                    <a:pt x="39" y="10"/>
                    <a:pt x="39" y="4"/>
                  </a:cubicBezTo>
                  <a:cubicBezTo>
                    <a:pt x="39" y="0"/>
                    <a:pt x="39" y="0"/>
                    <a:pt x="42" y="0"/>
                  </a:cubicBezTo>
                  <a:cubicBezTo>
                    <a:pt x="50" y="1"/>
                    <a:pt x="58" y="5"/>
                    <a:pt x="64" y="11"/>
                  </a:cubicBezTo>
                  <a:cubicBezTo>
                    <a:pt x="70" y="18"/>
                    <a:pt x="73" y="27"/>
                    <a:pt x="73" y="38"/>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506"/>
            <p:cNvSpPr/>
            <p:nvPr/>
          </p:nvSpPr>
          <p:spPr bwMode="auto">
            <a:xfrm>
              <a:off x="3181350" y="3176588"/>
              <a:ext cx="11113" cy="28575"/>
            </a:xfrm>
            <a:custGeom>
              <a:avLst/>
              <a:gdLst>
                <a:gd name="T0" fmla="*/ 10 w 10"/>
                <a:gd name="T1" fmla="*/ 7 h 28"/>
                <a:gd name="T2" fmla="*/ 10 w 10"/>
                <a:gd name="T3" fmla="*/ 21 h 28"/>
                <a:gd name="T4" fmla="*/ 0 w 10"/>
                <a:gd name="T5" fmla="*/ 21 h 28"/>
                <a:gd name="T6" fmla="*/ 0 w 10"/>
                <a:gd name="T7" fmla="*/ 7 h 28"/>
                <a:gd name="T8" fmla="*/ 10 w 10"/>
                <a:gd name="T9" fmla="*/ 7 h 28"/>
              </a:gdLst>
              <a:ahLst/>
              <a:cxnLst>
                <a:cxn ang="0">
                  <a:pos x="T0" y="T1"/>
                </a:cxn>
                <a:cxn ang="0">
                  <a:pos x="T2" y="T3"/>
                </a:cxn>
                <a:cxn ang="0">
                  <a:pos x="T4" y="T5"/>
                </a:cxn>
                <a:cxn ang="0">
                  <a:pos x="T6" y="T7"/>
                </a:cxn>
                <a:cxn ang="0">
                  <a:pos x="T8" y="T9"/>
                </a:cxn>
              </a:cxnLst>
              <a:rect l="0" t="0" r="r" b="b"/>
              <a:pathLst>
                <a:path w="10" h="28">
                  <a:moveTo>
                    <a:pt x="10" y="7"/>
                  </a:moveTo>
                  <a:cubicBezTo>
                    <a:pt x="10" y="12"/>
                    <a:pt x="10" y="16"/>
                    <a:pt x="10" y="21"/>
                  </a:cubicBezTo>
                  <a:cubicBezTo>
                    <a:pt x="10" y="28"/>
                    <a:pt x="0" y="28"/>
                    <a:pt x="0" y="21"/>
                  </a:cubicBezTo>
                  <a:cubicBezTo>
                    <a:pt x="0" y="16"/>
                    <a:pt x="0" y="12"/>
                    <a:pt x="0" y="7"/>
                  </a:cubicBezTo>
                  <a:cubicBezTo>
                    <a:pt x="0" y="0"/>
                    <a:pt x="10" y="0"/>
                    <a:pt x="10" y="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aphicFrame>
        <p:nvGraphicFramePr>
          <p:cNvPr id="14" name="表格 13"/>
          <p:cNvGraphicFramePr>
            <a:graphicFrameLocks noGrp="1"/>
          </p:cNvGraphicFramePr>
          <p:nvPr>
            <p:extLst>
              <p:ext uri="{D42A27DB-BD31-4B8C-83A1-F6EECF244321}">
                <p14:modId xmlns:p14="http://schemas.microsoft.com/office/powerpoint/2010/main" val="3035878466"/>
              </p:ext>
            </p:extLst>
          </p:nvPr>
        </p:nvGraphicFramePr>
        <p:xfrm>
          <a:off x="6167175" y="3144256"/>
          <a:ext cx="4167184" cy="3389314"/>
        </p:xfrm>
        <a:graphic>
          <a:graphicData uri="http://schemas.openxmlformats.org/drawingml/2006/table">
            <a:tbl>
              <a:tblPr firstRow="1" bandRow="1">
                <a:tableStyleId>{5940675A-B579-460E-94D1-54222C63F5DA}</a:tableStyleId>
              </a:tblPr>
              <a:tblGrid>
                <a:gridCol w="595312">
                  <a:extLst>
                    <a:ext uri="{9D8B030D-6E8A-4147-A177-3AD203B41FA5}">
                      <a16:colId xmlns:a16="http://schemas.microsoft.com/office/drawing/2014/main" xmlns="" val="20000"/>
                    </a:ext>
                  </a:extLst>
                </a:gridCol>
                <a:gridCol w="595312">
                  <a:extLst>
                    <a:ext uri="{9D8B030D-6E8A-4147-A177-3AD203B41FA5}">
                      <a16:colId xmlns:a16="http://schemas.microsoft.com/office/drawing/2014/main" xmlns="" val="20001"/>
                    </a:ext>
                  </a:extLst>
                </a:gridCol>
                <a:gridCol w="595312">
                  <a:extLst>
                    <a:ext uri="{9D8B030D-6E8A-4147-A177-3AD203B41FA5}">
                      <a16:colId xmlns:a16="http://schemas.microsoft.com/office/drawing/2014/main" xmlns="" val="20002"/>
                    </a:ext>
                  </a:extLst>
                </a:gridCol>
                <a:gridCol w="595312">
                  <a:extLst>
                    <a:ext uri="{9D8B030D-6E8A-4147-A177-3AD203B41FA5}">
                      <a16:colId xmlns:a16="http://schemas.microsoft.com/office/drawing/2014/main" xmlns="" val="20003"/>
                    </a:ext>
                  </a:extLst>
                </a:gridCol>
                <a:gridCol w="595312">
                  <a:extLst>
                    <a:ext uri="{9D8B030D-6E8A-4147-A177-3AD203B41FA5}">
                      <a16:colId xmlns:a16="http://schemas.microsoft.com/office/drawing/2014/main" xmlns="" val="20004"/>
                    </a:ext>
                  </a:extLst>
                </a:gridCol>
                <a:gridCol w="595312">
                  <a:extLst>
                    <a:ext uri="{9D8B030D-6E8A-4147-A177-3AD203B41FA5}">
                      <a16:colId xmlns:a16="http://schemas.microsoft.com/office/drawing/2014/main" xmlns="" val="20005"/>
                    </a:ext>
                  </a:extLst>
                </a:gridCol>
                <a:gridCol w="595312">
                  <a:extLst>
                    <a:ext uri="{9D8B030D-6E8A-4147-A177-3AD203B41FA5}">
                      <a16:colId xmlns:a16="http://schemas.microsoft.com/office/drawing/2014/main" xmlns="" val="20006"/>
                    </a:ext>
                  </a:extLst>
                </a:gridCol>
              </a:tblGrid>
              <a:tr h="548858">
                <a:tc gridSpan="7">
                  <a:txBody>
                    <a:bodyPr/>
                    <a:lstStyle/>
                    <a:p>
                      <a:pPr algn="ctr"/>
                      <a:r>
                        <a:rPr lang="en-US" altLang="zh-TW" sz="2400" b="0" dirty="0" smtClean="0">
                          <a:latin typeface="微軟正黑體" pitchFamily="34" charset="-120"/>
                          <a:ea typeface="微軟正黑體" pitchFamily="34" charset="-120"/>
                        </a:rPr>
                        <a:t>3</a:t>
                      </a:r>
                      <a:r>
                        <a:rPr lang="zh-TW" altLang="en-US" sz="2400" b="0" dirty="0" smtClean="0">
                          <a:latin typeface="微軟正黑體" pitchFamily="34" charset="-120"/>
                          <a:ea typeface="微軟正黑體" pitchFamily="34" charset="-120"/>
                        </a:rPr>
                        <a:t>月份</a:t>
                      </a:r>
                      <a:endParaRPr lang="zh-TW" altLang="en-US" sz="2400" b="0" dirty="0">
                        <a:solidFill>
                          <a:srgbClr val="800040"/>
                        </a:solidFill>
                        <a:latin typeface="微軟正黑體" pitchFamily="34" charset="-120"/>
                        <a:ea typeface="微軟正黑體" pitchFamily="34" charset="-120"/>
                      </a:endParaRPr>
                    </a:p>
                  </a:txBody>
                  <a:tcPr marL="0" marR="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dirty="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extLst>
                  <a:ext uri="{0D108BD9-81ED-4DB2-BD59-A6C34878D82A}">
                    <a16:rowId xmlns:a16="http://schemas.microsoft.com/office/drawing/2014/main" xmlns="" val="10000"/>
                  </a:ext>
                </a:extLst>
              </a:tr>
              <a:tr h="503121">
                <a:tc>
                  <a:txBody>
                    <a:bodyPr/>
                    <a:lstStyle/>
                    <a:p>
                      <a:pPr algn="ctr"/>
                      <a:r>
                        <a:rPr lang="zh-TW" altLang="en-US" sz="2400" b="0" dirty="0" smtClean="0">
                          <a:latin typeface="微軟正黑體" pitchFamily="34" charset="-120"/>
                          <a:ea typeface="微軟正黑體" pitchFamily="34" charset="-120"/>
                        </a:rPr>
                        <a:t>日</a:t>
                      </a:r>
                      <a:endParaRPr lang="zh-TW" altLang="en-US" sz="2400" b="0" dirty="0">
                        <a:latin typeface="微軟正黑體" pitchFamily="34" charset="-120"/>
                        <a:ea typeface="微軟正黑體" pitchFamily="34" charset="-120"/>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altLang="en-US" sz="2400" b="0" dirty="0" smtClean="0">
                          <a:latin typeface="微軟正黑體" pitchFamily="34" charset="-120"/>
                          <a:ea typeface="微軟正黑體" pitchFamily="34" charset="-120"/>
                        </a:rPr>
                        <a:t>一</a:t>
                      </a:r>
                      <a:endParaRPr lang="zh-TW" altLang="en-US" sz="2400" b="0" dirty="0">
                        <a:latin typeface="微軟正黑體" pitchFamily="34" charset="-120"/>
                        <a:ea typeface="微軟正黑體" pitchFamily="34" charset="-12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二</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三</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四</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五</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六</a:t>
                      </a: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1"/>
                  </a:ext>
                </a:extLst>
              </a:tr>
              <a:tr h="467467">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bg1"/>
                          </a:solidFill>
                          <a:latin typeface="微軟正黑體" pitchFamily="34" charset="-120"/>
                          <a:ea typeface="微軟正黑體" pitchFamily="34" charset="-120"/>
                          <a:cs typeface="+mn-cs"/>
                        </a:rPr>
                        <a:t>2</a:t>
                      </a:r>
                      <a:endParaRPr lang="zh-TW" altLang="en-US" sz="2400" b="0" kern="1200" dirty="0" smtClean="0">
                        <a:solidFill>
                          <a:schemeClr val="bg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a:t>
                      </a: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2"/>
                  </a:ext>
                </a:extLst>
              </a:tr>
              <a:tr h="4674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4</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8</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3"/>
                  </a:ext>
                </a:extLst>
              </a:tr>
              <a:tr h="4674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11</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14</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15</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4"/>
                  </a:ext>
                </a:extLst>
              </a:tr>
              <a:tr h="4674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18</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24</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5"/>
                  </a:ext>
                </a:extLst>
              </a:tr>
              <a:tr h="4674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25</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28</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6"/>
                  </a:ext>
                </a:extLst>
              </a:tr>
            </a:tbl>
          </a:graphicData>
        </a:graphic>
      </p:graphicFrame>
      <p:graphicFrame>
        <p:nvGraphicFramePr>
          <p:cNvPr id="20" name="表格 19"/>
          <p:cNvGraphicFramePr>
            <a:graphicFrameLocks noGrp="1"/>
          </p:cNvGraphicFramePr>
          <p:nvPr>
            <p:extLst/>
          </p:nvPr>
        </p:nvGraphicFramePr>
        <p:xfrm>
          <a:off x="1983949" y="3143051"/>
          <a:ext cx="4167184" cy="3389314"/>
        </p:xfrm>
        <a:graphic>
          <a:graphicData uri="http://schemas.openxmlformats.org/drawingml/2006/table">
            <a:tbl>
              <a:tblPr firstRow="1" bandRow="1">
                <a:tableStyleId>{5940675A-B579-460E-94D1-54222C63F5DA}</a:tableStyleId>
              </a:tblPr>
              <a:tblGrid>
                <a:gridCol w="595312">
                  <a:extLst>
                    <a:ext uri="{9D8B030D-6E8A-4147-A177-3AD203B41FA5}">
                      <a16:colId xmlns:a16="http://schemas.microsoft.com/office/drawing/2014/main" xmlns="" val="20000"/>
                    </a:ext>
                  </a:extLst>
                </a:gridCol>
                <a:gridCol w="595312">
                  <a:extLst>
                    <a:ext uri="{9D8B030D-6E8A-4147-A177-3AD203B41FA5}">
                      <a16:colId xmlns:a16="http://schemas.microsoft.com/office/drawing/2014/main" xmlns="" val="20001"/>
                    </a:ext>
                  </a:extLst>
                </a:gridCol>
                <a:gridCol w="595312">
                  <a:extLst>
                    <a:ext uri="{9D8B030D-6E8A-4147-A177-3AD203B41FA5}">
                      <a16:colId xmlns:a16="http://schemas.microsoft.com/office/drawing/2014/main" xmlns="" val="20002"/>
                    </a:ext>
                  </a:extLst>
                </a:gridCol>
                <a:gridCol w="595312">
                  <a:extLst>
                    <a:ext uri="{9D8B030D-6E8A-4147-A177-3AD203B41FA5}">
                      <a16:colId xmlns:a16="http://schemas.microsoft.com/office/drawing/2014/main" xmlns="" val="20003"/>
                    </a:ext>
                  </a:extLst>
                </a:gridCol>
                <a:gridCol w="595312">
                  <a:extLst>
                    <a:ext uri="{9D8B030D-6E8A-4147-A177-3AD203B41FA5}">
                      <a16:colId xmlns:a16="http://schemas.microsoft.com/office/drawing/2014/main" xmlns="" val="20004"/>
                    </a:ext>
                  </a:extLst>
                </a:gridCol>
                <a:gridCol w="595312">
                  <a:extLst>
                    <a:ext uri="{9D8B030D-6E8A-4147-A177-3AD203B41FA5}">
                      <a16:colId xmlns:a16="http://schemas.microsoft.com/office/drawing/2014/main" xmlns="" val="20005"/>
                    </a:ext>
                  </a:extLst>
                </a:gridCol>
                <a:gridCol w="595312">
                  <a:extLst>
                    <a:ext uri="{9D8B030D-6E8A-4147-A177-3AD203B41FA5}">
                      <a16:colId xmlns:a16="http://schemas.microsoft.com/office/drawing/2014/main" xmlns="" val="20006"/>
                    </a:ext>
                  </a:extLst>
                </a:gridCol>
              </a:tblGrid>
              <a:tr h="548858">
                <a:tc gridSpan="7">
                  <a:txBody>
                    <a:bodyPr/>
                    <a:lstStyle/>
                    <a:p>
                      <a:pPr algn="ctr"/>
                      <a:r>
                        <a:rPr lang="en-US" altLang="zh-TW" sz="2400" b="0" dirty="0" smtClean="0">
                          <a:latin typeface="微軟正黑體" pitchFamily="34" charset="-120"/>
                          <a:ea typeface="微軟正黑體" pitchFamily="34" charset="-120"/>
                        </a:rPr>
                        <a:t>2</a:t>
                      </a:r>
                      <a:r>
                        <a:rPr lang="zh-TW" altLang="en-US" sz="2400" b="0" dirty="0" smtClean="0">
                          <a:latin typeface="微軟正黑體" pitchFamily="34" charset="-120"/>
                          <a:ea typeface="微軟正黑體" pitchFamily="34" charset="-120"/>
                        </a:rPr>
                        <a:t>月份</a:t>
                      </a:r>
                      <a:endParaRPr lang="zh-TW" altLang="en-US" sz="2400" b="0" dirty="0">
                        <a:solidFill>
                          <a:srgbClr val="800040"/>
                        </a:solidFill>
                        <a:latin typeface="微軟正黑體" pitchFamily="34" charset="-120"/>
                        <a:ea typeface="微軟正黑體" pitchFamily="34" charset="-120"/>
                      </a:endParaRPr>
                    </a:p>
                  </a:txBody>
                  <a:tcPr marL="0" marR="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dirty="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extLst>
                  <a:ext uri="{0D108BD9-81ED-4DB2-BD59-A6C34878D82A}">
                    <a16:rowId xmlns:a16="http://schemas.microsoft.com/office/drawing/2014/main" xmlns="" val="10000"/>
                  </a:ext>
                </a:extLst>
              </a:tr>
              <a:tr h="503121">
                <a:tc>
                  <a:txBody>
                    <a:bodyPr/>
                    <a:lstStyle/>
                    <a:p>
                      <a:pPr algn="ctr"/>
                      <a:r>
                        <a:rPr lang="zh-TW" altLang="en-US" sz="2400" b="0" dirty="0" smtClean="0">
                          <a:latin typeface="微軟正黑體" pitchFamily="34" charset="-120"/>
                          <a:ea typeface="微軟正黑體" pitchFamily="34" charset="-120"/>
                        </a:rPr>
                        <a:t>日</a:t>
                      </a:r>
                      <a:endParaRPr lang="zh-TW" altLang="en-US" sz="2400" b="0" dirty="0">
                        <a:latin typeface="微軟正黑體" pitchFamily="34" charset="-120"/>
                        <a:ea typeface="微軟正黑體" pitchFamily="34" charset="-120"/>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altLang="en-US" sz="2400" b="0" dirty="0" smtClean="0">
                          <a:latin typeface="微軟正黑體" pitchFamily="34" charset="-120"/>
                          <a:ea typeface="微軟正黑體" pitchFamily="34" charset="-120"/>
                        </a:rPr>
                        <a:t>一</a:t>
                      </a:r>
                      <a:endParaRPr lang="zh-TW" altLang="en-US" sz="2400" b="0" dirty="0">
                        <a:latin typeface="微軟正黑體" pitchFamily="34" charset="-120"/>
                        <a:ea typeface="微軟正黑體" pitchFamily="34" charset="-12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二</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三</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四</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五</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六</a:t>
                      </a: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1"/>
                  </a:ext>
                </a:extLst>
              </a:tr>
              <a:tr h="467467">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2</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a:t>
                      </a: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2"/>
                  </a:ext>
                </a:extLst>
              </a:tr>
              <a:tr h="4674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4</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8</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3"/>
                  </a:ext>
                </a:extLst>
              </a:tr>
              <a:tr h="4674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11</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14</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15</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4"/>
                  </a:ext>
                </a:extLst>
              </a:tr>
              <a:tr h="4674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18</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bg1"/>
                          </a:solidFill>
                          <a:latin typeface="微軟正黑體" pitchFamily="34" charset="-120"/>
                          <a:ea typeface="微軟正黑體" pitchFamily="34" charset="-120"/>
                          <a:cs typeface="+mn-cs"/>
                        </a:rPr>
                        <a:t>21</a:t>
                      </a:r>
                      <a:endParaRPr lang="zh-TW" altLang="en-US" sz="2400" b="0" kern="1200" dirty="0">
                        <a:solidFill>
                          <a:schemeClr val="bg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24</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0005"/>
                  </a:ext>
                </a:extLst>
              </a:tr>
              <a:tr h="4674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25</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28</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6"/>
                  </a:ext>
                </a:extLst>
              </a:tr>
            </a:tbl>
          </a:graphicData>
        </a:graphic>
      </p:graphicFrame>
      <p:sp>
        <p:nvSpPr>
          <p:cNvPr id="5" name="投影片編號版面配置區 4"/>
          <p:cNvSpPr>
            <a:spLocks noGrp="1"/>
          </p:cNvSpPr>
          <p:nvPr>
            <p:ph type="sldNum" sz="quarter" idx="4"/>
          </p:nvPr>
        </p:nvSpPr>
        <p:spPr/>
        <p:txBody>
          <a:bodyPr/>
          <a:lstStyle/>
          <a:p>
            <a:fld id="{BA36ACD9-F410-4E0C-AA39-2C3CA9F8E6F8}" type="slidenum">
              <a:rPr lang="zh-TW" altLang="en-US" smtClean="0"/>
              <a:t>12</a:t>
            </a:fld>
            <a:endParaRPr lang="zh-TW" altLang="en-US" dirty="0"/>
          </a:p>
        </p:txBody>
      </p:sp>
    </p:spTree>
    <p:extLst>
      <p:ext uri="{BB962C8B-B14F-4D97-AF65-F5344CB8AC3E}">
        <p14:creationId xmlns:p14="http://schemas.microsoft.com/office/powerpoint/2010/main" val="220184103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圖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94890" y="2329792"/>
            <a:ext cx="6982459" cy="4391683"/>
          </a:xfrm>
          <a:prstGeom prst="rect">
            <a:avLst/>
          </a:prstGeom>
          <a:ln w="88900" cap="sq" cmpd="thickThin">
            <a:solidFill>
              <a:srgbClr val="000000"/>
            </a:solidFill>
            <a:prstDash val="solid"/>
            <a:miter lim="800000"/>
          </a:ln>
          <a:effectLst>
            <a:innerShdw blurRad="76200">
              <a:srgbClr val="000000"/>
            </a:innerShdw>
          </a:effectLst>
        </p:spPr>
      </p:pic>
      <p:sp>
        <p:nvSpPr>
          <p:cNvPr id="2" name="文本占位符 7"/>
          <p:cNvSpPr txBox="1">
            <a:spLocks/>
          </p:cNvSpPr>
          <p:nvPr/>
        </p:nvSpPr>
        <p:spPr>
          <a:xfrm>
            <a:off x="1183491" y="221158"/>
            <a:ext cx="8457814"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smtClean="0">
                <a:solidFill>
                  <a:schemeClr val="accent6">
                    <a:lumMod val="50000"/>
                  </a:schemeClr>
                </a:solidFill>
              </a:rPr>
              <a:t>作業時程</a:t>
            </a:r>
            <a:r>
              <a:rPr lang="en-US" altLang="zh-TW" sz="4400" dirty="0" smtClean="0">
                <a:solidFill>
                  <a:schemeClr val="accent6">
                    <a:lumMod val="50000"/>
                  </a:schemeClr>
                </a:solidFill>
              </a:rPr>
              <a:t>-</a:t>
            </a:r>
            <a:r>
              <a:rPr lang="zh-TW" altLang="en-US" sz="4400" dirty="0" smtClean="0">
                <a:solidFill>
                  <a:schemeClr val="accent6">
                    <a:lumMod val="50000"/>
                  </a:schemeClr>
                </a:solidFill>
              </a:rPr>
              <a:t>資料檢核</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6</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19" name="Text Box 62"/>
          <p:cNvSpPr txBox="1">
            <a:spLocks noChangeArrowheads="1"/>
          </p:cNvSpPr>
          <p:nvPr/>
        </p:nvSpPr>
        <p:spPr bwMode="auto">
          <a:xfrm>
            <a:off x="1362793" y="990599"/>
            <a:ext cx="7181453" cy="1762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latinLnBrk="1"/>
            <a:r>
              <a:rPr lang="zh-TW" altLang="en-US" sz="28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資料庫之</a:t>
            </a:r>
            <a:r>
              <a:rPr lang="en-US" altLang="zh-TW" sz="28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a:t>
            </a:r>
            <a:r>
              <a:rPr lang="zh-TW" altLang="zh-TW" sz="28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資料檢核</a:t>
            </a:r>
            <a:r>
              <a:rPr lang="en-US" altLang="zh-TW" sz="28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a:t>
            </a:r>
            <a:r>
              <a:rPr lang="zh-TW" altLang="en-US" sz="28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功能一直為</a:t>
            </a:r>
            <a:r>
              <a:rPr lang="zh-TW" altLang="en-US" sz="2800" b="1" dirty="0">
                <a:solidFill>
                  <a:srgbClr val="FF0000"/>
                </a:solidFill>
                <a:latin typeface="微軟正黑體" panose="020B0604030504040204" pitchFamily="34" charset="-120"/>
                <a:ea typeface="微軟正黑體" panose="020B0604030504040204" pitchFamily="34" charset="-120"/>
                <a:cs typeface="Arial" panose="020B0604020202020204" pitchFamily="34" charset="0"/>
              </a:rPr>
              <a:t>開放狀態</a:t>
            </a:r>
            <a:r>
              <a:rPr lang="zh-TW" altLang="en-US" sz="28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a:t>
            </a:r>
            <a:endParaRPr lang="en-US" altLang="zh-TW" sz="28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endParaRPr>
          </a:p>
          <a:p>
            <a:pPr latinLnBrk="1"/>
            <a:r>
              <a:rPr lang="zh-TW" altLang="en-US" sz="2800" b="1" dirty="0">
                <a:solidFill>
                  <a:srgbClr val="24200C"/>
                </a:solidFill>
                <a:latin typeface="微軟正黑體" panose="020B0604030504040204" pitchFamily="34" charset="-120"/>
                <a:ea typeface="微軟正黑體" panose="020B0604030504040204" pitchFamily="34" charset="-120"/>
                <a:cs typeface="HY얕은샘물M"/>
              </a:rPr>
              <a:t>請學校於填表期時同步進行</a:t>
            </a:r>
            <a:r>
              <a:rPr lang="en-US" altLang="zh-TW" sz="2800" b="1" dirty="0">
                <a:solidFill>
                  <a:srgbClr val="FF0000"/>
                </a:solidFill>
                <a:latin typeface="微軟正黑體" panose="020B0604030504040204" pitchFamily="34" charset="-120"/>
                <a:ea typeface="微軟正黑體" panose="020B0604030504040204" pitchFamily="34" charset="-120"/>
                <a:cs typeface="Arial" panose="020B0604020202020204" pitchFamily="34" charset="0"/>
              </a:rPr>
              <a:t>【</a:t>
            </a:r>
            <a:r>
              <a:rPr lang="zh-TW" altLang="zh-TW" sz="2800" b="1" dirty="0">
                <a:solidFill>
                  <a:srgbClr val="FF0000"/>
                </a:solidFill>
                <a:latin typeface="微軟正黑體" panose="020B0604030504040204" pitchFamily="34" charset="-120"/>
                <a:ea typeface="微軟正黑體" panose="020B0604030504040204" pitchFamily="34" charset="-120"/>
                <a:cs typeface="Arial" panose="020B0604020202020204" pitchFamily="34" charset="0"/>
              </a:rPr>
              <a:t>資料檢核</a:t>
            </a:r>
            <a:r>
              <a:rPr lang="en-US" altLang="zh-TW" sz="2800" b="1" dirty="0">
                <a:solidFill>
                  <a:srgbClr val="FF0000"/>
                </a:solidFill>
                <a:latin typeface="微軟正黑體" panose="020B0604030504040204" pitchFamily="34" charset="-120"/>
                <a:ea typeface="微軟正黑體" panose="020B0604030504040204" pitchFamily="34" charset="-120"/>
                <a:cs typeface="Arial" panose="020B0604020202020204" pitchFamily="34" charset="0"/>
              </a:rPr>
              <a:t>】</a:t>
            </a:r>
            <a:r>
              <a:rPr lang="zh-TW" altLang="en-US" sz="28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a:t>
            </a:r>
            <a:endParaRPr lang="en-US" altLang="zh-TW" sz="28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endParaRPr>
          </a:p>
          <a:p>
            <a:pPr latinLnBrk="1"/>
            <a:r>
              <a:rPr lang="zh-TW" altLang="en-US" sz="2800" b="1" dirty="0">
                <a:solidFill>
                  <a:srgbClr val="24200C"/>
                </a:solidFill>
                <a:latin typeface="微軟正黑體" panose="020B0604030504040204" pitchFamily="34" charset="-120"/>
                <a:ea typeface="微軟正黑體" panose="020B0604030504040204" pitchFamily="34" charset="-120"/>
                <a:cs typeface="HY얕은샘물M"/>
              </a:rPr>
              <a:t>以維資料之正確性。</a:t>
            </a:r>
          </a:p>
          <a:p>
            <a:pPr algn="ctr" eaLnBrk="1" latinLnBrk="1" hangingPunct="1">
              <a:lnSpc>
                <a:spcPct val="120000"/>
              </a:lnSpc>
            </a:pPr>
            <a:endParaRPr lang="en-US" altLang="ko-KR" sz="2800" b="1" dirty="0">
              <a:solidFill>
                <a:srgbClr val="FF0000"/>
              </a:solidFill>
              <a:latin typeface="微軟正黑體" panose="020B0604030504040204" pitchFamily="34" charset="-120"/>
              <a:ea typeface="微軟正黑體" panose="020B0604030504040204" pitchFamily="34" charset="-120"/>
            </a:endParaRPr>
          </a:p>
        </p:txBody>
      </p:sp>
      <p:sp>
        <p:nvSpPr>
          <p:cNvPr id="21" name="圓角矩形 20"/>
          <p:cNvSpPr/>
          <p:nvPr/>
        </p:nvSpPr>
        <p:spPr>
          <a:xfrm>
            <a:off x="3840937" y="4517192"/>
            <a:ext cx="1047258" cy="482600"/>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p>
        </p:txBody>
      </p:sp>
      <p:sp>
        <p:nvSpPr>
          <p:cNvPr id="5" name="投影片編號版面配置區 4"/>
          <p:cNvSpPr>
            <a:spLocks noGrp="1"/>
          </p:cNvSpPr>
          <p:nvPr>
            <p:ph type="sldNum" sz="quarter" idx="4"/>
          </p:nvPr>
        </p:nvSpPr>
        <p:spPr/>
        <p:txBody>
          <a:bodyPr/>
          <a:lstStyle/>
          <a:p>
            <a:fld id="{BA36ACD9-F410-4E0C-AA39-2C3CA9F8E6F8}" type="slidenum">
              <a:rPr lang="zh-TW" altLang="en-US" smtClean="0"/>
              <a:t>13</a:t>
            </a:fld>
            <a:endParaRPr lang="zh-TW" altLang="en-US" dirty="0"/>
          </a:p>
        </p:txBody>
      </p:sp>
    </p:spTree>
    <p:extLst>
      <p:ext uri="{BB962C8B-B14F-4D97-AF65-F5344CB8AC3E}">
        <p14:creationId xmlns:p14="http://schemas.microsoft.com/office/powerpoint/2010/main" val="138776796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8457814"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smtClean="0">
                <a:solidFill>
                  <a:schemeClr val="accent6">
                    <a:lumMod val="50000"/>
                  </a:schemeClr>
                </a:solidFill>
              </a:rPr>
              <a:t>作業時程</a:t>
            </a:r>
            <a:r>
              <a:rPr lang="en-US" altLang="zh-TW" sz="4400" dirty="0" smtClean="0">
                <a:solidFill>
                  <a:schemeClr val="accent6">
                    <a:lumMod val="50000"/>
                  </a:schemeClr>
                </a:solidFill>
              </a:rPr>
              <a:t>-</a:t>
            </a:r>
            <a:r>
              <a:rPr lang="zh-TW" altLang="en-US" sz="4400" dirty="0" smtClean="0">
                <a:solidFill>
                  <a:schemeClr val="accent6">
                    <a:lumMod val="50000"/>
                  </a:schemeClr>
                </a:solidFill>
              </a:rPr>
              <a:t>資料檢核</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6</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19" name="Text Box 62"/>
          <p:cNvSpPr txBox="1">
            <a:spLocks noChangeArrowheads="1"/>
          </p:cNvSpPr>
          <p:nvPr/>
        </p:nvSpPr>
        <p:spPr bwMode="auto">
          <a:xfrm>
            <a:off x="1362793" y="990599"/>
            <a:ext cx="7181453" cy="1762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latinLnBrk="1"/>
            <a:r>
              <a:rPr lang="zh-TW" altLang="en-US" sz="28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資料庫之</a:t>
            </a:r>
            <a:r>
              <a:rPr lang="en-US" altLang="zh-TW" sz="28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a:t>
            </a:r>
            <a:r>
              <a:rPr lang="zh-TW" altLang="zh-TW" sz="28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資料檢核</a:t>
            </a:r>
            <a:r>
              <a:rPr lang="en-US" altLang="zh-TW" sz="28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a:t>
            </a:r>
            <a:r>
              <a:rPr lang="zh-TW" altLang="en-US" sz="28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功能一直為</a:t>
            </a:r>
            <a:r>
              <a:rPr lang="zh-TW" altLang="en-US" sz="2800" b="1" dirty="0">
                <a:solidFill>
                  <a:srgbClr val="FF0000"/>
                </a:solidFill>
                <a:latin typeface="微軟正黑體" panose="020B0604030504040204" pitchFamily="34" charset="-120"/>
                <a:ea typeface="微軟正黑體" panose="020B0604030504040204" pitchFamily="34" charset="-120"/>
                <a:cs typeface="Arial" panose="020B0604020202020204" pitchFamily="34" charset="0"/>
              </a:rPr>
              <a:t>開放狀態</a:t>
            </a:r>
            <a:r>
              <a:rPr lang="zh-TW" altLang="en-US" sz="28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a:t>
            </a:r>
            <a:endParaRPr lang="en-US" altLang="zh-TW" sz="28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endParaRPr>
          </a:p>
          <a:p>
            <a:pPr latinLnBrk="1"/>
            <a:r>
              <a:rPr lang="zh-TW" altLang="en-US" sz="2800" b="1" dirty="0">
                <a:solidFill>
                  <a:srgbClr val="24200C"/>
                </a:solidFill>
                <a:latin typeface="微軟正黑體" panose="020B0604030504040204" pitchFamily="34" charset="-120"/>
                <a:ea typeface="微軟正黑體" panose="020B0604030504040204" pitchFamily="34" charset="-120"/>
                <a:cs typeface="HY얕은샘물M"/>
              </a:rPr>
              <a:t>請學校於填表期時同步進行</a:t>
            </a:r>
            <a:r>
              <a:rPr lang="en-US" altLang="zh-TW" sz="2800" b="1" dirty="0">
                <a:solidFill>
                  <a:srgbClr val="FF0000"/>
                </a:solidFill>
                <a:latin typeface="微軟正黑體" panose="020B0604030504040204" pitchFamily="34" charset="-120"/>
                <a:ea typeface="微軟正黑體" panose="020B0604030504040204" pitchFamily="34" charset="-120"/>
                <a:cs typeface="Arial" panose="020B0604020202020204" pitchFamily="34" charset="0"/>
              </a:rPr>
              <a:t>【</a:t>
            </a:r>
            <a:r>
              <a:rPr lang="zh-TW" altLang="zh-TW" sz="2800" b="1" dirty="0">
                <a:solidFill>
                  <a:srgbClr val="FF0000"/>
                </a:solidFill>
                <a:latin typeface="微軟正黑體" panose="020B0604030504040204" pitchFamily="34" charset="-120"/>
                <a:ea typeface="微軟正黑體" panose="020B0604030504040204" pitchFamily="34" charset="-120"/>
                <a:cs typeface="Arial" panose="020B0604020202020204" pitchFamily="34" charset="0"/>
              </a:rPr>
              <a:t>資料檢核</a:t>
            </a:r>
            <a:r>
              <a:rPr lang="en-US" altLang="zh-TW" sz="2800" b="1" dirty="0">
                <a:solidFill>
                  <a:srgbClr val="FF0000"/>
                </a:solidFill>
                <a:latin typeface="微軟正黑體" panose="020B0604030504040204" pitchFamily="34" charset="-120"/>
                <a:ea typeface="微軟正黑體" panose="020B0604030504040204" pitchFamily="34" charset="-120"/>
                <a:cs typeface="Arial" panose="020B0604020202020204" pitchFamily="34" charset="0"/>
              </a:rPr>
              <a:t>】</a:t>
            </a:r>
            <a:r>
              <a:rPr lang="zh-TW" altLang="en-US" sz="28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a:t>
            </a:r>
            <a:endParaRPr lang="en-US" altLang="zh-TW" sz="28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endParaRPr>
          </a:p>
          <a:p>
            <a:pPr latinLnBrk="1"/>
            <a:r>
              <a:rPr lang="zh-TW" altLang="en-US" sz="2800" b="1" dirty="0">
                <a:solidFill>
                  <a:srgbClr val="24200C"/>
                </a:solidFill>
                <a:latin typeface="微軟正黑體" panose="020B0604030504040204" pitchFamily="34" charset="-120"/>
                <a:ea typeface="微軟正黑體" panose="020B0604030504040204" pitchFamily="34" charset="-120"/>
                <a:cs typeface="HY얕은샘물M"/>
              </a:rPr>
              <a:t>以維資料之正確性。</a:t>
            </a:r>
          </a:p>
          <a:p>
            <a:pPr algn="ctr" eaLnBrk="1" latinLnBrk="1" hangingPunct="1">
              <a:lnSpc>
                <a:spcPct val="120000"/>
              </a:lnSpc>
            </a:pPr>
            <a:endParaRPr lang="en-US" altLang="ko-KR" sz="2800" b="1" dirty="0">
              <a:solidFill>
                <a:srgbClr val="FF0000"/>
              </a:solidFill>
              <a:latin typeface="微軟正黑體" panose="020B0604030504040204" pitchFamily="34" charset="-120"/>
              <a:ea typeface="微軟正黑體" panose="020B0604030504040204" pitchFamily="34" charset="-120"/>
            </a:endParaRPr>
          </a:p>
        </p:txBody>
      </p:sp>
      <p:pic>
        <p:nvPicPr>
          <p:cNvPr id="8" name="圖片 7"/>
          <p:cNvPicPr>
            <a:picLocks noChangeAspect="1"/>
          </p:cNvPicPr>
          <p:nvPr/>
        </p:nvPicPr>
        <p:blipFill>
          <a:blip r:embed="rId2"/>
          <a:stretch>
            <a:fillRect/>
          </a:stretch>
        </p:blipFill>
        <p:spPr>
          <a:xfrm>
            <a:off x="1457325" y="2368550"/>
            <a:ext cx="8897938" cy="41211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投影片編號版面配置區 4"/>
          <p:cNvSpPr>
            <a:spLocks noGrp="1"/>
          </p:cNvSpPr>
          <p:nvPr>
            <p:ph type="sldNum" sz="quarter" idx="4"/>
          </p:nvPr>
        </p:nvSpPr>
        <p:spPr/>
        <p:txBody>
          <a:bodyPr/>
          <a:lstStyle/>
          <a:p>
            <a:fld id="{BA36ACD9-F410-4E0C-AA39-2C3CA9F8E6F8}" type="slidenum">
              <a:rPr lang="zh-TW" altLang="en-US" smtClean="0"/>
              <a:t>14</a:t>
            </a:fld>
            <a:endParaRPr lang="zh-TW" altLang="en-US" dirty="0"/>
          </a:p>
        </p:txBody>
      </p:sp>
    </p:spTree>
    <p:extLst>
      <p:ext uri="{BB962C8B-B14F-4D97-AF65-F5344CB8AC3E}">
        <p14:creationId xmlns:p14="http://schemas.microsoft.com/office/powerpoint/2010/main" val="16280402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50"/>
          <p:cNvSpPr/>
          <p:nvPr/>
        </p:nvSpPr>
        <p:spPr>
          <a:xfrm>
            <a:off x="4649047" y="1443641"/>
            <a:ext cx="2736786" cy="2729348"/>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900" b="1" dirty="0" smtClean="0">
                <a:solidFill>
                  <a:schemeClr val="accent6">
                    <a:lumMod val="50000"/>
                  </a:schemeClr>
                </a:solidFill>
                <a:latin typeface="微軟正黑體" panose="020B0604030504040204" pitchFamily="34" charset="-120"/>
                <a:ea typeface="微軟正黑體" panose="020B0604030504040204" pitchFamily="34" charset="-120"/>
              </a:rPr>
              <a:t>2</a:t>
            </a:r>
            <a:endParaRPr lang="zh-CN" altLang="en-US" sz="9900" b="1" dirty="0">
              <a:solidFill>
                <a:schemeClr val="accent6">
                  <a:lumMod val="50000"/>
                </a:schemeClr>
              </a:solidFill>
              <a:latin typeface="微軟正黑體" panose="020B0604030504040204" pitchFamily="34" charset="-120"/>
              <a:ea typeface="微軟正黑體" panose="020B0604030504040204" pitchFamily="34" charset="-120"/>
            </a:endParaRPr>
          </a:p>
        </p:txBody>
      </p:sp>
      <p:sp>
        <p:nvSpPr>
          <p:cNvPr id="5" name="矩形 4"/>
          <p:cNvSpPr/>
          <p:nvPr/>
        </p:nvSpPr>
        <p:spPr>
          <a:xfrm>
            <a:off x="2693324" y="4631998"/>
            <a:ext cx="7049192" cy="769441"/>
          </a:xfrm>
          <a:prstGeom prst="rect">
            <a:avLst/>
          </a:prstGeom>
        </p:spPr>
        <p:txBody>
          <a:bodyPr wrap="square">
            <a:spAutoFit/>
          </a:bodyPr>
          <a:lstStyle/>
          <a:p>
            <a:pPr lvl="0" algn="ctr"/>
            <a:r>
              <a:rPr lang="zh-TW" altLang="en-US" sz="4400" b="1" dirty="0" smtClean="0">
                <a:latin typeface="微軟正黑體" panose="020B0604030504040204" pitchFamily="34" charset="-120"/>
                <a:ea typeface="微軟正黑體" panose="020B0604030504040204" pitchFamily="34" charset="-120"/>
              </a:rPr>
              <a:t>來文修正排行榜</a:t>
            </a:r>
            <a:endParaRPr lang="zh-TW" altLang="en-US" sz="4400"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50562711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7886700"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smtClean="0">
                <a:solidFill>
                  <a:schemeClr val="accent6">
                    <a:lumMod val="50000"/>
                  </a:schemeClr>
                </a:solidFill>
              </a:rPr>
              <a:t>來文修正排行榜</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1</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5" name="Text Box 62"/>
          <p:cNvSpPr txBox="1">
            <a:spLocks noChangeArrowheads="1"/>
          </p:cNvSpPr>
          <p:nvPr/>
        </p:nvSpPr>
        <p:spPr bwMode="auto">
          <a:xfrm>
            <a:off x="1817688" y="990599"/>
            <a:ext cx="846385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eaLnBrk="1" latinLnBrk="1" hangingPunct="1"/>
            <a:r>
              <a:rPr lang="zh-TW" altLang="en-US" sz="4400" b="1" dirty="0">
                <a:solidFill>
                  <a:schemeClr val="accent6">
                    <a:lumMod val="50000"/>
                  </a:schemeClr>
                </a:solidFill>
                <a:latin typeface="微軟正黑體" panose="020B0604030504040204" pitchFamily="34" charset="-120"/>
                <a:ea typeface="微軟正黑體" panose="020B0604030504040204" pitchFamily="34" charset="-120"/>
              </a:rPr>
              <a:t>本期來文修正總評比</a:t>
            </a:r>
            <a:r>
              <a:rPr lang="zh-TW" altLang="en-US" sz="4400" b="1" u="sng" dirty="0">
                <a:solidFill>
                  <a:srgbClr val="FF0000"/>
                </a:solidFill>
                <a:latin typeface="微軟正黑體" panose="020B0604030504040204" pitchFamily="34" charset="-120"/>
                <a:ea typeface="微軟正黑體" panose="020B0604030504040204" pitchFamily="34" charset="-120"/>
              </a:rPr>
              <a:t>待改進</a:t>
            </a:r>
            <a:r>
              <a:rPr lang="zh-TW" altLang="en-US" sz="4400" b="1" dirty="0">
                <a:solidFill>
                  <a:schemeClr val="accent6">
                    <a:lumMod val="50000"/>
                  </a:schemeClr>
                </a:solidFill>
                <a:latin typeface="微軟正黑體" panose="020B0604030504040204" pitchFamily="34" charset="-120"/>
                <a:ea typeface="微軟正黑體" panose="020B0604030504040204" pitchFamily="34" charset="-120"/>
              </a:rPr>
              <a:t>前五名</a:t>
            </a:r>
          </a:p>
        </p:txBody>
      </p:sp>
      <p:graphicFrame>
        <p:nvGraphicFramePr>
          <p:cNvPr id="6" name="表格 5"/>
          <p:cNvGraphicFramePr>
            <a:graphicFrameLocks noGrp="1"/>
          </p:cNvGraphicFramePr>
          <p:nvPr>
            <p:extLst>
              <p:ext uri="{D42A27DB-BD31-4B8C-83A1-F6EECF244321}">
                <p14:modId xmlns:p14="http://schemas.microsoft.com/office/powerpoint/2010/main" val="1470467860"/>
              </p:ext>
            </p:extLst>
          </p:nvPr>
        </p:nvGraphicFramePr>
        <p:xfrm>
          <a:off x="1530413" y="2003425"/>
          <a:ext cx="8667687" cy="4240213"/>
        </p:xfrm>
        <a:graphic>
          <a:graphicData uri="http://schemas.openxmlformats.org/drawingml/2006/table">
            <a:tbl>
              <a:tblPr firstRow="1" firstCol="1">
                <a:tableStyleId>{93296810-A885-4BE3-A3E7-6D5BEEA58F35}</a:tableStyleId>
              </a:tblPr>
              <a:tblGrid>
                <a:gridCol w="1161987">
                  <a:extLst>
                    <a:ext uri="{9D8B030D-6E8A-4147-A177-3AD203B41FA5}">
                      <a16:colId xmlns:a16="http://schemas.microsoft.com/office/drawing/2014/main" xmlns="" val="20000"/>
                    </a:ext>
                  </a:extLst>
                </a:gridCol>
                <a:gridCol w="4274155">
                  <a:extLst>
                    <a:ext uri="{9D8B030D-6E8A-4147-A177-3AD203B41FA5}">
                      <a16:colId xmlns:a16="http://schemas.microsoft.com/office/drawing/2014/main" xmlns="" val="20001"/>
                    </a:ext>
                  </a:extLst>
                </a:gridCol>
                <a:gridCol w="1921071">
                  <a:extLst>
                    <a:ext uri="{9D8B030D-6E8A-4147-A177-3AD203B41FA5}">
                      <a16:colId xmlns:a16="http://schemas.microsoft.com/office/drawing/2014/main" xmlns="" val="20002"/>
                    </a:ext>
                  </a:extLst>
                </a:gridCol>
                <a:gridCol w="1310474">
                  <a:extLst>
                    <a:ext uri="{9D8B030D-6E8A-4147-A177-3AD203B41FA5}">
                      <a16:colId xmlns:a16="http://schemas.microsoft.com/office/drawing/2014/main" xmlns="" val="3995737103"/>
                    </a:ext>
                  </a:extLst>
                </a:gridCol>
              </a:tblGrid>
              <a:tr h="781068">
                <a:tc>
                  <a:txBody>
                    <a:bodyPr/>
                    <a:lstStyle/>
                    <a:p>
                      <a:pPr algn="ctr" fontAlgn="b"/>
                      <a:r>
                        <a:rPr lang="zh-TW" altLang="en-US" sz="2800" u="none" strike="noStrike" dirty="0" smtClean="0">
                          <a:latin typeface="微軟正黑體" panose="020B0604030504040204" pitchFamily="34" charset="-120"/>
                          <a:ea typeface="微軟正黑體" panose="020B0604030504040204" pitchFamily="34" charset="-120"/>
                        </a:rPr>
                        <a:t>名次</a:t>
                      </a:r>
                      <a:endParaRPr lang="zh-TW" altLang="en-US" sz="2800" b="1" i="0" u="none" strike="noStrike" dirty="0">
                        <a:latin typeface="微軟正黑體" panose="020B0604030504040204" pitchFamily="34" charset="-120"/>
                        <a:ea typeface="微軟正黑體" panose="020B0604030504040204" pitchFamily="34" charset="-120"/>
                      </a:endParaRPr>
                    </a:p>
                  </a:txBody>
                  <a:tcPr marL="9524" marR="9524" marT="9524"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b"/>
                      <a:r>
                        <a:rPr lang="zh-TW" altLang="en-US" sz="2800" u="none" strike="noStrike" dirty="0" smtClean="0">
                          <a:latin typeface="微軟正黑體" panose="020B0604030504040204" pitchFamily="34" charset="-120"/>
                          <a:ea typeface="微軟正黑體" panose="020B0604030504040204" pitchFamily="34" charset="-120"/>
                        </a:rPr>
                        <a:t>學校名稱</a:t>
                      </a:r>
                      <a:endParaRPr lang="zh-TW" altLang="en-US" sz="2800" b="1" i="0" u="none" strike="noStrike" dirty="0">
                        <a:latin typeface="微軟正黑體" panose="020B0604030504040204" pitchFamily="34" charset="-120"/>
                        <a:ea typeface="微軟正黑體" panose="020B0604030504040204" pitchFamily="34" charset="-120"/>
                      </a:endParaRPr>
                    </a:p>
                  </a:txBody>
                  <a:tcPr marL="9524" marR="9524" marT="9524"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gridSpan="2">
                  <a:txBody>
                    <a:bodyPr/>
                    <a:lstStyle/>
                    <a:p>
                      <a:pPr algn="ctr" fontAlgn="b"/>
                      <a:r>
                        <a:rPr lang="zh-TW" altLang="en-US" sz="2800" u="none" strike="noStrike" dirty="0" smtClean="0">
                          <a:latin typeface="微軟正黑體" panose="020B0604030504040204" pitchFamily="34" charset="-120"/>
                          <a:ea typeface="微軟正黑體" panose="020B0604030504040204" pitchFamily="34" charset="-120"/>
                        </a:rPr>
                        <a:t>修正表冊總數</a:t>
                      </a:r>
                      <a:endParaRPr lang="en-US" altLang="zh-TW" sz="2800" b="1" i="0" u="none" strike="noStrike" dirty="0">
                        <a:latin typeface="微軟正黑體" panose="020B0604030504040204" pitchFamily="34" charset="-120"/>
                        <a:ea typeface="微軟正黑體" panose="020B0604030504040204" pitchFamily="34" charset="-120"/>
                      </a:endParaRPr>
                    </a:p>
                  </a:txBody>
                  <a:tcPr marL="9524" marR="9524" marT="9524"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hMerge="1">
                  <a:txBody>
                    <a:bodyPr/>
                    <a:lstStyle/>
                    <a:p>
                      <a:endParaRPr lang="zh-TW" altLang="en-US"/>
                    </a:p>
                  </a:txBody>
                  <a:tcPr/>
                </a:tc>
                <a:extLst>
                  <a:ext uri="{0D108BD9-81ED-4DB2-BD59-A6C34878D82A}">
                    <a16:rowId xmlns:a16="http://schemas.microsoft.com/office/drawing/2014/main" xmlns="" val="10000"/>
                  </a:ext>
                </a:extLst>
              </a:tr>
              <a:tr h="645994">
                <a:tc>
                  <a:txBody>
                    <a:bodyPr/>
                    <a:lstStyle/>
                    <a:p>
                      <a:pPr algn="ctr" fontAlgn="b"/>
                      <a:r>
                        <a:rPr lang="en-US" altLang="zh-TW" sz="2800" u="none" strike="noStrike" dirty="0" smtClean="0">
                          <a:latin typeface="微軟正黑體" panose="020B0604030504040204" pitchFamily="34" charset="-120"/>
                          <a:ea typeface="微軟正黑體" panose="020B0604030504040204" pitchFamily="34" charset="-120"/>
                        </a:rPr>
                        <a:t>1</a:t>
                      </a:r>
                      <a:endParaRPr lang="zh-TW" altLang="en-US" sz="2800" b="1" i="0" u="none" strike="noStrike" dirty="0">
                        <a:latin typeface="微軟正黑體" panose="020B0604030504040204" pitchFamily="34" charset="-120"/>
                        <a:ea typeface="微軟正黑體" panose="020B0604030504040204" pitchFamily="34" charset="-120"/>
                      </a:endParaRPr>
                    </a:p>
                  </a:txBody>
                  <a:tcPr marL="9524" marR="9524" marT="9524"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b"/>
                      <a:r>
                        <a:rPr lang="zh-TW" altLang="en-US" sz="2800" u="none" strike="noStrike" dirty="0" smtClean="0">
                          <a:effectLst/>
                          <a:latin typeface="微軟正黑體" panose="020B0604030504040204" pitchFamily="34" charset="-120"/>
                          <a:ea typeface="微軟正黑體" panose="020B0604030504040204" pitchFamily="34" charset="-120"/>
                        </a:rPr>
                        <a:t> 國立臺灣戲曲學院</a:t>
                      </a:r>
                      <a:endParaRPr lang="zh-TW" altLang="en-US" sz="2800" b="0" i="0" u="none" strike="noStrike" dirty="0">
                        <a:effectLst/>
                        <a:latin typeface="微軟正黑體" panose="020B0604030504040204" pitchFamily="34" charset="-120"/>
                        <a:ea typeface="微軟正黑體" panose="020B0604030504040204" pitchFamily="34" charset="-120"/>
                      </a:endParaRPr>
                    </a:p>
                  </a:txBody>
                  <a:tcPr marL="9524" marR="9524" marT="9524"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r" fontAlgn="b"/>
                      <a:r>
                        <a:rPr lang="en-US" altLang="zh-TW" sz="2800" u="none" strike="noStrike" dirty="0" smtClean="0">
                          <a:effectLst/>
                          <a:latin typeface="微軟正黑體" panose="020B0604030504040204" pitchFamily="34" charset="-120"/>
                          <a:ea typeface="微軟正黑體" panose="020B0604030504040204" pitchFamily="34" charset="-120"/>
                        </a:rPr>
                        <a:t>217</a:t>
                      </a:r>
                      <a:endParaRPr lang="en-US" altLang="zh-TW" sz="2800" b="0" i="0" u="none" strike="noStrike" dirty="0">
                        <a:effectLst/>
                        <a:latin typeface="微軟正黑體" panose="020B0604030504040204" pitchFamily="34" charset="-120"/>
                        <a:ea typeface="微軟正黑體" panose="020B0604030504040204" pitchFamily="34" charset="-120"/>
                      </a:endParaRPr>
                    </a:p>
                  </a:txBody>
                  <a:tcPr marL="9524" marR="9524" marT="9524" marB="0" anchor="ctr">
                    <a:lnL w="285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b"/>
                      <a:endParaRPr lang="en-US" altLang="zh-TW" sz="2800" b="0" i="0" u="none" strike="noStrike" dirty="0">
                        <a:effectLst/>
                        <a:latin typeface="微軟正黑體" panose="020B0604030504040204" pitchFamily="34" charset="-120"/>
                        <a:ea typeface="微軟正黑體" panose="020B0604030504040204" pitchFamily="34" charset="-120"/>
                      </a:endParaRPr>
                    </a:p>
                  </a:txBody>
                  <a:tcPr marL="9524" marR="9524" marT="9524" marB="0" anchor="ctr">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xmlns="" val="10001"/>
                  </a:ext>
                </a:extLst>
              </a:tr>
              <a:tr h="681230">
                <a:tc>
                  <a:txBody>
                    <a:bodyPr/>
                    <a:lstStyle/>
                    <a:p>
                      <a:pPr algn="ctr" fontAlgn="b"/>
                      <a:r>
                        <a:rPr lang="en-US" altLang="zh-TW" sz="2800" u="none" strike="noStrike" dirty="0" smtClean="0">
                          <a:latin typeface="微軟正黑體" panose="020B0604030504040204" pitchFamily="34" charset="-120"/>
                          <a:ea typeface="微軟正黑體" panose="020B0604030504040204" pitchFamily="34" charset="-120"/>
                        </a:rPr>
                        <a:t>2</a:t>
                      </a:r>
                      <a:endParaRPr lang="zh-TW" altLang="en-US" sz="2800" b="1" i="0" u="none" strike="noStrike" dirty="0">
                        <a:latin typeface="微軟正黑體" panose="020B0604030504040204" pitchFamily="34" charset="-120"/>
                        <a:ea typeface="微軟正黑體" panose="020B0604030504040204" pitchFamily="34" charset="-120"/>
                      </a:endParaRPr>
                    </a:p>
                  </a:txBody>
                  <a:tcPr marL="9524" marR="9524" marT="9524"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b"/>
                      <a:r>
                        <a:rPr lang="zh-TW" altLang="en-US" sz="2800" u="none" strike="noStrike" dirty="0" smtClean="0">
                          <a:effectLst/>
                          <a:latin typeface="微軟正黑體" panose="020B0604030504040204" pitchFamily="34" charset="-120"/>
                          <a:ea typeface="微軟正黑體" panose="020B0604030504040204" pitchFamily="34" charset="-120"/>
                        </a:rPr>
                        <a:t> 國立雲林科技大學</a:t>
                      </a:r>
                      <a:endParaRPr lang="zh-TW" altLang="en-US" sz="2800" b="0" i="0" u="none" strike="noStrike" dirty="0">
                        <a:effectLst/>
                        <a:latin typeface="微軟正黑體" panose="020B0604030504040204" pitchFamily="34" charset="-120"/>
                        <a:ea typeface="微軟正黑體" panose="020B0604030504040204" pitchFamily="34" charset="-120"/>
                      </a:endParaRPr>
                    </a:p>
                  </a:txBody>
                  <a:tcPr marL="9524" marR="9524" marT="9524"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r" fontAlgn="b"/>
                      <a:r>
                        <a:rPr lang="en-US" altLang="zh-TW" sz="2800" u="none" strike="noStrike" dirty="0" smtClean="0">
                          <a:effectLst/>
                          <a:latin typeface="微軟正黑體" panose="020B0604030504040204" pitchFamily="34" charset="-120"/>
                          <a:ea typeface="微軟正黑體" panose="020B0604030504040204" pitchFamily="34" charset="-120"/>
                        </a:rPr>
                        <a:t>136</a:t>
                      </a:r>
                      <a:endParaRPr lang="en-US" altLang="zh-TW" sz="2800" b="0" i="0" u="none" strike="noStrike" dirty="0">
                        <a:effectLst/>
                        <a:latin typeface="微軟正黑體" panose="020B0604030504040204" pitchFamily="34" charset="-120"/>
                        <a:ea typeface="微軟正黑體" panose="020B0604030504040204" pitchFamily="34" charset="-120"/>
                      </a:endParaRPr>
                    </a:p>
                  </a:txBody>
                  <a:tcPr marL="9524" marR="9524" marT="9524" marB="0" anchor="ctr">
                    <a:lnL w="285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b"/>
                      <a:endParaRPr lang="en-US" altLang="zh-TW" sz="2800" b="0" i="0" u="none" strike="noStrike" dirty="0">
                        <a:effectLst/>
                        <a:latin typeface="微軟正黑體" panose="020B0604030504040204" pitchFamily="34" charset="-120"/>
                        <a:ea typeface="微軟正黑體" panose="020B0604030504040204" pitchFamily="34" charset="-120"/>
                      </a:endParaRPr>
                    </a:p>
                  </a:txBody>
                  <a:tcPr marL="9524" marR="9524" marT="9524" marB="0" anchor="ctr">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xmlns="" val="10002"/>
                  </a:ext>
                </a:extLst>
              </a:tr>
              <a:tr h="657740">
                <a:tc>
                  <a:txBody>
                    <a:bodyPr/>
                    <a:lstStyle/>
                    <a:p>
                      <a:pPr algn="ctr" fontAlgn="b"/>
                      <a:r>
                        <a:rPr lang="en-US" altLang="zh-TW" sz="2800" u="none" strike="noStrike" dirty="0" smtClean="0">
                          <a:latin typeface="微軟正黑體" panose="020B0604030504040204" pitchFamily="34" charset="-120"/>
                          <a:ea typeface="微軟正黑體" panose="020B0604030504040204" pitchFamily="34" charset="-120"/>
                        </a:rPr>
                        <a:t>3</a:t>
                      </a:r>
                      <a:endParaRPr lang="zh-TW" altLang="en-US" sz="2800" b="1" i="0" u="none" strike="noStrike" dirty="0">
                        <a:latin typeface="微軟正黑體" panose="020B0604030504040204" pitchFamily="34" charset="-120"/>
                        <a:ea typeface="微軟正黑體" panose="020B0604030504040204" pitchFamily="34" charset="-120"/>
                      </a:endParaRPr>
                    </a:p>
                  </a:txBody>
                  <a:tcPr marL="9524" marR="9524" marT="9524"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b"/>
                      <a:r>
                        <a:rPr lang="zh-TW" altLang="en-US" sz="2800" u="none" strike="noStrike" dirty="0" smtClean="0">
                          <a:effectLst/>
                          <a:latin typeface="微軟正黑體" panose="020B0604030504040204" pitchFamily="34" charset="-120"/>
                          <a:ea typeface="微軟正黑體" panose="020B0604030504040204" pitchFamily="34" charset="-120"/>
                        </a:rPr>
                        <a:t> 聖母醫護管理專科學校</a:t>
                      </a:r>
                      <a:endParaRPr lang="zh-TW" altLang="en-US" sz="2800" b="0" i="0" u="none" strike="noStrike" dirty="0">
                        <a:effectLst/>
                        <a:latin typeface="微軟正黑體" panose="020B0604030504040204" pitchFamily="34" charset="-120"/>
                        <a:ea typeface="微軟正黑體" panose="020B0604030504040204" pitchFamily="34" charset="-120"/>
                      </a:endParaRPr>
                    </a:p>
                  </a:txBody>
                  <a:tcPr marL="9524" marR="9524" marT="9524"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r" fontAlgn="b"/>
                      <a:r>
                        <a:rPr lang="en-US" altLang="zh-TW" sz="2800" u="none" strike="noStrike" dirty="0" smtClean="0">
                          <a:effectLst/>
                          <a:latin typeface="微軟正黑體" panose="020B0604030504040204" pitchFamily="34" charset="-120"/>
                          <a:ea typeface="微軟正黑體" panose="020B0604030504040204" pitchFamily="34" charset="-120"/>
                        </a:rPr>
                        <a:t>76</a:t>
                      </a:r>
                      <a:endParaRPr lang="en-US" altLang="zh-TW" sz="2800" b="0" i="0" u="none" strike="noStrike" dirty="0">
                        <a:effectLst/>
                        <a:latin typeface="微軟正黑體" panose="020B0604030504040204" pitchFamily="34" charset="-120"/>
                        <a:ea typeface="微軟正黑體" panose="020B0604030504040204" pitchFamily="34" charset="-120"/>
                      </a:endParaRPr>
                    </a:p>
                  </a:txBody>
                  <a:tcPr marL="9524" marR="9524" marT="9524" marB="0" anchor="ctr">
                    <a:lnL w="285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b"/>
                      <a:endParaRPr lang="en-US" altLang="zh-TW" sz="2800" b="0" i="0" u="none" strike="noStrike" dirty="0">
                        <a:effectLst/>
                        <a:latin typeface="微軟正黑體" panose="020B0604030504040204" pitchFamily="34" charset="-120"/>
                        <a:ea typeface="微軟正黑體" panose="020B0604030504040204" pitchFamily="34" charset="-120"/>
                      </a:endParaRPr>
                    </a:p>
                  </a:txBody>
                  <a:tcPr marL="9524" marR="9524" marT="9524" marB="0" anchor="ctr">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xmlns="" val="10003"/>
                  </a:ext>
                </a:extLst>
              </a:tr>
              <a:tr h="692975">
                <a:tc>
                  <a:txBody>
                    <a:bodyPr/>
                    <a:lstStyle/>
                    <a:p>
                      <a:pPr algn="ctr" fontAlgn="b"/>
                      <a:r>
                        <a:rPr lang="en-US" altLang="zh-TW" sz="2800" u="none" strike="noStrike" dirty="0" smtClean="0">
                          <a:latin typeface="微軟正黑體" panose="020B0604030504040204" pitchFamily="34" charset="-120"/>
                          <a:ea typeface="微軟正黑體" panose="020B0604030504040204" pitchFamily="34" charset="-120"/>
                        </a:rPr>
                        <a:t>4</a:t>
                      </a:r>
                      <a:endParaRPr lang="zh-TW" altLang="en-US" sz="2800" b="1" i="0" u="none" strike="noStrike" dirty="0">
                        <a:latin typeface="微軟正黑體" panose="020B0604030504040204" pitchFamily="34" charset="-120"/>
                        <a:ea typeface="微軟正黑體" panose="020B0604030504040204" pitchFamily="34" charset="-120"/>
                      </a:endParaRPr>
                    </a:p>
                  </a:txBody>
                  <a:tcPr marL="9524" marR="9524" marT="9524"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b"/>
                      <a:r>
                        <a:rPr lang="zh-TW" altLang="en-US" sz="2800" u="none" strike="noStrike" dirty="0" smtClean="0">
                          <a:effectLst/>
                          <a:latin typeface="微軟正黑體" panose="020B0604030504040204" pitchFamily="34" charset="-120"/>
                          <a:ea typeface="微軟正黑體" panose="020B0604030504040204" pitchFamily="34" charset="-120"/>
                        </a:rPr>
                        <a:t> 致理科技大學</a:t>
                      </a:r>
                      <a:endParaRPr lang="zh-TW" altLang="en-US" sz="2800" b="0" i="0" u="none" strike="noStrike" dirty="0">
                        <a:effectLst/>
                        <a:latin typeface="微軟正黑體" panose="020B0604030504040204" pitchFamily="34" charset="-120"/>
                        <a:ea typeface="微軟正黑體" panose="020B0604030504040204" pitchFamily="34" charset="-120"/>
                      </a:endParaRPr>
                    </a:p>
                  </a:txBody>
                  <a:tcPr marL="9524" marR="9524" marT="9524"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r" fontAlgn="b"/>
                      <a:r>
                        <a:rPr lang="en-US" altLang="zh-TW" sz="2800" u="none" strike="noStrike" dirty="0" smtClean="0">
                          <a:effectLst/>
                          <a:latin typeface="微軟正黑體" panose="020B0604030504040204" pitchFamily="34" charset="-120"/>
                          <a:ea typeface="微軟正黑體" panose="020B0604030504040204" pitchFamily="34" charset="-120"/>
                        </a:rPr>
                        <a:t>74</a:t>
                      </a:r>
                      <a:endParaRPr lang="en-US" altLang="zh-TW" sz="2800" b="0" i="0" u="none" strike="noStrike" dirty="0">
                        <a:effectLst/>
                        <a:latin typeface="微軟正黑體" panose="020B0604030504040204" pitchFamily="34" charset="-120"/>
                        <a:ea typeface="微軟正黑體" panose="020B0604030504040204" pitchFamily="34" charset="-120"/>
                      </a:endParaRPr>
                    </a:p>
                  </a:txBody>
                  <a:tcPr marL="9524" marR="9524" marT="9524" marB="0" anchor="ctr">
                    <a:lnL w="285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b"/>
                      <a:endParaRPr lang="en-US" altLang="zh-TW" sz="2800" b="0" i="0" u="none" strike="noStrike" dirty="0">
                        <a:effectLst/>
                        <a:latin typeface="微軟正黑體" panose="020B0604030504040204" pitchFamily="34" charset="-120"/>
                        <a:ea typeface="微軟正黑體" panose="020B0604030504040204" pitchFamily="34" charset="-120"/>
                      </a:endParaRPr>
                    </a:p>
                  </a:txBody>
                  <a:tcPr marL="9524" marR="9524" marT="9524" marB="0" anchor="ctr">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xmlns="" val="10004"/>
                  </a:ext>
                </a:extLst>
              </a:tr>
              <a:tr h="781206">
                <a:tc>
                  <a:txBody>
                    <a:bodyPr/>
                    <a:lstStyle/>
                    <a:p>
                      <a:pPr algn="ctr" fontAlgn="b"/>
                      <a:r>
                        <a:rPr lang="en-US" altLang="zh-TW" sz="2800" u="none" strike="noStrike" dirty="0" smtClean="0">
                          <a:latin typeface="微軟正黑體" panose="020B0604030504040204" pitchFamily="34" charset="-120"/>
                          <a:ea typeface="微軟正黑體" panose="020B0604030504040204" pitchFamily="34" charset="-120"/>
                        </a:rPr>
                        <a:t>5</a:t>
                      </a:r>
                      <a:endParaRPr lang="zh-TW" altLang="en-US" sz="2800" b="1" i="0" u="none" strike="noStrike" dirty="0">
                        <a:latin typeface="微軟正黑體" panose="020B0604030504040204" pitchFamily="34" charset="-120"/>
                        <a:ea typeface="微軟正黑體" panose="020B0604030504040204" pitchFamily="34" charset="-120"/>
                      </a:endParaRPr>
                    </a:p>
                  </a:txBody>
                  <a:tcPr marL="9524" marR="9524" marT="9524"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b"/>
                      <a:r>
                        <a:rPr lang="zh-TW" altLang="en-US" sz="2800" u="none" strike="noStrike" dirty="0" smtClean="0">
                          <a:effectLst/>
                          <a:latin typeface="微軟正黑體" panose="020B0604030504040204" pitchFamily="34" charset="-120"/>
                          <a:ea typeface="微軟正黑體" panose="020B0604030504040204" pitchFamily="34" charset="-120"/>
                        </a:rPr>
                        <a:t> 國立高雄應用科技大學</a:t>
                      </a:r>
                      <a:endParaRPr lang="zh-TW" altLang="en-US" sz="2800" b="0" i="0" u="none" strike="noStrike" dirty="0">
                        <a:effectLst/>
                        <a:latin typeface="微軟正黑體" panose="020B0604030504040204" pitchFamily="34" charset="-120"/>
                        <a:ea typeface="微軟正黑體" panose="020B0604030504040204" pitchFamily="34" charset="-120"/>
                      </a:endParaRPr>
                    </a:p>
                  </a:txBody>
                  <a:tcPr marL="9524" marR="9524" marT="9524"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r" fontAlgn="b"/>
                      <a:r>
                        <a:rPr lang="en-US" altLang="zh-TW" sz="2800" u="none" strike="noStrike" dirty="0" smtClean="0">
                          <a:effectLst/>
                          <a:latin typeface="微軟正黑體" panose="020B0604030504040204" pitchFamily="34" charset="-120"/>
                          <a:ea typeface="微軟正黑體" panose="020B0604030504040204" pitchFamily="34" charset="-120"/>
                        </a:rPr>
                        <a:t>61</a:t>
                      </a:r>
                      <a:endParaRPr lang="en-US" altLang="zh-TW" sz="2800" b="0" i="0" u="none" strike="noStrike" dirty="0">
                        <a:effectLst/>
                        <a:latin typeface="微軟正黑體" panose="020B0604030504040204" pitchFamily="34" charset="-120"/>
                        <a:ea typeface="微軟正黑體" panose="020B0604030504040204" pitchFamily="34" charset="-120"/>
                      </a:endParaRPr>
                    </a:p>
                  </a:txBody>
                  <a:tcPr marL="9524" marR="9524" marT="9524" marB="0" anchor="ctr">
                    <a:lnL w="28575"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fontAlgn="b"/>
                      <a:endParaRPr lang="en-US" altLang="zh-TW" sz="2800" b="0" i="0" u="none" strike="noStrike" dirty="0">
                        <a:effectLst/>
                        <a:latin typeface="微軟正黑體" panose="020B0604030504040204" pitchFamily="34" charset="-120"/>
                        <a:ea typeface="微軟正黑體" panose="020B0604030504040204" pitchFamily="34" charset="-120"/>
                      </a:endParaRPr>
                    </a:p>
                  </a:txBody>
                  <a:tcPr marL="9524" marR="9524" marT="9524" marB="0" anchor="ctr">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xmlns="" val="10005"/>
                  </a:ext>
                </a:extLst>
              </a:tr>
            </a:tbl>
          </a:graphicData>
        </a:graphic>
      </p:graphicFrame>
      <p:sp>
        <p:nvSpPr>
          <p:cNvPr id="7" name="Oval 2"/>
          <p:cNvSpPr>
            <a:spLocks noChangeArrowheads="1"/>
          </p:cNvSpPr>
          <p:nvPr/>
        </p:nvSpPr>
        <p:spPr bwMode="auto">
          <a:xfrm>
            <a:off x="1179848" y="1019013"/>
            <a:ext cx="578707" cy="614608"/>
          </a:xfrm>
          <a:prstGeom prst="ellipse">
            <a:avLst/>
          </a:prstGeom>
          <a:solidFill>
            <a:srgbClr val="C00000"/>
          </a:solidFill>
          <a:ln>
            <a:solidFill>
              <a:srgbClr val="CBAB89"/>
            </a:solidFill>
          </a:ln>
        </p:spPr>
        <p:txBody>
          <a:bodyPr/>
          <a:lstStyle/>
          <a:p>
            <a:endParaRPr lang="zh-CN" altLang="en-US"/>
          </a:p>
        </p:txBody>
      </p:sp>
      <p:grpSp>
        <p:nvGrpSpPr>
          <p:cNvPr id="8" name="Group 19"/>
          <p:cNvGrpSpPr/>
          <p:nvPr/>
        </p:nvGrpSpPr>
        <p:grpSpPr bwMode="auto">
          <a:xfrm>
            <a:off x="1343789" y="1207893"/>
            <a:ext cx="256064" cy="236848"/>
            <a:chOff x="0" y="0"/>
            <a:chExt cx="236" cy="237"/>
          </a:xfrm>
        </p:grpSpPr>
        <p:sp>
          <p:nvSpPr>
            <p:cNvPr id="9" name="Freeform 20"/>
            <p:cNvSpPr>
              <a:spLocks noEditPoints="1"/>
            </p:cNvSpPr>
            <p:nvPr/>
          </p:nvSpPr>
          <p:spPr bwMode="auto">
            <a:xfrm>
              <a:off x="63" y="64"/>
              <a:ext cx="109" cy="109"/>
            </a:xfrm>
            <a:custGeom>
              <a:avLst/>
              <a:gdLst>
                <a:gd name="T0" fmla="*/ 40 w 46"/>
                <a:gd name="T1" fmla="*/ 1 h 46"/>
                <a:gd name="T2" fmla="*/ 13 w 46"/>
                <a:gd name="T3" fmla="*/ 10 h 46"/>
                <a:gd name="T4" fmla="*/ 13 w 46"/>
                <a:gd name="T5" fmla="*/ 10 h 46"/>
                <a:gd name="T6" fmla="*/ 12 w 46"/>
                <a:gd name="T7" fmla="*/ 11 h 46"/>
                <a:gd name="T8" fmla="*/ 12 w 46"/>
                <a:gd name="T9" fmla="*/ 11 h 46"/>
                <a:gd name="T10" fmla="*/ 11 w 46"/>
                <a:gd name="T11" fmla="*/ 11 h 46"/>
                <a:gd name="T12" fmla="*/ 11 w 46"/>
                <a:gd name="T13" fmla="*/ 12 h 46"/>
                <a:gd name="T14" fmla="*/ 11 w 46"/>
                <a:gd name="T15" fmla="*/ 12 h 46"/>
                <a:gd name="T16" fmla="*/ 10 w 46"/>
                <a:gd name="T17" fmla="*/ 13 h 46"/>
                <a:gd name="T18" fmla="*/ 10 w 46"/>
                <a:gd name="T19" fmla="*/ 13 h 46"/>
                <a:gd name="T20" fmla="*/ 0 w 46"/>
                <a:gd name="T21" fmla="*/ 40 h 46"/>
                <a:gd name="T22" fmla="*/ 1 w 46"/>
                <a:gd name="T23" fmla="*/ 45 h 46"/>
                <a:gd name="T24" fmla="*/ 4 w 46"/>
                <a:gd name="T25" fmla="*/ 46 h 46"/>
                <a:gd name="T26" fmla="*/ 6 w 46"/>
                <a:gd name="T27" fmla="*/ 46 h 46"/>
                <a:gd name="T28" fmla="*/ 33 w 46"/>
                <a:gd name="T29" fmla="*/ 36 h 46"/>
                <a:gd name="T30" fmla="*/ 33 w 46"/>
                <a:gd name="T31" fmla="*/ 36 h 46"/>
                <a:gd name="T32" fmla="*/ 34 w 46"/>
                <a:gd name="T33" fmla="*/ 35 h 46"/>
                <a:gd name="T34" fmla="*/ 34 w 46"/>
                <a:gd name="T35" fmla="*/ 35 h 46"/>
                <a:gd name="T36" fmla="*/ 35 w 46"/>
                <a:gd name="T37" fmla="*/ 35 h 46"/>
                <a:gd name="T38" fmla="*/ 35 w 46"/>
                <a:gd name="T39" fmla="*/ 34 h 46"/>
                <a:gd name="T40" fmla="*/ 35 w 46"/>
                <a:gd name="T41" fmla="*/ 34 h 46"/>
                <a:gd name="T42" fmla="*/ 36 w 46"/>
                <a:gd name="T43" fmla="*/ 33 h 46"/>
                <a:gd name="T44" fmla="*/ 36 w 46"/>
                <a:gd name="T45" fmla="*/ 33 h 46"/>
                <a:gd name="T46" fmla="*/ 45 w 46"/>
                <a:gd name="T47" fmla="*/ 6 h 46"/>
                <a:gd name="T48" fmla="*/ 44 w 46"/>
                <a:gd name="T49" fmla="*/ 2 h 46"/>
                <a:gd name="T50" fmla="*/ 40 w 46"/>
                <a:gd name="T51" fmla="*/ 1 h 46"/>
                <a:gd name="T52" fmla="*/ 12 w 46"/>
                <a:gd name="T53" fmla="*/ 34 h 46"/>
                <a:gd name="T54" fmla="*/ 16 w 46"/>
                <a:gd name="T55" fmla="*/ 22 h 46"/>
                <a:gd name="T56" fmla="*/ 24 w 46"/>
                <a:gd name="T57" fmla="*/ 30 h 46"/>
                <a:gd name="T58" fmla="*/ 12 w 46"/>
                <a:gd name="T59" fmla="*/ 3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6" h="46">
                  <a:moveTo>
                    <a:pt x="40" y="1"/>
                  </a:moveTo>
                  <a:cubicBezTo>
                    <a:pt x="13" y="10"/>
                    <a:pt x="13" y="10"/>
                    <a:pt x="13" y="10"/>
                  </a:cubicBezTo>
                  <a:cubicBezTo>
                    <a:pt x="13" y="10"/>
                    <a:pt x="13" y="10"/>
                    <a:pt x="13" y="10"/>
                  </a:cubicBezTo>
                  <a:cubicBezTo>
                    <a:pt x="12" y="10"/>
                    <a:pt x="12" y="11"/>
                    <a:pt x="12" y="11"/>
                  </a:cubicBezTo>
                  <a:cubicBezTo>
                    <a:pt x="12" y="11"/>
                    <a:pt x="12" y="11"/>
                    <a:pt x="12" y="11"/>
                  </a:cubicBezTo>
                  <a:cubicBezTo>
                    <a:pt x="12" y="11"/>
                    <a:pt x="11" y="11"/>
                    <a:pt x="11" y="11"/>
                  </a:cubicBezTo>
                  <a:cubicBezTo>
                    <a:pt x="11" y="11"/>
                    <a:pt x="11" y="12"/>
                    <a:pt x="11" y="12"/>
                  </a:cubicBezTo>
                  <a:cubicBezTo>
                    <a:pt x="11" y="12"/>
                    <a:pt x="11" y="12"/>
                    <a:pt x="11" y="12"/>
                  </a:cubicBezTo>
                  <a:cubicBezTo>
                    <a:pt x="11" y="12"/>
                    <a:pt x="10" y="12"/>
                    <a:pt x="10" y="13"/>
                  </a:cubicBezTo>
                  <a:cubicBezTo>
                    <a:pt x="10" y="13"/>
                    <a:pt x="10" y="13"/>
                    <a:pt x="10" y="13"/>
                  </a:cubicBezTo>
                  <a:cubicBezTo>
                    <a:pt x="0" y="40"/>
                    <a:pt x="0" y="40"/>
                    <a:pt x="0" y="40"/>
                  </a:cubicBezTo>
                  <a:cubicBezTo>
                    <a:pt x="0" y="42"/>
                    <a:pt x="0" y="43"/>
                    <a:pt x="1" y="45"/>
                  </a:cubicBezTo>
                  <a:cubicBezTo>
                    <a:pt x="2" y="45"/>
                    <a:pt x="3" y="46"/>
                    <a:pt x="4" y="46"/>
                  </a:cubicBezTo>
                  <a:cubicBezTo>
                    <a:pt x="5" y="46"/>
                    <a:pt x="5" y="46"/>
                    <a:pt x="6" y="46"/>
                  </a:cubicBezTo>
                  <a:cubicBezTo>
                    <a:pt x="33" y="36"/>
                    <a:pt x="33" y="36"/>
                    <a:pt x="33" y="36"/>
                  </a:cubicBezTo>
                  <a:cubicBezTo>
                    <a:pt x="33" y="36"/>
                    <a:pt x="33" y="36"/>
                    <a:pt x="33" y="36"/>
                  </a:cubicBezTo>
                  <a:cubicBezTo>
                    <a:pt x="34" y="36"/>
                    <a:pt x="34" y="35"/>
                    <a:pt x="34" y="35"/>
                  </a:cubicBezTo>
                  <a:cubicBezTo>
                    <a:pt x="34" y="35"/>
                    <a:pt x="34" y="35"/>
                    <a:pt x="34" y="35"/>
                  </a:cubicBezTo>
                  <a:cubicBezTo>
                    <a:pt x="34" y="35"/>
                    <a:pt x="35" y="35"/>
                    <a:pt x="35" y="35"/>
                  </a:cubicBezTo>
                  <a:cubicBezTo>
                    <a:pt x="35" y="35"/>
                    <a:pt x="35" y="34"/>
                    <a:pt x="35" y="34"/>
                  </a:cubicBezTo>
                  <a:cubicBezTo>
                    <a:pt x="35" y="34"/>
                    <a:pt x="35" y="34"/>
                    <a:pt x="35" y="34"/>
                  </a:cubicBezTo>
                  <a:cubicBezTo>
                    <a:pt x="35" y="34"/>
                    <a:pt x="35" y="34"/>
                    <a:pt x="36" y="33"/>
                  </a:cubicBezTo>
                  <a:cubicBezTo>
                    <a:pt x="36" y="33"/>
                    <a:pt x="36" y="33"/>
                    <a:pt x="36" y="33"/>
                  </a:cubicBezTo>
                  <a:cubicBezTo>
                    <a:pt x="45" y="6"/>
                    <a:pt x="45" y="6"/>
                    <a:pt x="45" y="6"/>
                  </a:cubicBezTo>
                  <a:cubicBezTo>
                    <a:pt x="46" y="4"/>
                    <a:pt x="46" y="3"/>
                    <a:pt x="44" y="2"/>
                  </a:cubicBezTo>
                  <a:cubicBezTo>
                    <a:pt x="43" y="0"/>
                    <a:pt x="42" y="0"/>
                    <a:pt x="40" y="1"/>
                  </a:cubicBezTo>
                  <a:moveTo>
                    <a:pt x="12" y="34"/>
                  </a:moveTo>
                  <a:cubicBezTo>
                    <a:pt x="16" y="22"/>
                    <a:pt x="16" y="22"/>
                    <a:pt x="16" y="22"/>
                  </a:cubicBezTo>
                  <a:cubicBezTo>
                    <a:pt x="24" y="30"/>
                    <a:pt x="24" y="30"/>
                    <a:pt x="24" y="30"/>
                  </a:cubicBezTo>
                  <a:lnTo>
                    <a:pt x="12" y="3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 name="Freeform 21"/>
            <p:cNvSpPr>
              <a:spLocks noEditPoints="1"/>
            </p:cNvSpPr>
            <p:nvPr/>
          </p:nvSpPr>
          <p:spPr bwMode="auto">
            <a:xfrm>
              <a:off x="0" y="0"/>
              <a:ext cx="236" cy="237"/>
            </a:xfrm>
            <a:custGeom>
              <a:avLst/>
              <a:gdLst>
                <a:gd name="T0" fmla="*/ 81 w 100"/>
                <a:gd name="T1" fmla="*/ 0 h 100"/>
                <a:gd name="T2" fmla="*/ 18 w 100"/>
                <a:gd name="T3" fmla="*/ 0 h 100"/>
                <a:gd name="T4" fmla="*/ 0 w 100"/>
                <a:gd name="T5" fmla="*/ 18 h 100"/>
                <a:gd name="T6" fmla="*/ 0 w 100"/>
                <a:gd name="T7" fmla="*/ 82 h 100"/>
                <a:gd name="T8" fmla="*/ 18 w 100"/>
                <a:gd name="T9" fmla="*/ 100 h 100"/>
                <a:gd name="T10" fmla="*/ 81 w 100"/>
                <a:gd name="T11" fmla="*/ 100 h 100"/>
                <a:gd name="T12" fmla="*/ 85 w 100"/>
                <a:gd name="T13" fmla="*/ 100 h 100"/>
                <a:gd name="T14" fmla="*/ 100 w 100"/>
                <a:gd name="T15" fmla="*/ 82 h 100"/>
                <a:gd name="T16" fmla="*/ 100 w 100"/>
                <a:gd name="T17" fmla="*/ 18 h 100"/>
                <a:gd name="T18" fmla="*/ 81 w 100"/>
                <a:gd name="T19" fmla="*/ 0 h 100"/>
                <a:gd name="T20" fmla="*/ 92 w 100"/>
                <a:gd name="T21" fmla="*/ 82 h 100"/>
                <a:gd name="T22" fmla="*/ 84 w 100"/>
                <a:gd name="T23" fmla="*/ 91 h 100"/>
                <a:gd name="T24" fmla="*/ 81 w 100"/>
                <a:gd name="T25" fmla="*/ 92 h 100"/>
                <a:gd name="T26" fmla="*/ 18 w 100"/>
                <a:gd name="T27" fmla="*/ 92 h 100"/>
                <a:gd name="T28" fmla="*/ 8 w 100"/>
                <a:gd name="T29" fmla="*/ 82 h 100"/>
                <a:gd name="T30" fmla="*/ 8 w 100"/>
                <a:gd name="T31" fmla="*/ 18 h 100"/>
                <a:gd name="T32" fmla="*/ 18 w 100"/>
                <a:gd name="T33" fmla="*/ 8 h 100"/>
                <a:gd name="T34" fmla="*/ 81 w 100"/>
                <a:gd name="T35" fmla="*/ 8 h 100"/>
                <a:gd name="T36" fmla="*/ 92 w 100"/>
                <a:gd name="T37" fmla="*/ 18 h 100"/>
                <a:gd name="T38" fmla="*/ 92 w 100"/>
                <a:gd name="T39" fmla="*/ 8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0" h="100">
                  <a:moveTo>
                    <a:pt x="81" y="0"/>
                  </a:moveTo>
                  <a:cubicBezTo>
                    <a:pt x="18" y="0"/>
                    <a:pt x="18" y="0"/>
                    <a:pt x="18" y="0"/>
                  </a:cubicBezTo>
                  <a:cubicBezTo>
                    <a:pt x="8" y="0"/>
                    <a:pt x="0" y="8"/>
                    <a:pt x="0" y="18"/>
                  </a:cubicBezTo>
                  <a:cubicBezTo>
                    <a:pt x="0" y="82"/>
                    <a:pt x="0" y="82"/>
                    <a:pt x="0" y="82"/>
                  </a:cubicBezTo>
                  <a:cubicBezTo>
                    <a:pt x="0" y="92"/>
                    <a:pt x="8" y="100"/>
                    <a:pt x="18" y="100"/>
                  </a:cubicBezTo>
                  <a:cubicBezTo>
                    <a:pt x="81" y="100"/>
                    <a:pt x="81" y="100"/>
                    <a:pt x="81" y="100"/>
                  </a:cubicBezTo>
                  <a:cubicBezTo>
                    <a:pt x="83" y="100"/>
                    <a:pt x="84" y="100"/>
                    <a:pt x="85" y="100"/>
                  </a:cubicBezTo>
                  <a:cubicBezTo>
                    <a:pt x="94" y="98"/>
                    <a:pt x="100" y="90"/>
                    <a:pt x="100" y="82"/>
                  </a:cubicBezTo>
                  <a:cubicBezTo>
                    <a:pt x="100" y="18"/>
                    <a:pt x="100" y="18"/>
                    <a:pt x="100" y="18"/>
                  </a:cubicBezTo>
                  <a:cubicBezTo>
                    <a:pt x="100" y="8"/>
                    <a:pt x="92" y="0"/>
                    <a:pt x="81" y="0"/>
                  </a:cubicBezTo>
                  <a:moveTo>
                    <a:pt x="92" y="82"/>
                  </a:moveTo>
                  <a:cubicBezTo>
                    <a:pt x="92" y="86"/>
                    <a:pt x="88" y="90"/>
                    <a:pt x="84" y="91"/>
                  </a:cubicBezTo>
                  <a:cubicBezTo>
                    <a:pt x="83" y="92"/>
                    <a:pt x="82" y="92"/>
                    <a:pt x="81" y="92"/>
                  </a:cubicBezTo>
                  <a:cubicBezTo>
                    <a:pt x="18" y="92"/>
                    <a:pt x="18" y="92"/>
                    <a:pt x="18" y="92"/>
                  </a:cubicBezTo>
                  <a:cubicBezTo>
                    <a:pt x="13" y="92"/>
                    <a:pt x="8" y="87"/>
                    <a:pt x="8" y="82"/>
                  </a:cubicBezTo>
                  <a:cubicBezTo>
                    <a:pt x="8" y="18"/>
                    <a:pt x="8" y="18"/>
                    <a:pt x="8" y="18"/>
                  </a:cubicBezTo>
                  <a:cubicBezTo>
                    <a:pt x="8" y="13"/>
                    <a:pt x="13" y="8"/>
                    <a:pt x="18" y="8"/>
                  </a:cubicBezTo>
                  <a:cubicBezTo>
                    <a:pt x="81" y="8"/>
                    <a:pt x="81" y="8"/>
                    <a:pt x="81" y="8"/>
                  </a:cubicBezTo>
                  <a:cubicBezTo>
                    <a:pt x="87" y="8"/>
                    <a:pt x="92" y="13"/>
                    <a:pt x="92" y="18"/>
                  </a:cubicBezTo>
                  <a:lnTo>
                    <a:pt x="92" y="8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1" name="投影片編號版面配置區 10"/>
          <p:cNvSpPr>
            <a:spLocks noGrp="1"/>
          </p:cNvSpPr>
          <p:nvPr>
            <p:ph type="sldNum" sz="quarter" idx="4"/>
          </p:nvPr>
        </p:nvSpPr>
        <p:spPr/>
        <p:txBody>
          <a:bodyPr/>
          <a:lstStyle/>
          <a:p>
            <a:fld id="{BA36ACD9-F410-4E0C-AA39-2C3CA9F8E6F8}" type="slidenum">
              <a:rPr lang="zh-TW" altLang="en-US" smtClean="0"/>
              <a:t>16</a:t>
            </a:fld>
            <a:endParaRPr lang="zh-TW" altLang="en-US" dirty="0"/>
          </a:p>
        </p:txBody>
      </p:sp>
      <p:sp>
        <p:nvSpPr>
          <p:cNvPr id="12" name="圓角矩形 11"/>
          <p:cNvSpPr/>
          <p:nvPr/>
        </p:nvSpPr>
        <p:spPr>
          <a:xfrm>
            <a:off x="1412145" y="2543694"/>
            <a:ext cx="5608007" cy="1014153"/>
          </a:xfrm>
          <a:prstGeom prst="roundRect">
            <a:avLst/>
          </a:prstGeom>
          <a:noFill/>
          <a:ln w="63500">
            <a:solidFill>
              <a:srgbClr val="FF0000">
                <a:alpha val="40000"/>
              </a:srgbClr>
            </a:solidFill>
          </a:ln>
          <a:effectLst>
            <a:glow rad="228600">
              <a:srgbClr val="FF00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197954390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50"/>
          <p:cNvSpPr/>
          <p:nvPr/>
        </p:nvSpPr>
        <p:spPr>
          <a:xfrm>
            <a:off x="4649047" y="1443641"/>
            <a:ext cx="2736786" cy="2729348"/>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900" b="1" dirty="0" smtClean="0">
                <a:solidFill>
                  <a:schemeClr val="accent6">
                    <a:lumMod val="50000"/>
                  </a:schemeClr>
                </a:solidFill>
                <a:latin typeface="微軟正黑體" panose="020B0604030504040204" pitchFamily="34" charset="-120"/>
                <a:ea typeface="微軟正黑體" panose="020B0604030504040204" pitchFamily="34" charset="-120"/>
              </a:rPr>
              <a:t>3</a:t>
            </a:r>
            <a:endParaRPr lang="zh-CN" altLang="en-US" sz="9900" b="1" dirty="0">
              <a:solidFill>
                <a:schemeClr val="accent6">
                  <a:lumMod val="50000"/>
                </a:schemeClr>
              </a:solidFill>
              <a:latin typeface="微軟正黑體" panose="020B0604030504040204" pitchFamily="34" charset="-120"/>
              <a:ea typeface="微軟正黑體" panose="020B0604030504040204" pitchFamily="34" charset="-120"/>
            </a:endParaRPr>
          </a:p>
        </p:txBody>
      </p:sp>
      <p:sp>
        <p:nvSpPr>
          <p:cNvPr id="5" name="矩形 4"/>
          <p:cNvSpPr/>
          <p:nvPr/>
        </p:nvSpPr>
        <p:spPr>
          <a:xfrm>
            <a:off x="4738396" y="4631998"/>
            <a:ext cx="2558088" cy="769441"/>
          </a:xfrm>
          <a:prstGeom prst="rect">
            <a:avLst/>
          </a:prstGeom>
        </p:spPr>
        <p:txBody>
          <a:bodyPr wrap="square">
            <a:spAutoFit/>
          </a:bodyPr>
          <a:lstStyle/>
          <a:p>
            <a:pPr lvl="0" algn="ctr"/>
            <a:r>
              <a:rPr lang="zh-TW" altLang="en-US" sz="4400" b="1" dirty="0" smtClean="0">
                <a:latin typeface="微軟正黑體" panose="020B0604030504040204" pitchFamily="34" charset="-120"/>
                <a:ea typeface="微軟正黑體" panose="020B0604030504040204" pitchFamily="34" charset="-120"/>
              </a:rPr>
              <a:t>表冊異動</a:t>
            </a:r>
            <a:endParaRPr lang="zh-TW" altLang="en-US" sz="4400"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48674198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7886700"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smtClean="0">
                <a:solidFill>
                  <a:schemeClr val="accent6">
                    <a:lumMod val="50000"/>
                  </a:schemeClr>
                </a:solidFill>
              </a:rPr>
              <a:t>表</a:t>
            </a:r>
            <a:r>
              <a:rPr lang="en-US" altLang="zh-TW" sz="4400" dirty="0" smtClean="0">
                <a:solidFill>
                  <a:schemeClr val="accent6">
                    <a:lumMod val="50000"/>
                  </a:schemeClr>
                </a:solidFill>
              </a:rPr>
              <a:t>1-1</a:t>
            </a:r>
            <a:r>
              <a:rPr lang="zh-TW" altLang="en-US" sz="4400" dirty="0" smtClean="0">
                <a:solidFill>
                  <a:schemeClr val="accent6">
                    <a:lumMod val="50000"/>
                  </a:schemeClr>
                </a:solidFill>
              </a:rPr>
              <a:t>教師基本資料表</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1</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graphicFrame>
        <p:nvGraphicFramePr>
          <p:cNvPr id="6" name="Group 90"/>
          <p:cNvGraphicFramePr>
            <a:graphicFrameLocks noGrp="1"/>
          </p:cNvGraphicFramePr>
          <p:nvPr>
            <p:extLst>
              <p:ext uri="{D42A27DB-BD31-4B8C-83A1-F6EECF244321}">
                <p14:modId xmlns:p14="http://schemas.microsoft.com/office/powerpoint/2010/main" val="1985922834"/>
              </p:ext>
            </p:extLst>
          </p:nvPr>
        </p:nvGraphicFramePr>
        <p:xfrm>
          <a:off x="287249" y="1087842"/>
          <a:ext cx="11628519" cy="2822658"/>
        </p:xfrm>
        <a:graphic>
          <a:graphicData uri="http://schemas.openxmlformats.org/drawingml/2006/table">
            <a:tbl>
              <a:tblPr>
                <a:tableStyleId>{5940675A-B579-460E-94D1-54222C63F5DA}</a:tableStyleId>
              </a:tblPr>
              <a:tblGrid>
                <a:gridCol w="511874">
                  <a:extLst>
                    <a:ext uri="{9D8B030D-6E8A-4147-A177-3AD203B41FA5}">
                      <a16:colId xmlns:a16="http://schemas.microsoft.com/office/drawing/2014/main" xmlns="" val="20000"/>
                    </a:ext>
                  </a:extLst>
                </a:gridCol>
                <a:gridCol w="509921">
                  <a:extLst>
                    <a:ext uri="{9D8B030D-6E8A-4147-A177-3AD203B41FA5}">
                      <a16:colId xmlns:a16="http://schemas.microsoft.com/office/drawing/2014/main" xmlns="" val="20001"/>
                    </a:ext>
                  </a:extLst>
                </a:gridCol>
                <a:gridCol w="511874">
                  <a:extLst>
                    <a:ext uri="{9D8B030D-6E8A-4147-A177-3AD203B41FA5}">
                      <a16:colId xmlns:a16="http://schemas.microsoft.com/office/drawing/2014/main" xmlns="" val="20002"/>
                    </a:ext>
                  </a:extLst>
                </a:gridCol>
                <a:gridCol w="509918">
                  <a:extLst>
                    <a:ext uri="{9D8B030D-6E8A-4147-A177-3AD203B41FA5}">
                      <a16:colId xmlns:a16="http://schemas.microsoft.com/office/drawing/2014/main" xmlns="" val="20003"/>
                    </a:ext>
                  </a:extLst>
                </a:gridCol>
                <a:gridCol w="511874">
                  <a:extLst>
                    <a:ext uri="{9D8B030D-6E8A-4147-A177-3AD203B41FA5}">
                      <a16:colId xmlns:a16="http://schemas.microsoft.com/office/drawing/2014/main" xmlns="" val="20004"/>
                    </a:ext>
                  </a:extLst>
                </a:gridCol>
                <a:gridCol w="509921">
                  <a:extLst>
                    <a:ext uri="{9D8B030D-6E8A-4147-A177-3AD203B41FA5}">
                      <a16:colId xmlns:a16="http://schemas.microsoft.com/office/drawing/2014/main" xmlns="" val="20005"/>
                    </a:ext>
                  </a:extLst>
                </a:gridCol>
                <a:gridCol w="511874">
                  <a:extLst>
                    <a:ext uri="{9D8B030D-6E8A-4147-A177-3AD203B41FA5}">
                      <a16:colId xmlns:a16="http://schemas.microsoft.com/office/drawing/2014/main" xmlns="" val="20006"/>
                    </a:ext>
                  </a:extLst>
                </a:gridCol>
                <a:gridCol w="509918">
                  <a:extLst>
                    <a:ext uri="{9D8B030D-6E8A-4147-A177-3AD203B41FA5}">
                      <a16:colId xmlns:a16="http://schemas.microsoft.com/office/drawing/2014/main" xmlns="" val="20007"/>
                    </a:ext>
                  </a:extLst>
                </a:gridCol>
                <a:gridCol w="511874">
                  <a:extLst>
                    <a:ext uri="{9D8B030D-6E8A-4147-A177-3AD203B41FA5}">
                      <a16:colId xmlns:a16="http://schemas.microsoft.com/office/drawing/2014/main" xmlns="" val="20008"/>
                    </a:ext>
                  </a:extLst>
                </a:gridCol>
                <a:gridCol w="511874">
                  <a:extLst>
                    <a:ext uri="{9D8B030D-6E8A-4147-A177-3AD203B41FA5}">
                      <a16:colId xmlns:a16="http://schemas.microsoft.com/office/drawing/2014/main" xmlns="" val="20009"/>
                    </a:ext>
                  </a:extLst>
                </a:gridCol>
                <a:gridCol w="509921">
                  <a:extLst>
                    <a:ext uri="{9D8B030D-6E8A-4147-A177-3AD203B41FA5}">
                      <a16:colId xmlns:a16="http://schemas.microsoft.com/office/drawing/2014/main" xmlns="" val="20010"/>
                    </a:ext>
                  </a:extLst>
                </a:gridCol>
                <a:gridCol w="511874">
                  <a:extLst>
                    <a:ext uri="{9D8B030D-6E8A-4147-A177-3AD203B41FA5}">
                      <a16:colId xmlns:a16="http://schemas.microsoft.com/office/drawing/2014/main" xmlns="" val="20011"/>
                    </a:ext>
                  </a:extLst>
                </a:gridCol>
                <a:gridCol w="509918">
                  <a:extLst>
                    <a:ext uri="{9D8B030D-6E8A-4147-A177-3AD203B41FA5}">
                      <a16:colId xmlns:a16="http://schemas.microsoft.com/office/drawing/2014/main" xmlns="" val="20012"/>
                    </a:ext>
                  </a:extLst>
                </a:gridCol>
                <a:gridCol w="511874">
                  <a:extLst>
                    <a:ext uri="{9D8B030D-6E8A-4147-A177-3AD203B41FA5}">
                      <a16:colId xmlns:a16="http://schemas.microsoft.com/office/drawing/2014/main" xmlns="" val="20013"/>
                    </a:ext>
                  </a:extLst>
                </a:gridCol>
                <a:gridCol w="509921">
                  <a:extLst>
                    <a:ext uri="{9D8B030D-6E8A-4147-A177-3AD203B41FA5}">
                      <a16:colId xmlns:a16="http://schemas.microsoft.com/office/drawing/2014/main" xmlns="" val="20014"/>
                    </a:ext>
                  </a:extLst>
                </a:gridCol>
                <a:gridCol w="511874">
                  <a:extLst>
                    <a:ext uri="{9D8B030D-6E8A-4147-A177-3AD203B41FA5}">
                      <a16:colId xmlns:a16="http://schemas.microsoft.com/office/drawing/2014/main" xmlns="" val="20015"/>
                    </a:ext>
                  </a:extLst>
                </a:gridCol>
                <a:gridCol w="509918">
                  <a:extLst>
                    <a:ext uri="{9D8B030D-6E8A-4147-A177-3AD203B41FA5}">
                      <a16:colId xmlns:a16="http://schemas.microsoft.com/office/drawing/2014/main" xmlns="" val="20016"/>
                    </a:ext>
                  </a:extLst>
                </a:gridCol>
                <a:gridCol w="511874">
                  <a:extLst>
                    <a:ext uri="{9D8B030D-6E8A-4147-A177-3AD203B41FA5}">
                      <a16:colId xmlns:a16="http://schemas.microsoft.com/office/drawing/2014/main" xmlns="" val="20017"/>
                    </a:ext>
                  </a:extLst>
                </a:gridCol>
                <a:gridCol w="650589">
                  <a:extLst>
                    <a:ext uri="{9D8B030D-6E8A-4147-A177-3AD203B41FA5}">
                      <a16:colId xmlns:a16="http://schemas.microsoft.com/office/drawing/2014/main" xmlns="" val="20018"/>
                    </a:ext>
                  </a:extLst>
                </a:gridCol>
                <a:gridCol w="371206">
                  <a:extLst>
                    <a:ext uri="{9D8B030D-6E8A-4147-A177-3AD203B41FA5}">
                      <a16:colId xmlns:a16="http://schemas.microsoft.com/office/drawing/2014/main" xmlns="" val="20019"/>
                    </a:ext>
                  </a:extLst>
                </a:gridCol>
                <a:gridCol w="511874">
                  <a:extLst>
                    <a:ext uri="{9D8B030D-6E8A-4147-A177-3AD203B41FA5}">
                      <a16:colId xmlns:a16="http://schemas.microsoft.com/office/drawing/2014/main" xmlns="" val="20020"/>
                    </a:ext>
                  </a:extLst>
                </a:gridCol>
                <a:gridCol w="509918">
                  <a:extLst>
                    <a:ext uri="{9D8B030D-6E8A-4147-A177-3AD203B41FA5}">
                      <a16:colId xmlns:a16="http://schemas.microsoft.com/office/drawing/2014/main" xmlns="" val="20021"/>
                    </a:ext>
                  </a:extLst>
                </a:gridCol>
                <a:gridCol w="386836">
                  <a:extLst>
                    <a:ext uri="{9D8B030D-6E8A-4147-A177-3AD203B41FA5}">
                      <a16:colId xmlns:a16="http://schemas.microsoft.com/office/drawing/2014/main" xmlns="" val="20022"/>
                    </a:ext>
                  </a:extLst>
                </a:gridCol>
              </a:tblGrid>
              <a:tr h="617112">
                <a:tc gridSpan="12">
                  <a:txBody>
                    <a:bodyPr/>
                    <a:lstStyle>
                      <a:lvl1pPr>
                        <a:lnSpc>
                          <a:spcPct val="90000"/>
                        </a:lnSpc>
                        <a:spcBef>
                          <a:spcPts val="1400"/>
                        </a:spcBef>
                        <a:buClr>
                          <a:schemeClr val="accent1"/>
                        </a:buClr>
                        <a:buSzPct val="80000"/>
                        <a:buFont typeface="Corbel" panose="020B0503020204020204" pitchFamily="34" charset="0"/>
                        <a:defRPr sz="20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defRPr>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defRPr sz="1600">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5pPr>
                      <a:lvl6pPr marL="25146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6pPr>
                      <a:lvl7pPr marL="29718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7pPr>
                      <a:lvl8pPr marL="34290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8pPr>
                      <a:lvl9pPr marL="38862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sz="1800" u="none" strike="noStrike" cap="none" normalizeH="0" baseline="0" dirty="0" smtClean="0">
                          <a:ln>
                            <a:noFill/>
                          </a:ln>
                          <a:solidFill>
                            <a:sysClr val="windowText" lastClr="000000"/>
                          </a:solidFill>
                          <a:effectLst/>
                          <a:latin typeface="微軟正黑體" panose="020B0604030504040204" pitchFamily="34" charset="-120"/>
                          <a:ea typeface="微軟正黑體" panose="020B0604030504040204" pitchFamily="34" charset="-120"/>
                        </a:rPr>
                        <a:t>基本資料</a:t>
                      </a:r>
                      <a:endParaRPr kumimoji="0" lang="zh-TW" sz="1800" b="0" i="0" u="none" strike="noStrike" cap="none" normalizeH="0" baseline="0" dirty="0" smtClean="0">
                        <a:ln>
                          <a:noFill/>
                        </a:ln>
                        <a:solidFill>
                          <a:sysClr val="windowText" lastClr="000000"/>
                        </a:solidFill>
                        <a:effectLst/>
                        <a:latin typeface="微軟正黑體" panose="020B0604030504040204" pitchFamily="34" charset="-120"/>
                        <a:ea typeface="微軟正黑體" panose="020B0604030504040204" pitchFamily="34" charset="-120"/>
                      </a:endParaRPr>
                    </a:p>
                  </a:txBody>
                  <a:tcPr marL="65314" marR="65314" marT="0" marB="0" anchor="ctr" horzOverflow="overflow">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lvl1pPr>
                        <a:lnSpc>
                          <a:spcPct val="90000"/>
                        </a:lnSpc>
                        <a:spcBef>
                          <a:spcPts val="1400"/>
                        </a:spcBef>
                        <a:buClr>
                          <a:schemeClr val="accent1"/>
                        </a:buClr>
                        <a:buSzPct val="80000"/>
                        <a:buFont typeface="Corbel" panose="020B0503020204020204" pitchFamily="34" charset="0"/>
                        <a:defRPr sz="20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defRPr>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defRPr sz="1600">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5pPr>
                      <a:lvl6pPr marL="25146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6pPr>
                      <a:lvl7pPr marL="29718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7pPr>
                      <a:lvl8pPr marL="34290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8pPr>
                      <a:lvl9pPr marL="38862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sz="1800" u="none" strike="noStrike" cap="none" normalizeH="0" baseline="0" dirty="0" smtClean="0">
                          <a:ln>
                            <a:noFill/>
                          </a:ln>
                          <a:solidFill>
                            <a:sysClr val="windowText" lastClr="000000"/>
                          </a:solidFill>
                          <a:effectLst/>
                          <a:latin typeface="微軟正黑體" panose="020B0604030504040204" pitchFamily="34" charset="-120"/>
                          <a:ea typeface="微軟正黑體" panose="020B0604030504040204" pitchFamily="34" charset="-120"/>
                        </a:rPr>
                        <a:t>最高學歷</a:t>
                      </a:r>
                      <a:endParaRPr kumimoji="0" lang="zh-TW" sz="1800" b="0" i="0" u="none" strike="noStrike" cap="none" normalizeH="0" baseline="0" dirty="0" smtClean="0">
                        <a:ln>
                          <a:noFill/>
                        </a:ln>
                        <a:solidFill>
                          <a:sysClr val="windowText" lastClr="000000"/>
                        </a:solidFill>
                        <a:effectLst/>
                        <a:latin typeface="微軟正黑體" panose="020B0604030504040204" pitchFamily="34" charset="-120"/>
                        <a:ea typeface="微軟正黑體" panose="020B0604030504040204" pitchFamily="34" charset="-120"/>
                      </a:endParaRPr>
                    </a:p>
                  </a:txBody>
                  <a:tcPr marL="65314" marR="65314" marT="0" marB="0" anchor="ctr" horzOverflow="overflow">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7">
                  <a:txBody>
                    <a:bodyPr/>
                    <a:lstStyle>
                      <a:lvl1pPr>
                        <a:lnSpc>
                          <a:spcPct val="90000"/>
                        </a:lnSpc>
                        <a:spcBef>
                          <a:spcPts val="1400"/>
                        </a:spcBef>
                        <a:buClr>
                          <a:schemeClr val="accent1"/>
                        </a:buClr>
                        <a:buSzPct val="80000"/>
                        <a:buFont typeface="Corbel" panose="020B0503020204020204" pitchFamily="34" charset="0"/>
                        <a:defRPr sz="20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defRPr>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defRPr sz="1600">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5pPr>
                      <a:lvl6pPr marL="25146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6pPr>
                      <a:lvl7pPr marL="29718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7pPr>
                      <a:lvl8pPr marL="34290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8pPr>
                      <a:lvl9pPr marL="38862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sz="1800" b="0" u="none" strike="noStrike" cap="none" normalizeH="0" baseline="0" dirty="0" smtClean="0">
                          <a:ln>
                            <a:noFill/>
                          </a:ln>
                          <a:solidFill>
                            <a:sysClr val="windowText" lastClr="000000"/>
                          </a:solidFill>
                          <a:effectLst/>
                          <a:latin typeface="微軟正黑體" panose="020B0604030504040204" pitchFamily="34" charset="-120"/>
                          <a:ea typeface="微軟正黑體" panose="020B0604030504040204" pitchFamily="34" charset="-120"/>
                        </a:rPr>
                        <a:t>教師等級</a:t>
                      </a:r>
                      <a:endParaRPr kumimoji="0" lang="zh-TW" sz="1800" b="0" i="0" u="none" strike="noStrike" cap="none" normalizeH="0" baseline="0" dirty="0" smtClean="0">
                        <a:ln>
                          <a:noFill/>
                        </a:ln>
                        <a:solidFill>
                          <a:sysClr val="windowText" lastClr="000000"/>
                        </a:solidFill>
                        <a:effectLst/>
                        <a:latin typeface="微軟正黑體" panose="020B0604030504040204" pitchFamily="34" charset="-120"/>
                        <a:ea typeface="微軟正黑體" panose="020B0604030504040204" pitchFamily="34" charset="-120"/>
                      </a:endParaRPr>
                    </a:p>
                  </a:txBody>
                  <a:tcPr marL="65314" marR="65314" marT="0" marB="0" anchor="ctr" horzOverflow="overflow">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xmlns="" val="10000"/>
                  </a:ext>
                </a:extLst>
              </a:tr>
              <a:tr h="2205546">
                <a:tc>
                  <a:txBody>
                    <a:bodyPr/>
                    <a:lstStyle>
                      <a:lvl1pPr marL="71438">
                        <a:lnSpc>
                          <a:spcPct val="90000"/>
                        </a:lnSpc>
                        <a:spcBef>
                          <a:spcPts val="1400"/>
                        </a:spcBef>
                        <a:buClr>
                          <a:schemeClr val="accent1"/>
                        </a:buClr>
                        <a:buSzPct val="80000"/>
                        <a:buFont typeface="Corbel" panose="020B0503020204020204" pitchFamily="34" charset="0"/>
                        <a:defRPr sz="20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defRPr>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defRPr sz="1600">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5pPr>
                      <a:lvl6pPr marL="25146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6pPr>
                      <a:lvl7pPr marL="29718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7pPr>
                      <a:lvl8pPr marL="34290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8pPr>
                      <a:lvl9pPr marL="38862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9pPr>
                    </a:lstStyle>
                    <a:p>
                      <a:pPr marL="71438" marR="0" lvl="0" indent="0" algn="l" defTabSz="914400" rtl="0" eaLnBrk="1" fontAlgn="base" latinLnBrk="0" hangingPunct="1">
                        <a:lnSpc>
                          <a:spcPct val="100000"/>
                        </a:lnSpc>
                        <a:spcBef>
                          <a:spcPct val="0"/>
                        </a:spcBef>
                        <a:spcAft>
                          <a:spcPct val="0"/>
                        </a:spcAft>
                        <a:buClrTx/>
                        <a:buSzTx/>
                        <a:buFontTx/>
                        <a:buNone/>
                        <a:tabLst/>
                      </a:pPr>
                      <a:r>
                        <a:rPr kumimoji="0" lang="zh-TW" sz="1800" u="none" strike="noStrike" cap="none" normalizeH="0" baseline="0" dirty="0" smtClean="0">
                          <a:ln>
                            <a:noFill/>
                          </a:ln>
                          <a:solidFill>
                            <a:sysClr val="windowText" lastClr="000000"/>
                          </a:solidFill>
                          <a:effectLst/>
                          <a:latin typeface="微軟正黑體" panose="020B0604030504040204" pitchFamily="34" charset="-120"/>
                          <a:ea typeface="微軟正黑體" panose="020B0604030504040204" pitchFamily="34" charset="-120"/>
                        </a:rPr>
                        <a:t>學年度</a:t>
                      </a:r>
                      <a:r>
                        <a:rPr kumimoji="0" lang="en-US" altLang="zh-TW" sz="1800" u="none" strike="noStrike" cap="none" normalizeH="0" baseline="0" dirty="0" smtClean="0">
                          <a:ln>
                            <a:noFill/>
                          </a:ln>
                          <a:solidFill>
                            <a:sysClr val="windowText" lastClr="000000"/>
                          </a:solidFill>
                          <a:effectLst/>
                          <a:latin typeface="微軟正黑體" panose="020B0604030504040204" pitchFamily="34" charset="-120"/>
                          <a:ea typeface="微軟正黑體" panose="020B0604030504040204" pitchFamily="34" charset="-120"/>
                        </a:rPr>
                        <a:t>/</a:t>
                      </a:r>
                      <a:r>
                        <a:rPr kumimoji="0" lang="zh-TW" sz="1800" u="none" strike="noStrike" cap="none" normalizeH="0" baseline="0" dirty="0" smtClean="0">
                          <a:ln>
                            <a:noFill/>
                          </a:ln>
                          <a:solidFill>
                            <a:sysClr val="windowText" lastClr="000000"/>
                          </a:solidFill>
                          <a:effectLst/>
                          <a:latin typeface="微軟正黑體" panose="020B0604030504040204" pitchFamily="34" charset="-120"/>
                          <a:ea typeface="微軟正黑體" panose="020B0604030504040204" pitchFamily="34" charset="-120"/>
                        </a:rPr>
                        <a:t>學期</a:t>
                      </a:r>
                      <a:endParaRPr kumimoji="0" lang="zh-TW" sz="1800" b="1" i="0" u="none" strike="noStrike" cap="none" normalizeH="0" baseline="0" dirty="0" smtClean="0">
                        <a:ln>
                          <a:noFill/>
                        </a:ln>
                        <a:solidFill>
                          <a:sysClr val="windowText" lastClr="000000"/>
                        </a:solidFill>
                        <a:effectLst/>
                        <a:latin typeface="微軟正黑體" panose="020B0604030504040204" pitchFamily="34" charset="-120"/>
                        <a:ea typeface="微軟正黑體" panose="020B0604030504040204" pitchFamily="34" charset="-120"/>
                      </a:endParaRPr>
                    </a:p>
                  </a:txBody>
                  <a:tcPr marL="0" marR="0" marT="0" marB="0" vert="eaVert" anchor="ctr" horzOverflow="overflow">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lvl1pPr marL="71438">
                        <a:lnSpc>
                          <a:spcPct val="90000"/>
                        </a:lnSpc>
                        <a:spcBef>
                          <a:spcPts val="1400"/>
                        </a:spcBef>
                        <a:buClr>
                          <a:schemeClr val="accent1"/>
                        </a:buClr>
                        <a:buSzPct val="80000"/>
                        <a:buFont typeface="Corbel" panose="020B0503020204020204" pitchFamily="34" charset="0"/>
                        <a:defRPr sz="20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defRPr>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defRPr sz="1600">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5pPr>
                      <a:lvl6pPr marL="25146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6pPr>
                      <a:lvl7pPr marL="29718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7pPr>
                      <a:lvl8pPr marL="34290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8pPr>
                      <a:lvl9pPr marL="38862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9pPr>
                    </a:lstStyle>
                    <a:p>
                      <a:pPr marL="71438" marR="0" lvl="0" indent="0" algn="l" defTabSz="914400" rtl="0" eaLnBrk="1" fontAlgn="base" latinLnBrk="0" hangingPunct="1">
                        <a:lnSpc>
                          <a:spcPct val="100000"/>
                        </a:lnSpc>
                        <a:spcBef>
                          <a:spcPct val="0"/>
                        </a:spcBef>
                        <a:spcAft>
                          <a:spcPct val="0"/>
                        </a:spcAft>
                        <a:buClrTx/>
                        <a:buSzTx/>
                        <a:buFontTx/>
                        <a:buNone/>
                        <a:tabLst/>
                      </a:pPr>
                      <a:r>
                        <a:rPr kumimoji="0" lang="zh-TW" sz="1800" u="none" strike="noStrike" cap="none" normalizeH="0" baseline="0" dirty="0" smtClean="0">
                          <a:ln>
                            <a:noFill/>
                          </a:ln>
                          <a:solidFill>
                            <a:sysClr val="windowText" lastClr="000000"/>
                          </a:solidFill>
                          <a:effectLst/>
                          <a:latin typeface="微軟正黑體" panose="020B0604030504040204" pitchFamily="34" charset="-120"/>
                          <a:ea typeface="微軟正黑體" panose="020B0604030504040204" pitchFamily="34" charset="-120"/>
                        </a:rPr>
                        <a:t>主聘系所</a:t>
                      </a:r>
                      <a:endParaRPr kumimoji="0" lang="zh-TW" sz="1800" b="1" i="0" u="none" strike="noStrike" cap="none" normalizeH="0" baseline="0" dirty="0" smtClean="0">
                        <a:ln>
                          <a:noFill/>
                        </a:ln>
                        <a:solidFill>
                          <a:sysClr val="windowText" lastClr="000000"/>
                        </a:solidFill>
                        <a:effectLst/>
                        <a:latin typeface="微軟正黑體" panose="020B0604030504040204" pitchFamily="34" charset="-120"/>
                        <a:ea typeface="微軟正黑體" panose="020B0604030504040204" pitchFamily="34" charset="-120"/>
                      </a:endParaRPr>
                    </a:p>
                  </a:txBody>
                  <a:tcPr marL="0" marR="0" marT="0" marB="0" vert="eaVert" anchor="ctr" horzOverflow="overflow">
                    <a:lnB w="38100" cap="flat" cmpd="sng" algn="ctr">
                      <a:solidFill>
                        <a:schemeClr val="tx1"/>
                      </a:solidFill>
                      <a:prstDash val="solid"/>
                      <a:round/>
                      <a:headEnd type="none" w="med" len="med"/>
                      <a:tailEnd type="none" w="med" len="med"/>
                    </a:lnB>
                  </a:tcPr>
                </a:tc>
                <a:tc>
                  <a:txBody>
                    <a:bodyPr/>
                    <a:lstStyle>
                      <a:lvl1pPr marL="71438">
                        <a:lnSpc>
                          <a:spcPct val="90000"/>
                        </a:lnSpc>
                        <a:spcBef>
                          <a:spcPts val="1400"/>
                        </a:spcBef>
                        <a:buClr>
                          <a:schemeClr val="accent1"/>
                        </a:buClr>
                        <a:buSzPct val="80000"/>
                        <a:buFont typeface="Corbel" panose="020B0503020204020204" pitchFamily="34" charset="0"/>
                        <a:defRPr sz="20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defRPr>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defRPr sz="1600">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5pPr>
                      <a:lvl6pPr marL="25146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6pPr>
                      <a:lvl7pPr marL="29718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7pPr>
                      <a:lvl8pPr marL="34290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8pPr>
                      <a:lvl9pPr marL="38862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9pPr>
                    </a:lstStyle>
                    <a:p>
                      <a:pPr marL="71438" marR="0" lvl="0" indent="0" algn="l" defTabSz="914400" rtl="0" eaLnBrk="1" fontAlgn="base" latinLnBrk="0" hangingPunct="1">
                        <a:lnSpc>
                          <a:spcPct val="100000"/>
                        </a:lnSpc>
                        <a:spcBef>
                          <a:spcPct val="0"/>
                        </a:spcBef>
                        <a:spcAft>
                          <a:spcPct val="0"/>
                        </a:spcAft>
                        <a:buClrTx/>
                        <a:buSzTx/>
                        <a:buFontTx/>
                        <a:buNone/>
                        <a:tabLst/>
                      </a:pPr>
                      <a:r>
                        <a:rPr kumimoji="0" lang="zh-TW" sz="180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rPr>
                        <a:t>身份識別種類</a:t>
                      </a:r>
                      <a:endParaRPr kumimoji="0" lang="zh-TW" sz="1800" b="1" i="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endParaRPr>
                    </a:p>
                  </a:txBody>
                  <a:tcPr marL="0" marR="0" marT="0" marB="0" vert="eaVert" anchor="ctr" horzOverflow="overflow">
                    <a:lnB w="38100" cap="flat" cmpd="sng" algn="ctr">
                      <a:solidFill>
                        <a:schemeClr val="tx1"/>
                      </a:solidFill>
                      <a:prstDash val="solid"/>
                      <a:round/>
                      <a:headEnd type="none" w="med" len="med"/>
                      <a:tailEnd type="none" w="med" len="med"/>
                    </a:lnB>
                  </a:tcPr>
                </a:tc>
                <a:tc>
                  <a:txBody>
                    <a:bodyPr/>
                    <a:lstStyle>
                      <a:lvl1pPr marL="71438">
                        <a:lnSpc>
                          <a:spcPct val="90000"/>
                        </a:lnSpc>
                        <a:spcBef>
                          <a:spcPts val="1400"/>
                        </a:spcBef>
                        <a:buClr>
                          <a:schemeClr val="accent1"/>
                        </a:buClr>
                        <a:buSzPct val="80000"/>
                        <a:buFont typeface="Corbel" panose="020B0503020204020204" pitchFamily="34" charset="0"/>
                        <a:defRPr sz="20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defRPr>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defRPr sz="1600">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5pPr>
                      <a:lvl6pPr marL="25146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6pPr>
                      <a:lvl7pPr marL="29718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7pPr>
                      <a:lvl8pPr marL="34290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8pPr>
                      <a:lvl9pPr marL="38862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9pPr>
                    </a:lstStyle>
                    <a:p>
                      <a:pPr marL="71438" marR="0" lvl="0" indent="0" algn="l" defTabSz="914400" rtl="0" eaLnBrk="1" fontAlgn="base" latinLnBrk="0" hangingPunct="1">
                        <a:lnSpc>
                          <a:spcPct val="100000"/>
                        </a:lnSpc>
                        <a:spcBef>
                          <a:spcPct val="0"/>
                        </a:spcBef>
                        <a:spcAft>
                          <a:spcPct val="0"/>
                        </a:spcAft>
                        <a:buClrTx/>
                        <a:buSzTx/>
                        <a:buFontTx/>
                        <a:buNone/>
                        <a:tabLst/>
                      </a:pPr>
                      <a:r>
                        <a:rPr kumimoji="0" lang="zh-TW" sz="180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rPr>
                        <a:t>任職狀態</a:t>
                      </a:r>
                      <a:endParaRPr kumimoji="0" lang="zh-TW" sz="1800" b="0" i="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endParaRPr>
                    </a:p>
                  </a:txBody>
                  <a:tcPr marL="0" marR="0" marT="0" marB="0" vert="eaVert" anchor="ctr" horzOverflow="overflow">
                    <a:lnB w="38100" cap="flat" cmpd="sng" algn="ctr">
                      <a:solidFill>
                        <a:schemeClr val="tx1"/>
                      </a:solidFill>
                      <a:prstDash val="solid"/>
                      <a:round/>
                      <a:headEnd type="none" w="med" len="med"/>
                      <a:tailEnd type="none" w="med" len="med"/>
                    </a:lnB>
                  </a:tcPr>
                </a:tc>
                <a:tc>
                  <a:txBody>
                    <a:bodyPr/>
                    <a:lstStyle>
                      <a:lvl1pPr marL="71438">
                        <a:lnSpc>
                          <a:spcPct val="90000"/>
                        </a:lnSpc>
                        <a:spcBef>
                          <a:spcPts val="1400"/>
                        </a:spcBef>
                        <a:buClr>
                          <a:schemeClr val="accent1"/>
                        </a:buClr>
                        <a:buSzPct val="80000"/>
                        <a:buFont typeface="Corbel" panose="020B0503020204020204" pitchFamily="34" charset="0"/>
                        <a:defRPr sz="20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defRPr>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defRPr sz="1600">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5pPr>
                      <a:lvl6pPr marL="25146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6pPr>
                      <a:lvl7pPr marL="29718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7pPr>
                      <a:lvl8pPr marL="34290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8pPr>
                      <a:lvl9pPr marL="38862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9pPr>
                    </a:lstStyle>
                    <a:p>
                      <a:pPr marL="71438" marR="0" lvl="0" indent="0" algn="l" defTabSz="914400" rtl="0" eaLnBrk="1" fontAlgn="base" latinLnBrk="0" hangingPunct="1">
                        <a:lnSpc>
                          <a:spcPct val="100000"/>
                        </a:lnSpc>
                        <a:spcBef>
                          <a:spcPct val="0"/>
                        </a:spcBef>
                        <a:spcAft>
                          <a:spcPct val="0"/>
                        </a:spcAft>
                        <a:buClrTx/>
                        <a:buSzTx/>
                        <a:buFontTx/>
                        <a:buNone/>
                        <a:tabLst/>
                      </a:pPr>
                      <a:r>
                        <a:rPr kumimoji="0" lang="zh-TW" sz="180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rPr>
                        <a:t>聘任日期</a:t>
                      </a:r>
                      <a:endParaRPr kumimoji="0" lang="zh-TW" sz="1800" b="0" i="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endParaRPr>
                    </a:p>
                  </a:txBody>
                  <a:tcPr marL="0" marR="0" marT="0" marB="0" vert="eaVert" anchor="ctr" horzOverflow="overflow">
                    <a:lnB w="38100" cap="flat" cmpd="sng" algn="ctr">
                      <a:solidFill>
                        <a:schemeClr val="tx1"/>
                      </a:solidFill>
                      <a:prstDash val="solid"/>
                      <a:round/>
                      <a:headEnd type="none" w="med" len="med"/>
                      <a:tailEnd type="none" w="med" len="med"/>
                    </a:lnB>
                  </a:tcPr>
                </a:tc>
                <a:tc>
                  <a:txBody>
                    <a:bodyPr/>
                    <a:lstStyle>
                      <a:lvl1pPr marL="71438">
                        <a:lnSpc>
                          <a:spcPct val="90000"/>
                        </a:lnSpc>
                        <a:spcBef>
                          <a:spcPts val="1400"/>
                        </a:spcBef>
                        <a:buClr>
                          <a:schemeClr val="accent1"/>
                        </a:buClr>
                        <a:buSzPct val="80000"/>
                        <a:buFont typeface="Corbel" panose="020B0503020204020204" pitchFamily="34" charset="0"/>
                        <a:defRPr sz="20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defRPr>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defRPr sz="1600">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5pPr>
                      <a:lvl6pPr marL="25146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6pPr>
                      <a:lvl7pPr marL="29718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7pPr>
                      <a:lvl8pPr marL="34290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8pPr>
                      <a:lvl9pPr marL="38862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9pPr>
                    </a:lstStyle>
                    <a:p>
                      <a:pPr marL="71438" marR="0" lvl="0" indent="0" algn="l" defTabSz="914400" rtl="0" eaLnBrk="1" fontAlgn="base" latinLnBrk="0" hangingPunct="1">
                        <a:lnSpc>
                          <a:spcPct val="100000"/>
                        </a:lnSpc>
                        <a:spcBef>
                          <a:spcPct val="0"/>
                        </a:spcBef>
                        <a:spcAft>
                          <a:spcPct val="0"/>
                        </a:spcAft>
                        <a:buClrTx/>
                        <a:buSzTx/>
                        <a:buFontTx/>
                        <a:buNone/>
                        <a:tabLst/>
                      </a:pPr>
                      <a:r>
                        <a:rPr kumimoji="0" lang="zh-TW" sz="180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rPr>
                        <a:t>最早到校日</a:t>
                      </a:r>
                      <a:endParaRPr kumimoji="0" lang="zh-TW" sz="1800" b="0" i="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endParaRPr>
                    </a:p>
                  </a:txBody>
                  <a:tcPr marL="0" marR="0" marT="0" marB="0" vert="eaVert" anchor="ctr" horzOverflow="overflow">
                    <a:lnB w="38100" cap="flat" cmpd="sng" algn="ctr">
                      <a:solidFill>
                        <a:schemeClr val="tx1"/>
                      </a:solidFill>
                      <a:prstDash val="solid"/>
                      <a:round/>
                      <a:headEnd type="none" w="med" len="med"/>
                      <a:tailEnd type="none" w="med" len="med"/>
                    </a:lnB>
                  </a:tcPr>
                </a:tc>
                <a:tc>
                  <a:txBody>
                    <a:bodyPr/>
                    <a:lstStyle>
                      <a:lvl1pPr marL="71438">
                        <a:lnSpc>
                          <a:spcPct val="90000"/>
                        </a:lnSpc>
                        <a:spcBef>
                          <a:spcPts val="1400"/>
                        </a:spcBef>
                        <a:buClr>
                          <a:schemeClr val="accent1"/>
                        </a:buClr>
                        <a:buSzPct val="80000"/>
                        <a:buFont typeface="Corbel" panose="020B0503020204020204" pitchFamily="34" charset="0"/>
                        <a:defRPr sz="20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defRPr>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defRPr sz="1600">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5pPr>
                      <a:lvl6pPr marL="25146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6pPr>
                      <a:lvl7pPr marL="29718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7pPr>
                      <a:lvl8pPr marL="34290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8pPr>
                      <a:lvl9pPr marL="38862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9pPr>
                    </a:lstStyle>
                    <a:p>
                      <a:pPr marL="71438" marR="0" lvl="0" indent="0" algn="l" defTabSz="914400" rtl="0" eaLnBrk="1" fontAlgn="base" latinLnBrk="0" hangingPunct="1">
                        <a:lnSpc>
                          <a:spcPct val="100000"/>
                        </a:lnSpc>
                        <a:spcBef>
                          <a:spcPct val="0"/>
                        </a:spcBef>
                        <a:spcAft>
                          <a:spcPct val="0"/>
                        </a:spcAft>
                        <a:buClrTx/>
                        <a:buSzTx/>
                        <a:buFontTx/>
                        <a:buNone/>
                        <a:tabLst/>
                      </a:pPr>
                      <a:r>
                        <a:rPr kumimoji="0" lang="zh-TW" sz="180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rPr>
                        <a:t>原任單位</a:t>
                      </a:r>
                      <a:endParaRPr kumimoji="0" lang="zh-TW" sz="1800" b="0" i="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endParaRPr>
                    </a:p>
                  </a:txBody>
                  <a:tcPr marL="0" marR="0" marT="0" marB="0" vert="eaVert" anchor="ctr" horzOverflow="overflow">
                    <a:lnB w="38100" cap="flat" cmpd="sng" algn="ctr">
                      <a:solidFill>
                        <a:schemeClr val="tx1"/>
                      </a:solidFill>
                      <a:prstDash val="solid"/>
                      <a:round/>
                      <a:headEnd type="none" w="med" len="med"/>
                      <a:tailEnd type="none" w="med" len="med"/>
                    </a:lnB>
                  </a:tcPr>
                </a:tc>
                <a:tc>
                  <a:txBody>
                    <a:bodyPr/>
                    <a:lstStyle>
                      <a:lvl1pPr marL="71438">
                        <a:lnSpc>
                          <a:spcPct val="90000"/>
                        </a:lnSpc>
                        <a:spcBef>
                          <a:spcPts val="1400"/>
                        </a:spcBef>
                        <a:buClr>
                          <a:schemeClr val="accent1"/>
                        </a:buClr>
                        <a:buSzPct val="80000"/>
                        <a:buFont typeface="Corbel" panose="020B0503020204020204" pitchFamily="34" charset="0"/>
                        <a:defRPr sz="20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defRPr>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defRPr sz="1600">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5pPr>
                      <a:lvl6pPr marL="25146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6pPr>
                      <a:lvl7pPr marL="29718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7pPr>
                      <a:lvl8pPr marL="34290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8pPr>
                      <a:lvl9pPr marL="38862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9pPr>
                    </a:lstStyle>
                    <a:p>
                      <a:pPr marL="71438" marR="0" lvl="0" indent="0" algn="l" defTabSz="914400" rtl="0" eaLnBrk="1" fontAlgn="base" latinLnBrk="0" hangingPunct="1">
                        <a:lnSpc>
                          <a:spcPct val="100000"/>
                        </a:lnSpc>
                        <a:spcBef>
                          <a:spcPct val="0"/>
                        </a:spcBef>
                        <a:spcAft>
                          <a:spcPct val="0"/>
                        </a:spcAft>
                        <a:buClrTx/>
                        <a:buSzTx/>
                        <a:buFontTx/>
                        <a:buNone/>
                        <a:tabLst/>
                      </a:pPr>
                      <a:r>
                        <a:rPr kumimoji="0" lang="zh-TW" sz="180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rPr>
                        <a:t>離職日期</a:t>
                      </a:r>
                      <a:endParaRPr kumimoji="0" lang="zh-TW" sz="1800" b="0" i="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endParaRPr>
                    </a:p>
                  </a:txBody>
                  <a:tcPr marL="0" marR="0" marT="0" marB="0" vert="eaVert" anchor="ctr" horzOverflow="overflow">
                    <a:lnB w="38100" cap="flat" cmpd="sng" algn="ctr">
                      <a:solidFill>
                        <a:schemeClr val="tx1"/>
                      </a:solidFill>
                      <a:prstDash val="solid"/>
                      <a:round/>
                      <a:headEnd type="none" w="med" len="med"/>
                      <a:tailEnd type="none" w="med" len="med"/>
                    </a:lnB>
                  </a:tcPr>
                </a:tc>
                <a:tc>
                  <a:txBody>
                    <a:bodyPr/>
                    <a:lstStyle>
                      <a:lvl1pPr marL="71438">
                        <a:lnSpc>
                          <a:spcPct val="90000"/>
                        </a:lnSpc>
                        <a:spcBef>
                          <a:spcPts val="1400"/>
                        </a:spcBef>
                        <a:buClr>
                          <a:schemeClr val="accent1"/>
                        </a:buClr>
                        <a:buSzPct val="80000"/>
                        <a:buFont typeface="Corbel" panose="020B0503020204020204" pitchFamily="34" charset="0"/>
                        <a:defRPr sz="20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defRPr>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defRPr sz="1600">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5pPr>
                      <a:lvl6pPr marL="25146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6pPr>
                      <a:lvl7pPr marL="29718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7pPr>
                      <a:lvl8pPr marL="34290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8pPr>
                      <a:lvl9pPr marL="38862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9pPr>
                    </a:lstStyle>
                    <a:p>
                      <a:pPr marL="71438" marR="0" lvl="0" indent="0" algn="l" defTabSz="914400" rtl="0" eaLnBrk="1" fontAlgn="base" latinLnBrk="0" hangingPunct="1">
                        <a:lnSpc>
                          <a:spcPct val="100000"/>
                        </a:lnSpc>
                        <a:spcBef>
                          <a:spcPct val="0"/>
                        </a:spcBef>
                        <a:spcAft>
                          <a:spcPct val="0"/>
                        </a:spcAft>
                        <a:buClrTx/>
                        <a:buSzTx/>
                        <a:buFontTx/>
                        <a:buNone/>
                        <a:tabLst/>
                      </a:pPr>
                      <a:r>
                        <a:rPr kumimoji="0" lang="zh-TW" sz="180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rPr>
                        <a:t>借調目的</a:t>
                      </a:r>
                      <a:r>
                        <a:rPr kumimoji="0" lang="en-US" altLang="zh-TW" sz="180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rPr>
                        <a:t>(</a:t>
                      </a:r>
                      <a:r>
                        <a:rPr kumimoji="0" lang="zh-TW" sz="180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rPr>
                        <a:t>來源</a:t>
                      </a:r>
                      <a:r>
                        <a:rPr kumimoji="0" lang="en-US" altLang="zh-TW" sz="180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rPr>
                        <a:t>)</a:t>
                      </a:r>
                      <a:endParaRPr kumimoji="0" lang="zh-TW" altLang="zh-TW" sz="1800" b="1" i="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endParaRPr>
                    </a:p>
                  </a:txBody>
                  <a:tcPr marL="0" marR="0" marT="0" marB="0" vert="eaVert" anchor="ctr" horzOverflow="overflow">
                    <a:lnB w="38100" cap="flat" cmpd="sng" algn="ctr">
                      <a:solidFill>
                        <a:schemeClr val="tx1"/>
                      </a:solidFill>
                      <a:prstDash val="solid"/>
                      <a:round/>
                      <a:headEnd type="none" w="med" len="med"/>
                      <a:tailEnd type="none" w="med" len="med"/>
                    </a:lnB>
                  </a:tcPr>
                </a:tc>
                <a:tc>
                  <a:txBody>
                    <a:bodyPr/>
                    <a:lstStyle>
                      <a:lvl1pPr marL="71438">
                        <a:lnSpc>
                          <a:spcPct val="90000"/>
                        </a:lnSpc>
                        <a:spcBef>
                          <a:spcPts val="1400"/>
                        </a:spcBef>
                        <a:buClr>
                          <a:schemeClr val="accent1"/>
                        </a:buClr>
                        <a:buSzPct val="80000"/>
                        <a:buFont typeface="Corbel" panose="020B0503020204020204" pitchFamily="34" charset="0"/>
                        <a:defRPr sz="20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defRPr>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defRPr sz="1600">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5pPr>
                      <a:lvl6pPr marL="25146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6pPr>
                      <a:lvl7pPr marL="29718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7pPr>
                      <a:lvl8pPr marL="34290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8pPr>
                      <a:lvl9pPr marL="38862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9pPr>
                    </a:lstStyle>
                    <a:p>
                      <a:pPr marL="71438" marR="0" lvl="0" indent="0" algn="l" defTabSz="914400" rtl="0" eaLnBrk="1" fontAlgn="base" latinLnBrk="0" hangingPunct="1">
                        <a:lnSpc>
                          <a:spcPct val="100000"/>
                        </a:lnSpc>
                        <a:spcBef>
                          <a:spcPct val="0"/>
                        </a:spcBef>
                        <a:spcAft>
                          <a:spcPct val="0"/>
                        </a:spcAft>
                        <a:buClrTx/>
                        <a:buSzTx/>
                        <a:buFontTx/>
                        <a:buNone/>
                        <a:tabLst/>
                      </a:pPr>
                      <a:r>
                        <a:rPr kumimoji="0" lang="zh-TW" sz="180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rPr>
                        <a:t>借調新</a:t>
                      </a:r>
                      <a:r>
                        <a:rPr kumimoji="0" lang="en-US" altLang="zh-TW" sz="180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rPr>
                        <a:t>(</a:t>
                      </a:r>
                      <a:r>
                        <a:rPr kumimoji="0" lang="zh-TW" sz="180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rPr>
                        <a:t>原</a:t>
                      </a:r>
                      <a:r>
                        <a:rPr kumimoji="0" lang="en-US" altLang="zh-TW" sz="180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rPr>
                        <a:t>)</a:t>
                      </a:r>
                      <a:r>
                        <a:rPr kumimoji="0" lang="zh-TW" sz="180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rPr>
                        <a:t>單位</a:t>
                      </a:r>
                      <a:endParaRPr kumimoji="0" lang="zh-TW" sz="1800" b="1" i="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endParaRPr>
                    </a:p>
                  </a:txBody>
                  <a:tcPr marL="0" marR="0" marT="0" marB="0" vert="eaVert" anchor="ctr" horzOverflow="overflow">
                    <a:lnB w="38100" cap="flat" cmpd="sng" algn="ctr">
                      <a:solidFill>
                        <a:schemeClr val="tx1"/>
                      </a:solidFill>
                      <a:prstDash val="solid"/>
                      <a:round/>
                      <a:headEnd type="none" w="med" len="med"/>
                      <a:tailEnd type="none" w="med" len="med"/>
                    </a:lnB>
                  </a:tcPr>
                </a:tc>
                <a:tc>
                  <a:txBody>
                    <a:bodyPr/>
                    <a:lstStyle>
                      <a:lvl1pPr marL="71438">
                        <a:lnSpc>
                          <a:spcPct val="90000"/>
                        </a:lnSpc>
                        <a:spcBef>
                          <a:spcPts val="1400"/>
                        </a:spcBef>
                        <a:buClr>
                          <a:schemeClr val="accent1"/>
                        </a:buClr>
                        <a:buSzPct val="80000"/>
                        <a:buFont typeface="Corbel" panose="020B0503020204020204" pitchFamily="34" charset="0"/>
                        <a:defRPr sz="20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defRPr>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defRPr sz="1600">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5pPr>
                      <a:lvl6pPr marL="25146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6pPr>
                      <a:lvl7pPr marL="29718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7pPr>
                      <a:lvl8pPr marL="34290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8pPr>
                      <a:lvl9pPr marL="38862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9pPr>
                    </a:lstStyle>
                    <a:p>
                      <a:pPr marL="71438" marR="0" lvl="0" indent="0" algn="l" defTabSz="914400" rtl="0" eaLnBrk="1" fontAlgn="base" latinLnBrk="0" hangingPunct="1">
                        <a:lnSpc>
                          <a:spcPct val="100000"/>
                        </a:lnSpc>
                        <a:spcBef>
                          <a:spcPct val="0"/>
                        </a:spcBef>
                        <a:spcAft>
                          <a:spcPct val="0"/>
                        </a:spcAft>
                        <a:buClrTx/>
                        <a:buSzTx/>
                        <a:buFontTx/>
                        <a:buNone/>
                        <a:tabLst/>
                      </a:pPr>
                      <a:r>
                        <a:rPr kumimoji="0" lang="zh-TW" sz="180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rPr>
                        <a:t>兼任行政工作</a:t>
                      </a:r>
                      <a:endParaRPr kumimoji="0" lang="zh-TW" sz="1800" b="1" i="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endParaRPr>
                    </a:p>
                  </a:txBody>
                  <a:tcPr marL="0" marR="0" marT="0" marB="0" vert="eaVert" anchor="ctr" horzOverflow="overflow">
                    <a:lnB w="38100" cap="flat" cmpd="sng" algn="ctr">
                      <a:solidFill>
                        <a:schemeClr val="tx1"/>
                      </a:solidFill>
                      <a:prstDash val="solid"/>
                      <a:round/>
                      <a:headEnd type="none" w="med" len="med"/>
                      <a:tailEnd type="none" w="med" len="med"/>
                    </a:lnB>
                  </a:tcPr>
                </a:tc>
                <a:tc>
                  <a:txBody>
                    <a:bodyPr/>
                    <a:lstStyle>
                      <a:lvl1pPr marL="71438">
                        <a:lnSpc>
                          <a:spcPct val="90000"/>
                        </a:lnSpc>
                        <a:spcBef>
                          <a:spcPts val="1400"/>
                        </a:spcBef>
                        <a:buClr>
                          <a:schemeClr val="accent1"/>
                        </a:buClr>
                        <a:buSzPct val="80000"/>
                        <a:buFont typeface="Corbel" panose="020B0503020204020204" pitchFamily="34" charset="0"/>
                        <a:defRPr sz="20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defRPr>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defRPr sz="1600">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5pPr>
                      <a:lvl6pPr marL="25146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6pPr>
                      <a:lvl7pPr marL="29718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7pPr>
                      <a:lvl8pPr marL="34290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8pPr>
                      <a:lvl9pPr marL="38862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9pPr>
                    </a:lstStyle>
                    <a:p>
                      <a:pPr marL="71438" marR="0" lvl="0" indent="0" algn="l" defTabSz="914400" rtl="0" eaLnBrk="1" fontAlgn="base" latinLnBrk="0" hangingPunct="1">
                        <a:lnSpc>
                          <a:spcPct val="100000"/>
                        </a:lnSpc>
                        <a:spcBef>
                          <a:spcPct val="0"/>
                        </a:spcBef>
                        <a:spcAft>
                          <a:spcPct val="0"/>
                        </a:spcAft>
                        <a:buClrTx/>
                        <a:buSzTx/>
                        <a:buFontTx/>
                        <a:buNone/>
                        <a:tabLst/>
                      </a:pPr>
                      <a:r>
                        <a:rPr kumimoji="0" lang="zh-TW" sz="1800" u="none" strike="noStrike" cap="none" normalizeH="0" baseline="0" dirty="0" smtClean="0">
                          <a:ln>
                            <a:noFill/>
                          </a:ln>
                          <a:solidFill>
                            <a:sysClr val="windowText" lastClr="000000"/>
                          </a:solidFill>
                          <a:effectLst/>
                          <a:latin typeface="微軟正黑體" panose="020B0604030504040204" pitchFamily="34" charset="-120"/>
                          <a:ea typeface="微軟正黑體" panose="020B0604030504040204" pitchFamily="34" charset="-120"/>
                        </a:rPr>
                        <a:t>行政工作職務</a:t>
                      </a:r>
                      <a:endParaRPr kumimoji="0" lang="zh-TW" sz="1800" b="1" i="0" u="none" strike="noStrike" cap="none" normalizeH="0" baseline="0" dirty="0" smtClean="0">
                        <a:ln>
                          <a:noFill/>
                        </a:ln>
                        <a:solidFill>
                          <a:sysClr val="windowText" lastClr="000000"/>
                        </a:solidFill>
                        <a:effectLst/>
                        <a:latin typeface="微軟正黑體" panose="020B0604030504040204" pitchFamily="34" charset="-120"/>
                        <a:ea typeface="微軟正黑體" panose="020B0604030504040204" pitchFamily="34" charset="-120"/>
                      </a:endParaRPr>
                    </a:p>
                  </a:txBody>
                  <a:tcPr marL="0" marR="0" marT="0" marB="0" vert="eaVert" anchor="ctr" horzOverflow="overflow">
                    <a:lnB w="38100" cap="flat" cmpd="sng" algn="ctr">
                      <a:solidFill>
                        <a:schemeClr val="tx1"/>
                      </a:solidFill>
                      <a:prstDash val="solid"/>
                      <a:round/>
                      <a:headEnd type="none" w="med" len="med"/>
                      <a:tailEnd type="none" w="med" len="med"/>
                    </a:lnB>
                  </a:tcPr>
                </a:tc>
                <a:tc>
                  <a:txBody>
                    <a:bodyPr/>
                    <a:lstStyle>
                      <a:lvl1pPr marL="71438">
                        <a:lnSpc>
                          <a:spcPct val="90000"/>
                        </a:lnSpc>
                        <a:spcBef>
                          <a:spcPts val="1400"/>
                        </a:spcBef>
                        <a:buClr>
                          <a:schemeClr val="accent1"/>
                        </a:buClr>
                        <a:buSzPct val="80000"/>
                        <a:buFont typeface="Corbel" panose="020B0503020204020204" pitchFamily="34" charset="0"/>
                        <a:defRPr sz="20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defRPr>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defRPr sz="1600">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5pPr>
                      <a:lvl6pPr marL="25146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6pPr>
                      <a:lvl7pPr marL="29718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7pPr>
                      <a:lvl8pPr marL="34290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8pPr>
                      <a:lvl9pPr marL="38862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9pPr>
                    </a:lstStyle>
                    <a:p>
                      <a:pPr marL="71438" marR="0" lvl="0" indent="0" algn="l" defTabSz="914400" rtl="0" eaLnBrk="1" fontAlgn="base" latinLnBrk="0" hangingPunct="1">
                        <a:lnSpc>
                          <a:spcPct val="100000"/>
                        </a:lnSpc>
                        <a:spcBef>
                          <a:spcPct val="0"/>
                        </a:spcBef>
                        <a:spcAft>
                          <a:spcPct val="0"/>
                        </a:spcAft>
                        <a:buClrTx/>
                        <a:buSzTx/>
                        <a:buFontTx/>
                        <a:buNone/>
                        <a:tabLst/>
                      </a:pPr>
                      <a:r>
                        <a:rPr kumimoji="0" lang="zh-TW" sz="180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rPr>
                        <a:t>學校</a:t>
                      </a:r>
                      <a:endParaRPr kumimoji="0" lang="zh-TW" sz="1800" b="1" i="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endParaRPr>
                    </a:p>
                  </a:txBody>
                  <a:tcPr marL="0" marR="0" marT="0" marB="0" vert="eaVert" anchor="ctr" horzOverflow="overflow">
                    <a:lnB w="38100" cap="flat" cmpd="sng" algn="ctr">
                      <a:solidFill>
                        <a:schemeClr val="tx1"/>
                      </a:solidFill>
                      <a:prstDash val="solid"/>
                      <a:round/>
                      <a:headEnd type="none" w="med" len="med"/>
                      <a:tailEnd type="none" w="med" len="med"/>
                    </a:lnB>
                  </a:tcPr>
                </a:tc>
                <a:tc>
                  <a:txBody>
                    <a:bodyPr/>
                    <a:lstStyle>
                      <a:lvl1pPr marL="71438">
                        <a:lnSpc>
                          <a:spcPct val="90000"/>
                        </a:lnSpc>
                        <a:spcBef>
                          <a:spcPts val="1400"/>
                        </a:spcBef>
                        <a:buClr>
                          <a:schemeClr val="accent1"/>
                        </a:buClr>
                        <a:buSzPct val="80000"/>
                        <a:buFont typeface="Corbel" panose="020B0503020204020204" pitchFamily="34" charset="0"/>
                        <a:defRPr sz="20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defRPr>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defRPr sz="1600">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5pPr>
                      <a:lvl6pPr marL="25146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6pPr>
                      <a:lvl7pPr marL="29718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7pPr>
                      <a:lvl8pPr marL="34290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8pPr>
                      <a:lvl9pPr marL="38862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9pPr>
                    </a:lstStyle>
                    <a:p>
                      <a:pPr marL="71438" marR="0" lvl="0" indent="0" algn="l" defTabSz="914400" rtl="0" eaLnBrk="1" fontAlgn="base" latinLnBrk="0" hangingPunct="1">
                        <a:lnSpc>
                          <a:spcPct val="100000"/>
                        </a:lnSpc>
                        <a:spcBef>
                          <a:spcPct val="0"/>
                        </a:spcBef>
                        <a:spcAft>
                          <a:spcPct val="0"/>
                        </a:spcAft>
                        <a:buClrTx/>
                        <a:buSzTx/>
                        <a:buFontTx/>
                        <a:buNone/>
                        <a:tabLst/>
                      </a:pPr>
                      <a:r>
                        <a:rPr kumimoji="0" lang="zh-TW" sz="1800" u="none" strike="noStrike" cap="none" normalizeH="0" baseline="0" dirty="0" smtClean="0">
                          <a:ln>
                            <a:noFill/>
                          </a:ln>
                          <a:solidFill>
                            <a:sysClr val="windowText" lastClr="000000"/>
                          </a:solidFill>
                          <a:effectLst/>
                          <a:latin typeface="微軟正黑體" panose="020B0604030504040204" pitchFamily="34" charset="-120"/>
                          <a:ea typeface="微軟正黑體" panose="020B0604030504040204" pitchFamily="34" charset="-120"/>
                        </a:rPr>
                        <a:t>科系</a:t>
                      </a:r>
                      <a:endParaRPr kumimoji="0" lang="zh-TW" sz="1800" b="1" i="0" u="none" strike="noStrike" cap="none" normalizeH="0" baseline="0" dirty="0" smtClean="0">
                        <a:ln>
                          <a:noFill/>
                        </a:ln>
                        <a:solidFill>
                          <a:sysClr val="windowText" lastClr="000000"/>
                        </a:solidFill>
                        <a:effectLst/>
                        <a:latin typeface="微軟正黑體" panose="020B0604030504040204" pitchFamily="34" charset="-120"/>
                        <a:ea typeface="微軟正黑體" panose="020B0604030504040204" pitchFamily="34" charset="-120"/>
                      </a:endParaRPr>
                    </a:p>
                  </a:txBody>
                  <a:tcPr marL="0" marR="0" marT="0" marB="0" vert="eaVert" anchor="ctr" horzOverflow="overflow">
                    <a:lnB w="38100" cap="flat" cmpd="sng" algn="ctr">
                      <a:solidFill>
                        <a:schemeClr val="tx1"/>
                      </a:solidFill>
                      <a:prstDash val="solid"/>
                      <a:round/>
                      <a:headEnd type="none" w="med" len="med"/>
                      <a:tailEnd type="none" w="med" len="med"/>
                    </a:lnB>
                  </a:tcPr>
                </a:tc>
                <a:tc>
                  <a:txBody>
                    <a:bodyPr/>
                    <a:lstStyle>
                      <a:lvl1pPr marL="71438">
                        <a:lnSpc>
                          <a:spcPct val="90000"/>
                        </a:lnSpc>
                        <a:spcBef>
                          <a:spcPts val="1400"/>
                        </a:spcBef>
                        <a:buClr>
                          <a:schemeClr val="accent1"/>
                        </a:buClr>
                        <a:buSzPct val="80000"/>
                        <a:buFont typeface="Corbel" panose="020B0503020204020204" pitchFamily="34" charset="0"/>
                        <a:defRPr sz="20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defRPr>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defRPr sz="1600">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5pPr>
                      <a:lvl6pPr marL="25146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6pPr>
                      <a:lvl7pPr marL="29718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7pPr>
                      <a:lvl8pPr marL="34290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8pPr>
                      <a:lvl9pPr marL="38862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9pPr>
                    </a:lstStyle>
                    <a:p>
                      <a:pPr marL="71438" marR="0" lvl="0" indent="0" algn="l" defTabSz="914400" rtl="0" eaLnBrk="1" fontAlgn="base" latinLnBrk="0" hangingPunct="1">
                        <a:lnSpc>
                          <a:spcPct val="100000"/>
                        </a:lnSpc>
                        <a:spcBef>
                          <a:spcPct val="0"/>
                        </a:spcBef>
                        <a:spcAft>
                          <a:spcPct val="0"/>
                        </a:spcAft>
                        <a:buClrTx/>
                        <a:buSzTx/>
                        <a:buFontTx/>
                        <a:buNone/>
                        <a:tabLst/>
                      </a:pPr>
                      <a:r>
                        <a:rPr kumimoji="0" lang="zh-TW" sz="180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rPr>
                        <a:t>學位</a:t>
                      </a:r>
                      <a:endParaRPr kumimoji="0" lang="zh-TW" sz="1800" b="1" i="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endParaRPr>
                    </a:p>
                  </a:txBody>
                  <a:tcPr marL="0" marR="0" marT="0" marB="0" vert="eaVert" anchor="ctr" horzOverflow="overflow">
                    <a:lnB w="38100" cap="flat" cmpd="sng" algn="ctr">
                      <a:solidFill>
                        <a:schemeClr val="tx1"/>
                      </a:solidFill>
                      <a:prstDash val="solid"/>
                      <a:round/>
                      <a:headEnd type="none" w="med" len="med"/>
                      <a:tailEnd type="none" w="med" len="med"/>
                    </a:lnB>
                  </a:tcPr>
                </a:tc>
                <a:tc>
                  <a:txBody>
                    <a:bodyPr/>
                    <a:lstStyle>
                      <a:lvl1pPr marL="71438">
                        <a:lnSpc>
                          <a:spcPct val="90000"/>
                        </a:lnSpc>
                        <a:spcBef>
                          <a:spcPts val="1400"/>
                        </a:spcBef>
                        <a:buClr>
                          <a:schemeClr val="accent1"/>
                        </a:buClr>
                        <a:buSzPct val="80000"/>
                        <a:buFont typeface="Corbel" panose="020B0503020204020204" pitchFamily="34" charset="0"/>
                        <a:defRPr sz="20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defRPr>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defRPr sz="1600">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5pPr>
                      <a:lvl6pPr marL="25146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6pPr>
                      <a:lvl7pPr marL="29718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7pPr>
                      <a:lvl8pPr marL="34290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8pPr>
                      <a:lvl9pPr marL="38862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9pPr>
                    </a:lstStyle>
                    <a:p>
                      <a:pPr marL="71438" marR="0" lvl="0" indent="0" algn="l" defTabSz="914400" rtl="0" eaLnBrk="1" fontAlgn="base" latinLnBrk="0" hangingPunct="1">
                        <a:lnSpc>
                          <a:spcPct val="100000"/>
                        </a:lnSpc>
                        <a:spcBef>
                          <a:spcPct val="0"/>
                        </a:spcBef>
                        <a:spcAft>
                          <a:spcPct val="0"/>
                        </a:spcAft>
                        <a:buClrTx/>
                        <a:buSzTx/>
                        <a:buFontTx/>
                        <a:buNone/>
                        <a:tabLst/>
                      </a:pPr>
                      <a:r>
                        <a:rPr kumimoji="0" lang="zh-TW" sz="1800" u="none" strike="noStrike" cap="none" normalizeH="0" baseline="0" dirty="0" smtClean="0">
                          <a:ln>
                            <a:noFill/>
                          </a:ln>
                          <a:solidFill>
                            <a:sysClr val="windowText" lastClr="000000"/>
                          </a:solidFill>
                          <a:effectLst/>
                          <a:latin typeface="微軟正黑體" panose="020B0604030504040204" pitchFamily="34" charset="-120"/>
                          <a:ea typeface="微軟正黑體" panose="020B0604030504040204" pitchFamily="34" charset="-120"/>
                        </a:rPr>
                        <a:t>學術專長及研究</a:t>
                      </a:r>
                      <a:endParaRPr kumimoji="0" lang="zh-TW" sz="1800" b="1" i="0" u="none" strike="noStrike" cap="none" normalizeH="0" baseline="0" dirty="0" smtClean="0">
                        <a:ln>
                          <a:noFill/>
                        </a:ln>
                        <a:solidFill>
                          <a:sysClr val="windowText" lastClr="000000"/>
                        </a:solidFill>
                        <a:effectLst/>
                        <a:latin typeface="微軟正黑體" panose="020B0604030504040204" pitchFamily="34" charset="-120"/>
                        <a:ea typeface="微軟正黑體" panose="020B0604030504040204" pitchFamily="34" charset="-120"/>
                      </a:endParaRPr>
                    </a:p>
                  </a:txBody>
                  <a:tcPr marL="0" marR="0" marT="0" marB="0" vert="eaVert" anchor="ctr" horzOverflow="overflow">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a:txBody>
                    <a:bodyPr/>
                    <a:lstStyle>
                      <a:lvl1pPr marL="71438">
                        <a:lnSpc>
                          <a:spcPct val="90000"/>
                        </a:lnSpc>
                        <a:spcBef>
                          <a:spcPts val="1400"/>
                        </a:spcBef>
                        <a:buClr>
                          <a:schemeClr val="accent1"/>
                        </a:buClr>
                        <a:buSzPct val="80000"/>
                        <a:buFont typeface="Corbel" panose="020B0503020204020204" pitchFamily="34" charset="0"/>
                        <a:defRPr sz="20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defRPr>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defRPr sz="1600">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5pPr>
                      <a:lvl6pPr marL="25146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6pPr>
                      <a:lvl7pPr marL="29718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7pPr>
                      <a:lvl8pPr marL="34290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8pPr>
                      <a:lvl9pPr marL="38862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9pPr>
                    </a:lstStyle>
                    <a:p>
                      <a:pPr marL="71438" marR="0" lvl="0" indent="0" algn="l" defTabSz="914400" rtl="0" eaLnBrk="1" fontAlgn="base" latinLnBrk="0" hangingPunct="1">
                        <a:lnSpc>
                          <a:spcPct val="100000"/>
                        </a:lnSpc>
                        <a:spcBef>
                          <a:spcPct val="0"/>
                        </a:spcBef>
                        <a:spcAft>
                          <a:spcPct val="0"/>
                        </a:spcAft>
                        <a:buClrTx/>
                        <a:buSzTx/>
                        <a:buFontTx/>
                        <a:buNone/>
                        <a:tabLst/>
                      </a:pPr>
                      <a:r>
                        <a:rPr kumimoji="0" lang="zh-TW" sz="1800" b="1" u="none" strike="noStrike" cap="none" normalizeH="0" baseline="0" dirty="0" smtClean="0">
                          <a:ln>
                            <a:noFill/>
                          </a:ln>
                          <a:solidFill>
                            <a:srgbClr val="FF0000"/>
                          </a:solidFill>
                          <a:effectLst/>
                          <a:latin typeface="微軟正黑體" panose="020B0604030504040204" pitchFamily="34" charset="-120"/>
                          <a:ea typeface="微軟正黑體" panose="020B0604030504040204" pitchFamily="34" charset="-120"/>
                        </a:rPr>
                        <a:t>教師分類</a:t>
                      </a:r>
                      <a:endParaRPr kumimoji="0" lang="zh-TW" sz="1800" b="1" i="0" u="none" strike="noStrike" cap="none" normalizeH="0" baseline="0" dirty="0" smtClean="0">
                        <a:ln>
                          <a:noFill/>
                        </a:ln>
                        <a:solidFill>
                          <a:srgbClr val="FF0000"/>
                        </a:solidFill>
                        <a:effectLst/>
                        <a:latin typeface="微軟正黑體" panose="020B0604030504040204" pitchFamily="34" charset="-120"/>
                        <a:ea typeface="微軟正黑體" panose="020B0604030504040204" pitchFamily="34" charset="-120"/>
                      </a:endParaRPr>
                    </a:p>
                  </a:txBody>
                  <a:tcPr marL="0" marR="0" marT="0" marB="0" vert="eaVert" anchor="ct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lvl1pPr marL="71438">
                        <a:lnSpc>
                          <a:spcPct val="90000"/>
                        </a:lnSpc>
                        <a:spcBef>
                          <a:spcPts val="1400"/>
                        </a:spcBef>
                        <a:buClr>
                          <a:schemeClr val="accent1"/>
                        </a:buClr>
                        <a:buSzPct val="80000"/>
                        <a:buFont typeface="Corbel" panose="020B0503020204020204" pitchFamily="34" charset="0"/>
                        <a:defRPr sz="20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defRPr>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defRPr sz="1600">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5pPr>
                      <a:lvl6pPr marL="25146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6pPr>
                      <a:lvl7pPr marL="29718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7pPr>
                      <a:lvl8pPr marL="34290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8pPr>
                      <a:lvl9pPr marL="38862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9pPr>
                    </a:lstStyle>
                    <a:p>
                      <a:pPr marL="71438" marR="0" lvl="0" indent="0" algn="l" defTabSz="914400" rtl="0" eaLnBrk="1" fontAlgn="base" latinLnBrk="0" hangingPunct="1">
                        <a:lnSpc>
                          <a:spcPct val="100000"/>
                        </a:lnSpc>
                        <a:spcBef>
                          <a:spcPct val="0"/>
                        </a:spcBef>
                        <a:spcAft>
                          <a:spcPct val="0"/>
                        </a:spcAft>
                        <a:buClrTx/>
                        <a:buSzTx/>
                        <a:buFontTx/>
                        <a:buNone/>
                        <a:tabLst/>
                      </a:pPr>
                      <a:r>
                        <a:rPr kumimoji="0" lang="zh-TW" sz="180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rPr>
                        <a:t>聘書職級</a:t>
                      </a:r>
                      <a:endParaRPr kumimoji="0" lang="zh-TW" sz="1800" b="1" i="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endParaRPr>
                    </a:p>
                  </a:txBody>
                  <a:tcPr marL="0" marR="0" marT="0" marB="0" vert="eaVert" anchor="ctr" horzOverflow="overflow">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lvl1pPr indent="76200">
                        <a:lnSpc>
                          <a:spcPct val="90000"/>
                        </a:lnSpc>
                        <a:spcBef>
                          <a:spcPts val="1400"/>
                        </a:spcBef>
                        <a:buClr>
                          <a:schemeClr val="accent1"/>
                        </a:buClr>
                        <a:buSzPct val="80000"/>
                        <a:buFont typeface="Corbel" panose="020B0503020204020204" pitchFamily="34" charset="0"/>
                        <a:defRPr sz="20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defRPr>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defRPr sz="1600">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5pPr>
                      <a:lvl6pPr marL="25146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6pPr>
                      <a:lvl7pPr marL="29718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7pPr>
                      <a:lvl8pPr marL="34290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8pPr>
                      <a:lvl9pPr marL="38862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9pPr>
                    </a:lstStyle>
                    <a:p>
                      <a:pPr marL="0" marR="0" lvl="0" indent="76200" algn="l" defTabSz="914400" rtl="0" eaLnBrk="1" fontAlgn="base" latinLnBrk="0" hangingPunct="1">
                        <a:lnSpc>
                          <a:spcPct val="100000"/>
                        </a:lnSpc>
                        <a:spcBef>
                          <a:spcPct val="0"/>
                        </a:spcBef>
                        <a:spcAft>
                          <a:spcPct val="0"/>
                        </a:spcAft>
                        <a:buClrTx/>
                        <a:buSzTx/>
                        <a:buFontTx/>
                        <a:buNone/>
                        <a:tabLst/>
                      </a:pPr>
                      <a:r>
                        <a:rPr kumimoji="0" lang="zh-TW" sz="1800" u="none" strike="noStrike" cap="none" normalizeH="0" baseline="0" dirty="0" smtClean="0">
                          <a:ln>
                            <a:noFill/>
                          </a:ln>
                          <a:solidFill>
                            <a:sysClr val="windowText" lastClr="000000"/>
                          </a:solidFill>
                          <a:effectLst/>
                          <a:latin typeface="微軟正黑體" panose="020B0604030504040204" pitchFamily="34" charset="-120"/>
                          <a:ea typeface="微軟正黑體" panose="020B0604030504040204" pitchFamily="34" charset="-120"/>
                        </a:rPr>
                        <a:t>聘約是否達一年以上</a:t>
                      </a:r>
                      <a:endParaRPr kumimoji="0" lang="zh-TW" sz="1800" b="0" i="0" u="none" strike="noStrike" cap="none" normalizeH="0" baseline="0" dirty="0" smtClean="0">
                        <a:ln>
                          <a:noFill/>
                        </a:ln>
                        <a:solidFill>
                          <a:sysClr val="windowText" lastClr="000000"/>
                        </a:solidFill>
                        <a:effectLst/>
                        <a:latin typeface="微軟正黑體" panose="020B0604030504040204" pitchFamily="34" charset="-120"/>
                        <a:ea typeface="微軟正黑體" panose="020B0604030504040204" pitchFamily="34" charset="-120"/>
                      </a:endParaRPr>
                    </a:p>
                  </a:txBody>
                  <a:tcPr marL="65314" marR="65314" marT="0" marB="0" vert="eaVert" anchor="ctr" horzOverflow="overflow">
                    <a:lnB w="38100" cap="flat" cmpd="sng" algn="ctr">
                      <a:solidFill>
                        <a:schemeClr val="tx1"/>
                      </a:solidFill>
                      <a:prstDash val="solid"/>
                      <a:round/>
                      <a:headEnd type="none" w="med" len="med"/>
                      <a:tailEnd type="none" w="med" len="med"/>
                    </a:lnB>
                  </a:tcPr>
                </a:tc>
                <a:tc>
                  <a:txBody>
                    <a:bodyPr/>
                    <a:lstStyle>
                      <a:lvl1pPr marL="71438">
                        <a:lnSpc>
                          <a:spcPct val="90000"/>
                        </a:lnSpc>
                        <a:spcBef>
                          <a:spcPts val="1400"/>
                        </a:spcBef>
                        <a:buClr>
                          <a:schemeClr val="accent1"/>
                        </a:buClr>
                        <a:buSzPct val="80000"/>
                        <a:buFont typeface="Corbel" panose="020B0503020204020204" pitchFamily="34" charset="0"/>
                        <a:defRPr sz="20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defRPr>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defRPr sz="1600">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5pPr>
                      <a:lvl6pPr marL="25146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6pPr>
                      <a:lvl7pPr marL="29718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7pPr>
                      <a:lvl8pPr marL="34290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8pPr>
                      <a:lvl9pPr marL="38862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9pPr>
                    </a:lstStyle>
                    <a:p>
                      <a:pPr marL="71438" marR="0" lvl="0" indent="0" algn="l" defTabSz="914400" rtl="0" eaLnBrk="1" fontAlgn="base" latinLnBrk="0" hangingPunct="1">
                        <a:lnSpc>
                          <a:spcPct val="100000"/>
                        </a:lnSpc>
                        <a:spcBef>
                          <a:spcPct val="0"/>
                        </a:spcBef>
                        <a:spcAft>
                          <a:spcPct val="0"/>
                        </a:spcAft>
                        <a:buClrTx/>
                        <a:buSzTx/>
                        <a:buFontTx/>
                        <a:buNone/>
                        <a:tabLst/>
                      </a:pPr>
                      <a:r>
                        <a:rPr kumimoji="0" lang="zh-TW" sz="180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rPr>
                        <a:t>證書職級</a:t>
                      </a:r>
                      <a:endParaRPr kumimoji="0" lang="zh-TW" sz="1800" b="1" i="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endParaRPr>
                    </a:p>
                  </a:txBody>
                  <a:tcPr marL="65314" marR="65314" marT="0" marB="0" vert="eaVert" anchor="ctr" horzOverflow="overflow">
                    <a:lnB w="38100" cap="flat" cmpd="sng" algn="ctr">
                      <a:solidFill>
                        <a:schemeClr val="tx1"/>
                      </a:solidFill>
                      <a:prstDash val="solid"/>
                      <a:round/>
                      <a:headEnd type="none" w="med" len="med"/>
                      <a:tailEnd type="none" w="med" len="med"/>
                    </a:lnB>
                  </a:tcPr>
                </a:tc>
                <a:tc>
                  <a:txBody>
                    <a:bodyPr/>
                    <a:lstStyle>
                      <a:lvl1pPr marL="71438">
                        <a:lnSpc>
                          <a:spcPct val="90000"/>
                        </a:lnSpc>
                        <a:spcBef>
                          <a:spcPts val="1400"/>
                        </a:spcBef>
                        <a:buClr>
                          <a:schemeClr val="accent1"/>
                        </a:buClr>
                        <a:buSzPct val="80000"/>
                        <a:buFont typeface="Corbel" panose="020B0503020204020204" pitchFamily="34" charset="0"/>
                        <a:defRPr sz="20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defRPr>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defRPr sz="1600">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5pPr>
                      <a:lvl6pPr marL="25146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6pPr>
                      <a:lvl7pPr marL="29718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7pPr>
                      <a:lvl8pPr marL="34290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8pPr>
                      <a:lvl9pPr marL="38862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9pPr>
                    </a:lstStyle>
                    <a:p>
                      <a:pPr marL="71438" marR="0" lvl="0" indent="0" algn="l" defTabSz="914400" rtl="0" eaLnBrk="1" fontAlgn="base" latinLnBrk="0" hangingPunct="1">
                        <a:lnSpc>
                          <a:spcPct val="100000"/>
                        </a:lnSpc>
                        <a:spcBef>
                          <a:spcPct val="0"/>
                        </a:spcBef>
                        <a:spcAft>
                          <a:spcPct val="0"/>
                        </a:spcAft>
                        <a:buClrTx/>
                        <a:buSzTx/>
                        <a:buFontTx/>
                        <a:buNone/>
                        <a:tabLst/>
                      </a:pPr>
                      <a:r>
                        <a:rPr kumimoji="0" lang="zh-TW" sz="180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rPr>
                        <a:t>聘書字號</a:t>
                      </a:r>
                      <a:endParaRPr kumimoji="0" lang="zh-TW" sz="1800" b="1" i="0" u="none" strike="noStrike" cap="none" normalizeH="0" baseline="0" smtClean="0">
                        <a:ln>
                          <a:noFill/>
                        </a:ln>
                        <a:solidFill>
                          <a:sysClr val="windowText" lastClr="000000"/>
                        </a:solidFill>
                        <a:effectLst/>
                        <a:latin typeface="微軟正黑體" panose="020B0604030504040204" pitchFamily="34" charset="-120"/>
                        <a:ea typeface="微軟正黑體" panose="020B0604030504040204" pitchFamily="34" charset="-120"/>
                      </a:endParaRPr>
                    </a:p>
                  </a:txBody>
                  <a:tcPr marL="0" marR="0" marT="0" marB="0" vert="eaVert" anchor="ctr" horzOverflow="overflow">
                    <a:lnB w="38100" cap="flat" cmpd="sng" algn="ctr">
                      <a:solidFill>
                        <a:schemeClr val="tx1"/>
                      </a:solidFill>
                      <a:prstDash val="solid"/>
                      <a:round/>
                      <a:headEnd type="none" w="med" len="med"/>
                      <a:tailEnd type="none" w="med" len="med"/>
                    </a:lnB>
                  </a:tcPr>
                </a:tc>
                <a:tc>
                  <a:txBody>
                    <a:bodyPr/>
                    <a:lstStyle>
                      <a:lvl1pPr marL="71438">
                        <a:lnSpc>
                          <a:spcPct val="90000"/>
                        </a:lnSpc>
                        <a:spcBef>
                          <a:spcPts val="1400"/>
                        </a:spcBef>
                        <a:buClr>
                          <a:schemeClr val="accent1"/>
                        </a:buClr>
                        <a:buSzPct val="80000"/>
                        <a:buFont typeface="Corbel" panose="020B0503020204020204" pitchFamily="34" charset="0"/>
                        <a:defRPr sz="20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defRPr>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defRPr sz="1600">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5pPr>
                      <a:lvl6pPr marL="25146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6pPr>
                      <a:lvl7pPr marL="29718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7pPr>
                      <a:lvl8pPr marL="34290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8pPr>
                      <a:lvl9pPr marL="38862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9pPr>
                    </a:lstStyle>
                    <a:p>
                      <a:pPr marL="71438" marR="0" lvl="0" indent="0" algn="l" defTabSz="914400" rtl="0" eaLnBrk="1" fontAlgn="base" latinLnBrk="0" hangingPunct="1">
                        <a:lnSpc>
                          <a:spcPct val="100000"/>
                        </a:lnSpc>
                        <a:spcBef>
                          <a:spcPct val="0"/>
                        </a:spcBef>
                        <a:spcAft>
                          <a:spcPct val="0"/>
                        </a:spcAft>
                        <a:buClrTx/>
                        <a:buSzTx/>
                        <a:buFontTx/>
                        <a:buNone/>
                        <a:tabLst/>
                      </a:pPr>
                      <a:r>
                        <a:rPr kumimoji="0" lang="zh-TW" sz="1800" u="none" strike="noStrike" cap="none" normalizeH="0" baseline="0" dirty="0" smtClean="0">
                          <a:ln>
                            <a:noFill/>
                          </a:ln>
                          <a:solidFill>
                            <a:sysClr val="windowText" lastClr="000000"/>
                          </a:solidFill>
                          <a:effectLst/>
                          <a:latin typeface="微軟正黑體" panose="020B0604030504040204" pitchFamily="34" charset="-120"/>
                          <a:ea typeface="微軟正黑體" panose="020B0604030504040204" pitchFamily="34" charset="-120"/>
                        </a:rPr>
                        <a:t>證書字號</a:t>
                      </a:r>
                      <a:endParaRPr kumimoji="0" lang="zh-TW" sz="1800" b="1" i="0" u="none" strike="noStrike" cap="none" normalizeH="0" baseline="0" dirty="0" smtClean="0">
                        <a:ln>
                          <a:noFill/>
                        </a:ln>
                        <a:solidFill>
                          <a:sysClr val="windowText" lastClr="000000"/>
                        </a:solidFill>
                        <a:effectLst/>
                        <a:latin typeface="微軟正黑體" panose="020B0604030504040204" pitchFamily="34" charset="-120"/>
                        <a:ea typeface="微軟正黑體" panose="020B0604030504040204" pitchFamily="34" charset="-120"/>
                      </a:endParaRPr>
                    </a:p>
                  </a:txBody>
                  <a:tcPr marL="65314" marR="65314" marT="0" marB="0" vert="eaVert" anchor="ctr" horzOverflow="overflow">
                    <a:lnB w="38100" cap="flat" cmpd="sng" algn="ctr">
                      <a:solidFill>
                        <a:schemeClr val="tx1"/>
                      </a:solidFill>
                      <a:prstDash val="solid"/>
                      <a:round/>
                      <a:headEnd type="none" w="med" len="med"/>
                      <a:tailEnd type="none" w="med" len="med"/>
                    </a:lnB>
                  </a:tcPr>
                </a:tc>
                <a:tc>
                  <a:txBody>
                    <a:bodyPr/>
                    <a:lstStyle>
                      <a:lvl1pPr marL="71438">
                        <a:lnSpc>
                          <a:spcPct val="90000"/>
                        </a:lnSpc>
                        <a:spcBef>
                          <a:spcPts val="1400"/>
                        </a:spcBef>
                        <a:buClr>
                          <a:schemeClr val="accent1"/>
                        </a:buClr>
                        <a:buSzPct val="80000"/>
                        <a:buFont typeface="Corbel" panose="020B0503020204020204" pitchFamily="34" charset="0"/>
                        <a:defRPr sz="20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defRPr>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defRPr sz="1600">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5pPr>
                      <a:lvl6pPr marL="25146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6pPr>
                      <a:lvl7pPr marL="29718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7pPr>
                      <a:lvl8pPr marL="34290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8pPr>
                      <a:lvl9pPr marL="3886200" indent="-228600" fontAlgn="base">
                        <a:lnSpc>
                          <a:spcPct val="90000"/>
                        </a:lnSpc>
                        <a:spcBef>
                          <a:spcPts val="200"/>
                        </a:spcBef>
                        <a:spcAft>
                          <a:spcPts val="400"/>
                        </a:spcAft>
                        <a:buClr>
                          <a:schemeClr val="accent1"/>
                        </a:buClr>
                        <a:buSzPct val="80000"/>
                        <a:buFont typeface="Corbel" panose="020B0503020204020204" pitchFamily="34" charset="0"/>
                        <a:defRPr sz="1400">
                          <a:solidFill>
                            <a:schemeClr val="accent1"/>
                          </a:solidFill>
                          <a:latin typeface="Calibri" panose="020F0502020204030204" pitchFamily="34" charset="0"/>
                          <a:ea typeface="微軟正黑體" panose="020B0604030504040204" pitchFamily="34" charset="-120"/>
                        </a:defRPr>
                      </a:lvl9pPr>
                    </a:lstStyle>
                    <a:p>
                      <a:pPr marL="71438" marR="0" lvl="0" indent="0" algn="l" defTabSz="914400" rtl="0" eaLnBrk="1" fontAlgn="base" latinLnBrk="0" hangingPunct="1">
                        <a:lnSpc>
                          <a:spcPct val="100000"/>
                        </a:lnSpc>
                        <a:spcBef>
                          <a:spcPct val="0"/>
                        </a:spcBef>
                        <a:spcAft>
                          <a:spcPct val="0"/>
                        </a:spcAft>
                        <a:buClrTx/>
                        <a:buSzTx/>
                        <a:buFontTx/>
                        <a:buNone/>
                        <a:tabLst/>
                      </a:pPr>
                      <a:r>
                        <a:rPr kumimoji="0" lang="zh-TW" sz="1800" u="none" strike="noStrike" cap="none" normalizeH="0" baseline="0" dirty="0" smtClean="0">
                          <a:ln>
                            <a:noFill/>
                          </a:ln>
                          <a:solidFill>
                            <a:sysClr val="windowText" lastClr="000000"/>
                          </a:solidFill>
                          <a:effectLst/>
                          <a:latin typeface="微軟正黑體" panose="020B0604030504040204" pitchFamily="34" charset="-120"/>
                          <a:ea typeface="微軟正黑體" panose="020B0604030504040204" pitchFamily="34" charset="-120"/>
                        </a:rPr>
                        <a:t>證照／公文字號</a:t>
                      </a:r>
                      <a:endParaRPr kumimoji="0" lang="zh-TW" sz="1800" b="1" i="0" u="none" strike="noStrike" cap="none" normalizeH="0" baseline="0" dirty="0" smtClean="0">
                        <a:ln>
                          <a:noFill/>
                        </a:ln>
                        <a:solidFill>
                          <a:sysClr val="windowText" lastClr="000000"/>
                        </a:solidFill>
                        <a:effectLst/>
                        <a:latin typeface="微軟正黑體" panose="020B0604030504040204" pitchFamily="34" charset="-120"/>
                        <a:ea typeface="微軟正黑體" panose="020B0604030504040204" pitchFamily="34" charset="-120"/>
                      </a:endParaRPr>
                    </a:p>
                  </a:txBody>
                  <a:tcPr marL="65314" marR="65314" marT="0" marB="0" vert="eaVert" anchor="ctr" horzOverflow="overflow">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bl>
          </a:graphicData>
        </a:graphic>
      </p:graphicFrame>
      <p:sp>
        <p:nvSpPr>
          <p:cNvPr id="9" name="矩形 8"/>
          <p:cNvSpPr/>
          <p:nvPr/>
        </p:nvSpPr>
        <p:spPr>
          <a:xfrm>
            <a:off x="292983" y="4019550"/>
            <a:ext cx="11622792" cy="2705100"/>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0" name="矩形 9"/>
          <p:cNvSpPr/>
          <p:nvPr/>
        </p:nvSpPr>
        <p:spPr>
          <a:xfrm>
            <a:off x="287248" y="4034577"/>
            <a:ext cx="11599952" cy="2677656"/>
          </a:xfrm>
          <a:prstGeom prst="rect">
            <a:avLst/>
          </a:prstGeom>
        </p:spPr>
        <p:txBody>
          <a:bodyPr wrap="square">
            <a:spAutoFit/>
          </a:bodyPr>
          <a:lstStyle/>
          <a:p>
            <a:pPr eaLnBrk="1" latinLnBrk="1" hangingPunct="1">
              <a:lnSpc>
                <a:spcPct val="150000"/>
              </a:lnSpc>
              <a:defRPr/>
            </a:pP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新增選項</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a:latin typeface="微軟正黑體" panose="020B0604030504040204" pitchFamily="34" charset="-120"/>
                <a:ea typeface="微軟正黑體" panose="020B0604030504040204" pitchFamily="34" charset="-120"/>
              </a:rPr>
              <a:t>：</a:t>
            </a:r>
            <a:r>
              <a:rPr lang="zh-TW" altLang="en-US" sz="2400" b="1" dirty="0">
                <a:solidFill>
                  <a:srgbClr val="FF0000"/>
                </a:solidFill>
                <a:latin typeface="微軟正黑體" panose="020B0604030504040204" pitchFamily="34" charset="-120"/>
                <a:ea typeface="微軟正黑體" panose="020B0604030504040204" pitchFamily="34" charset="-120"/>
              </a:rPr>
              <a:t>教師分類</a:t>
            </a:r>
            <a:endParaRPr lang="en-US" altLang="zh-TW" sz="2400" b="1" dirty="0">
              <a:solidFill>
                <a:srgbClr val="FF0000"/>
              </a:solidFill>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u"/>
              <a:defRPr/>
            </a:pPr>
            <a:r>
              <a:rPr lang="zh-TW" altLang="en-US" sz="2400" dirty="0" smtClean="0">
                <a:latin typeface="微軟正黑體" panose="020B0604030504040204" pitchFamily="34" charset="-120"/>
                <a:ea typeface="微軟正黑體" panose="020B0604030504040204" pitchFamily="34" charset="-120"/>
              </a:rPr>
              <a:t>教師分類新增</a:t>
            </a:r>
            <a:r>
              <a:rPr lang="zh-TW" altLang="en-US" sz="2400" b="1" dirty="0" smtClean="0">
                <a:solidFill>
                  <a:srgbClr val="FF0000"/>
                </a:solidFill>
                <a:latin typeface="微軟正黑體" panose="020B0604030504040204" pitchFamily="34" charset="-120"/>
                <a:ea typeface="微軟正黑體" panose="020B0604030504040204" pitchFamily="34" charset="-120"/>
              </a:rPr>
              <a:t>「專案教師」</a:t>
            </a:r>
            <a:r>
              <a:rPr lang="zh-TW" altLang="en-US" sz="2400" dirty="0" smtClean="0">
                <a:latin typeface="微軟正黑體" panose="020B0604030504040204" pitchFamily="34" charset="-120"/>
                <a:ea typeface="微軟正黑體" panose="020B0604030504040204" pitchFamily="34" charset="-120"/>
              </a:rPr>
              <a:t>選項。</a:t>
            </a:r>
            <a:endParaRPr lang="en-US" altLang="zh-TW" sz="2400" dirty="0">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u"/>
              <a:defRPr/>
            </a:pPr>
            <a:r>
              <a:rPr lang="zh-TW" altLang="en-US" sz="2400" b="1" dirty="0" smtClean="0">
                <a:solidFill>
                  <a:srgbClr val="FF0000"/>
                </a:solidFill>
                <a:latin typeface="微軟正黑體" panose="020B0604030504040204" pitchFamily="34" charset="-120"/>
                <a:ea typeface="微軟正黑體" panose="020B0604030504040204" pitchFamily="34" charset="-120"/>
              </a:rPr>
              <a:t>「專案教師」</a:t>
            </a:r>
            <a:r>
              <a:rPr lang="zh-TW" altLang="en-US" sz="2400" dirty="0" smtClean="0">
                <a:latin typeface="微軟正黑體" panose="020B0604030504040204" pitchFamily="34" charset="-120"/>
                <a:ea typeface="微軟正黑體" panose="020B0604030504040204" pitchFamily="34" charset="-120"/>
              </a:rPr>
              <a:t>：</a:t>
            </a:r>
            <a:r>
              <a:rPr lang="zh-TW" altLang="zh-TW" sz="2400" dirty="0">
                <a:latin typeface="微軟正黑體" panose="020B0604030504040204" pitchFamily="34" charset="-120"/>
                <a:ea typeface="微軟正黑體" panose="020B0604030504040204" pitchFamily="34" charset="-120"/>
              </a:rPr>
              <a:t>係指學校</a:t>
            </a:r>
            <a:r>
              <a:rPr lang="zh-TW" altLang="zh-TW" sz="2400" b="1" dirty="0">
                <a:solidFill>
                  <a:srgbClr val="FF0000"/>
                </a:solidFill>
                <a:latin typeface="微軟正黑體" panose="020B0604030504040204" pitchFamily="34" charset="-120"/>
                <a:ea typeface="微軟正黑體" panose="020B0604030504040204" pitchFamily="34" charset="-120"/>
              </a:rPr>
              <a:t>編制外之專任教師</a:t>
            </a:r>
            <a:r>
              <a:rPr lang="zh-TW" altLang="zh-TW" sz="2400" dirty="0">
                <a:latin typeface="微軟正黑體" panose="020B0604030504040204" pitchFamily="34" charset="-120"/>
                <a:ea typeface="微軟正黑體" panose="020B0604030504040204" pitchFamily="34" charset="-120"/>
              </a:rPr>
              <a:t>，例如國立大專校院依「國立大學校務基金進用教學人員研究人員及工作人員實施原則」聘任者，或私立大專校院依校內聘任</a:t>
            </a:r>
            <a:r>
              <a:rPr lang="zh-TW" altLang="zh-TW" sz="2400" dirty="0" smtClean="0">
                <a:latin typeface="微軟正黑體" panose="020B0604030504040204" pitchFamily="34" charset="-120"/>
                <a:ea typeface="微軟正黑體" panose="020B0604030504040204" pitchFamily="34" charset="-120"/>
              </a:rPr>
              <a:t>規定，</a:t>
            </a:r>
            <a:r>
              <a:rPr lang="zh-TW" altLang="zh-TW" sz="2400" dirty="0">
                <a:latin typeface="微軟正黑體" panose="020B0604030504040204" pitchFamily="34" charset="-120"/>
                <a:ea typeface="微軟正黑體" panose="020B0604030504040204" pitchFamily="34" charset="-120"/>
              </a:rPr>
              <a:t>並支給合格專任</a:t>
            </a:r>
            <a:r>
              <a:rPr lang="zh-TW" altLang="zh-TW" sz="2400" dirty="0" smtClean="0">
                <a:latin typeface="微軟正黑體" panose="020B0604030504040204" pitchFamily="34" charset="-120"/>
                <a:ea typeface="微軟正黑體" panose="020B0604030504040204" pitchFamily="34" charset="-120"/>
              </a:rPr>
              <a:t>教師</a:t>
            </a:r>
            <a:r>
              <a:rPr lang="zh-TW" altLang="en-US" sz="2400" dirty="0" smtClean="0">
                <a:latin typeface="微軟正黑體" panose="020B0604030504040204" pitchFamily="34" charset="-120"/>
                <a:ea typeface="微軟正黑體" panose="020B0604030504040204" pitchFamily="34" charset="-120"/>
              </a:rPr>
              <a:t>薪</a:t>
            </a:r>
            <a:r>
              <a:rPr lang="zh-TW" altLang="zh-TW" sz="2400" dirty="0" smtClean="0">
                <a:latin typeface="微軟正黑體" panose="020B0604030504040204" pitchFamily="34" charset="-120"/>
                <a:ea typeface="微軟正黑體" panose="020B0604030504040204" pitchFamily="34" charset="-120"/>
              </a:rPr>
              <a:t>資</a:t>
            </a:r>
            <a:r>
              <a:rPr lang="zh-TW" altLang="zh-TW" sz="2400" dirty="0">
                <a:latin typeface="微軟正黑體" panose="020B0604030504040204" pitchFamily="34" charset="-120"/>
                <a:ea typeface="微軟正黑體" panose="020B0604030504040204" pitchFamily="34" charset="-120"/>
              </a:rPr>
              <a:t>者</a:t>
            </a:r>
            <a:r>
              <a:rPr lang="zh-TW" altLang="zh-TW" sz="2400" dirty="0" smtClean="0">
                <a:latin typeface="微軟正黑體" panose="020B0604030504040204" pitchFamily="34" charset="-120"/>
                <a:ea typeface="微軟正黑體" panose="020B0604030504040204" pitchFamily="34" charset="-120"/>
              </a:rPr>
              <a:t>。</a:t>
            </a:r>
          </a:p>
          <a:p>
            <a:r>
              <a:rPr lang="en-US" altLang="zh-TW" dirty="0">
                <a:latin typeface="微軟正黑體" panose="020B0604030504040204" pitchFamily="34" charset="-120"/>
                <a:ea typeface="微軟正黑體" panose="020B0604030504040204" pitchFamily="34" charset="-120"/>
              </a:rPr>
              <a:t> </a:t>
            </a:r>
            <a:r>
              <a:rPr lang="en-US" altLang="zh-TW" dirty="0" smtClean="0">
                <a:latin typeface="微軟正黑體" panose="020B0604030504040204" pitchFamily="34" charset="-120"/>
                <a:ea typeface="微軟正黑體" panose="020B0604030504040204" pitchFamily="34" charset="-120"/>
              </a:rPr>
              <a:t>    </a:t>
            </a:r>
          </a:p>
          <a:p>
            <a:r>
              <a:rPr lang="en-US" altLang="zh-TW" dirty="0" smtClean="0">
                <a:latin typeface="微軟正黑體" panose="020B0604030504040204" pitchFamily="34" charset="-120"/>
                <a:ea typeface="微軟正黑體" panose="020B0604030504040204" pitchFamily="34" charset="-120"/>
              </a:rPr>
              <a:t>     </a:t>
            </a:r>
            <a:r>
              <a:rPr lang="zh-TW" altLang="zh-TW" dirty="0" smtClean="0">
                <a:latin typeface="微軟正黑體" panose="020B0604030504040204" pitchFamily="34" charset="-120"/>
                <a:ea typeface="微軟正黑體" panose="020B0604030504040204" pitchFamily="34" charset="-120"/>
              </a:rPr>
              <a:t>【</a:t>
            </a:r>
            <a:r>
              <a:rPr lang="en-US" altLang="zh-TW" dirty="0" smtClean="0">
                <a:latin typeface="微軟正黑體" panose="020B0604030504040204" pitchFamily="34" charset="-120"/>
                <a:ea typeface="微軟正黑體" panose="020B0604030504040204" pitchFamily="34" charset="-120"/>
              </a:rPr>
              <a:t>107</a:t>
            </a:r>
            <a:r>
              <a:rPr lang="zh-TW" altLang="zh-TW" dirty="0" smtClean="0">
                <a:latin typeface="微軟正黑體" panose="020B0604030504040204" pitchFamily="34" charset="-120"/>
                <a:ea typeface="微軟正黑體" panose="020B0604030504040204" pitchFamily="34" charset="-120"/>
              </a:rPr>
              <a:t>年</a:t>
            </a:r>
            <a:r>
              <a:rPr lang="en-US" altLang="zh-TW" dirty="0" smtClean="0">
                <a:latin typeface="微軟正黑體" panose="020B0604030504040204" pitchFamily="34" charset="-120"/>
                <a:ea typeface="微軟正黑體" panose="020B0604030504040204" pitchFamily="34" charset="-120"/>
              </a:rPr>
              <a:t>03</a:t>
            </a:r>
            <a:r>
              <a:rPr lang="zh-TW" altLang="zh-TW" dirty="0" smtClean="0">
                <a:latin typeface="微軟正黑體" panose="020B0604030504040204" pitchFamily="34" charset="-120"/>
                <a:ea typeface="微軟正黑體" panose="020B0604030504040204" pitchFamily="34" charset="-120"/>
              </a:rPr>
              <a:t>月因應「教育部技職司」</a:t>
            </a:r>
            <a:r>
              <a:rPr lang="zh-TW" altLang="en-US" dirty="0" smtClean="0">
                <a:latin typeface="微軟正黑體" panose="020B0604030504040204" pitchFamily="34" charset="-120"/>
                <a:ea typeface="微軟正黑體" panose="020B0604030504040204" pitchFamily="34" charset="-120"/>
              </a:rPr>
              <a:t>需求新增選項</a:t>
            </a:r>
            <a:r>
              <a:rPr lang="zh-TW" altLang="zh-TW" dirty="0" smtClean="0">
                <a:latin typeface="微軟正黑體" panose="020B0604030504040204" pitchFamily="34" charset="-120"/>
                <a:ea typeface="微軟正黑體" panose="020B0604030504040204" pitchFamily="34" charset="-120"/>
              </a:rPr>
              <a:t>】</a:t>
            </a:r>
            <a:endParaRPr lang="zh-TW" altLang="zh-TW" sz="2000" dirty="0">
              <a:latin typeface="微軟正黑體" panose="020B0604030504040204" pitchFamily="34" charset="-120"/>
              <a:ea typeface="微軟正黑體" panose="020B0604030504040204" pitchFamily="34" charset="-120"/>
            </a:endParaRPr>
          </a:p>
        </p:txBody>
      </p:sp>
      <p:sp>
        <p:nvSpPr>
          <p:cNvPr id="5" name="投影片編號版面配置區 4"/>
          <p:cNvSpPr>
            <a:spLocks noGrp="1"/>
          </p:cNvSpPr>
          <p:nvPr>
            <p:ph type="sldNum" sz="quarter" idx="4"/>
          </p:nvPr>
        </p:nvSpPr>
        <p:spPr/>
        <p:txBody>
          <a:bodyPr/>
          <a:lstStyle/>
          <a:p>
            <a:fld id="{BA36ACD9-F410-4E0C-AA39-2C3CA9F8E6F8}" type="slidenum">
              <a:rPr lang="zh-TW" altLang="en-US" smtClean="0"/>
              <a:t>18</a:t>
            </a:fld>
            <a:endParaRPr lang="zh-TW" altLang="en-US" dirty="0"/>
          </a:p>
        </p:txBody>
      </p:sp>
      <p:sp>
        <p:nvSpPr>
          <p:cNvPr id="11" name="圓角矩形 10"/>
          <p:cNvSpPr/>
          <p:nvPr/>
        </p:nvSpPr>
        <p:spPr>
          <a:xfrm>
            <a:off x="107047" y="3798916"/>
            <a:ext cx="5608007" cy="1014153"/>
          </a:xfrm>
          <a:prstGeom prst="roundRect">
            <a:avLst/>
          </a:prstGeom>
          <a:noFill/>
          <a:ln w="63500">
            <a:solidFill>
              <a:srgbClr val="FF0000">
                <a:alpha val="40000"/>
              </a:srgbClr>
            </a:solidFill>
          </a:ln>
          <a:effectLst>
            <a:glow rad="228600">
              <a:srgbClr val="FF00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 name="文字方塊 6"/>
          <p:cNvSpPr txBox="1"/>
          <p:nvPr/>
        </p:nvSpPr>
        <p:spPr>
          <a:xfrm>
            <a:off x="6725920" y="0"/>
            <a:ext cx="5466080" cy="1323439"/>
          </a:xfrm>
          <a:prstGeom prst="rect">
            <a:avLst/>
          </a:prstGeom>
          <a:noFill/>
        </p:spPr>
        <p:txBody>
          <a:bodyPr wrap="square" rtlCol="0">
            <a:spAutoFit/>
          </a:bodyPr>
          <a:lstStyle/>
          <a:p>
            <a:r>
              <a:rPr lang="zh-TW" altLang="en-US" sz="4000" b="1" dirty="0" smtClean="0">
                <a:solidFill>
                  <a:srgbClr val="FF0000"/>
                </a:solidFill>
              </a:rPr>
              <a:t>（</a:t>
            </a:r>
            <a:r>
              <a:rPr lang="zh-TW" altLang="en-US" sz="4000" b="1" dirty="0">
                <a:solidFill>
                  <a:srgbClr val="FF0000"/>
                </a:solidFill>
              </a:rPr>
              <a:t>人事室、各系、通識</a:t>
            </a:r>
            <a:r>
              <a:rPr lang="zh-TW" altLang="en-US" sz="4000" b="1" dirty="0" smtClean="0">
                <a:solidFill>
                  <a:srgbClr val="FF0000"/>
                </a:solidFill>
              </a:rPr>
              <a:t>、</a:t>
            </a:r>
            <a:endParaRPr lang="en-US" altLang="zh-TW" sz="4000" b="1" dirty="0" smtClean="0">
              <a:solidFill>
                <a:srgbClr val="FF0000"/>
              </a:solidFill>
            </a:endParaRPr>
          </a:p>
          <a:p>
            <a:r>
              <a:rPr lang="zh-TW" altLang="en-US" sz="4000" b="1" dirty="0" smtClean="0">
                <a:solidFill>
                  <a:srgbClr val="FF0000"/>
                </a:solidFill>
              </a:rPr>
              <a:t>推廣</a:t>
            </a:r>
            <a:r>
              <a:rPr lang="zh-TW" altLang="en-US" sz="4000" b="1" dirty="0">
                <a:solidFill>
                  <a:srgbClr val="FF0000"/>
                </a:solidFill>
              </a:rPr>
              <a:t>、研發</a:t>
            </a:r>
            <a:r>
              <a:rPr lang="zh-TW" altLang="en-US" sz="4000" b="1" dirty="0" smtClean="0">
                <a:solidFill>
                  <a:srgbClr val="FF0000"/>
                </a:solidFill>
              </a:rPr>
              <a:t>處）</a:t>
            </a:r>
            <a:endParaRPr lang="zh-TW" altLang="en-US" sz="4000" b="1" dirty="0">
              <a:solidFill>
                <a:srgbClr val="FF0000"/>
              </a:solidFill>
            </a:endParaRPr>
          </a:p>
        </p:txBody>
      </p:sp>
    </p:spTree>
    <p:extLst>
      <p:ext uri="{BB962C8B-B14F-4D97-AF65-F5344CB8AC3E}">
        <p14:creationId xmlns:p14="http://schemas.microsoft.com/office/powerpoint/2010/main" val="220887880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8906993"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smtClean="0">
                <a:solidFill>
                  <a:schemeClr val="accent6">
                    <a:lumMod val="50000"/>
                  </a:schemeClr>
                </a:solidFill>
              </a:rPr>
              <a:t>表</a:t>
            </a:r>
            <a:r>
              <a:rPr lang="en-US" altLang="zh-TW" sz="4400" dirty="0" smtClean="0">
                <a:solidFill>
                  <a:schemeClr val="accent6">
                    <a:lumMod val="50000"/>
                  </a:schemeClr>
                </a:solidFill>
              </a:rPr>
              <a:t>1-2-1</a:t>
            </a:r>
            <a:r>
              <a:rPr lang="zh-TW" altLang="en-US" sz="4400" dirty="0" smtClean="0">
                <a:solidFill>
                  <a:schemeClr val="accent6">
                    <a:lumMod val="50000"/>
                  </a:schemeClr>
                </a:solidFill>
              </a:rPr>
              <a:t>教師業界實務經驗資料表</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2</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9" name="矩形 8"/>
          <p:cNvSpPr/>
          <p:nvPr/>
        </p:nvSpPr>
        <p:spPr>
          <a:xfrm>
            <a:off x="292983" y="4019550"/>
            <a:ext cx="11622792" cy="2705100"/>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0" name="矩形 9"/>
          <p:cNvSpPr/>
          <p:nvPr/>
        </p:nvSpPr>
        <p:spPr>
          <a:xfrm>
            <a:off x="287248" y="4034577"/>
            <a:ext cx="11599952" cy="2769989"/>
          </a:xfrm>
          <a:prstGeom prst="rect">
            <a:avLst/>
          </a:prstGeom>
        </p:spPr>
        <p:txBody>
          <a:bodyPr wrap="square">
            <a:spAutoFit/>
          </a:bodyPr>
          <a:lstStyle/>
          <a:p>
            <a:pPr eaLnBrk="1" latinLnBrk="1" hangingPunct="1">
              <a:lnSpc>
                <a:spcPct val="150000"/>
              </a:lnSpc>
              <a:defRPr/>
            </a:pP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定義補充</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endParaRPr lang="en-US" altLang="zh-TW" sz="2400" b="1" dirty="0" smtClean="0">
              <a:solidFill>
                <a:srgbClr val="FF0000"/>
              </a:solidFill>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u"/>
              <a:defRPr/>
            </a:pPr>
            <a:r>
              <a:rPr lang="zh-TW" altLang="zh-TW" sz="2400" dirty="0" smtClean="0">
                <a:latin typeface="微軟正黑體" panose="020B0604030504040204" pitchFamily="34" charset="-120"/>
                <a:ea typeface="微軟正黑體" panose="020B0604030504040204" pitchFamily="34" charset="-120"/>
              </a:rPr>
              <a:t>依據</a:t>
            </a:r>
            <a:r>
              <a:rPr lang="zh-TW" altLang="zh-TW" sz="2400" b="1" dirty="0" smtClean="0">
                <a:solidFill>
                  <a:srgbClr val="FF0000"/>
                </a:solidFill>
                <a:latin typeface="微軟正黑體" panose="020B0604030504040204" pitchFamily="34" charset="-120"/>
                <a:ea typeface="微軟正黑體" panose="020B0604030504040204" pitchFamily="34" charset="-120"/>
              </a:rPr>
              <a:t>技術及職業教育法第</a:t>
            </a:r>
            <a:r>
              <a:rPr lang="en-US" altLang="zh-TW" sz="2400" b="1" dirty="0" smtClean="0">
                <a:solidFill>
                  <a:srgbClr val="FF0000"/>
                </a:solidFill>
                <a:latin typeface="微軟正黑體" panose="020B0604030504040204" pitchFamily="34" charset="-120"/>
                <a:ea typeface="微軟正黑體" panose="020B0604030504040204" pitchFamily="34" charset="-120"/>
              </a:rPr>
              <a:t>26</a:t>
            </a:r>
            <a:r>
              <a:rPr lang="zh-TW" altLang="zh-TW" sz="2400" b="1" dirty="0" smtClean="0">
                <a:solidFill>
                  <a:srgbClr val="FF0000"/>
                </a:solidFill>
                <a:latin typeface="微軟正黑體" panose="020B0604030504040204" pitchFamily="34" charset="-120"/>
                <a:ea typeface="微軟正黑體" panose="020B0604030504040204" pitchFamily="34" charset="-120"/>
              </a:rPr>
              <a:t>條第</a:t>
            </a:r>
            <a:r>
              <a:rPr lang="en-US" altLang="zh-TW" sz="2400" b="1" dirty="0" smtClean="0">
                <a:solidFill>
                  <a:srgbClr val="FF0000"/>
                </a:solidFill>
                <a:latin typeface="微軟正黑體" panose="020B0604030504040204" pitchFamily="34" charset="-120"/>
                <a:ea typeface="微軟正黑體" panose="020B0604030504040204" pitchFamily="34" charset="-120"/>
              </a:rPr>
              <a:t>1</a:t>
            </a:r>
            <a:r>
              <a:rPr lang="zh-TW" altLang="zh-TW" sz="2400" b="1" dirty="0" smtClean="0">
                <a:solidFill>
                  <a:srgbClr val="FF0000"/>
                </a:solidFill>
                <a:latin typeface="微軟正黑體" panose="020B0604030504040204" pitchFamily="34" charset="-120"/>
                <a:ea typeface="微軟正黑體" panose="020B0604030504040204" pitchFamily="34" charset="-120"/>
              </a:rPr>
              <a:t>項</a:t>
            </a:r>
            <a:r>
              <a:rPr lang="zh-TW" altLang="zh-TW" sz="2400" dirty="0" smtClean="0">
                <a:latin typeface="微軟正黑體" panose="020B0604030504040204" pitchFamily="34" charset="-120"/>
                <a:ea typeface="微軟正黑體" panose="020B0604030504040204" pitchFamily="34" charset="-120"/>
              </a:rPr>
              <a:t>規定，技職校院專業科目或技術科目教師、專業及技術人員或專業及技術教師，每任教滿六年應至與技職校院合作機構或與任教領域有關之產業，進行至少半年以上與專業或技術相關之研習或研究，已完成研習或研究，</a:t>
            </a:r>
            <a:r>
              <a:rPr lang="zh-TW" altLang="zh-TW" sz="2400" b="1" dirty="0" smtClean="0">
                <a:solidFill>
                  <a:srgbClr val="FF0000"/>
                </a:solidFill>
                <a:latin typeface="微軟正黑體" panose="020B0604030504040204" pitchFamily="34" charset="-120"/>
                <a:ea typeface="微軟正黑體" panose="020B0604030504040204" pitchFamily="34" charset="-120"/>
              </a:rPr>
              <a:t>經學校認定後亦得予採計於本表</a:t>
            </a:r>
            <a:r>
              <a:rPr lang="zh-TW" altLang="zh-TW" sz="2400" dirty="0" smtClean="0">
                <a:latin typeface="微軟正黑體" panose="020B0604030504040204" pitchFamily="34" charset="-120"/>
                <a:ea typeface="微軟正黑體" panose="020B0604030504040204" pitchFamily="34" charset="-120"/>
              </a:rPr>
              <a:t>。</a:t>
            </a:r>
            <a:r>
              <a:rPr lang="en-US" altLang="zh-TW" sz="2400" dirty="0" smtClean="0">
                <a:latin typeface="微軟正黑體" panose="020B0604030504040204" pitchFamily="34" charset="-120"/>
                <a:ea typeface="微軟正黑體" panose="020B0604030504040204" pitchFamily="34" charset="-120"/>
              </a:rPr>
              <a:t>   </a:t>
            </a:r>
          </a:p>
          <a:p>
            <a:pPr>
              <a:defRPr/>
            </a:pPr>
            <a:r>
              <a:rPr lang="en-US" altLang="zh-TW" sz="2400" dirty="0" smtClean="0">
                <a:latin typeface="微軟正黑體" panose="020B0604030504040204" pitchFamily="34" charset="-120"/>
                <a:ea typeface="微軟正黑體" panose="020B0604030504040204" pitchFamily="34" charset="-120"/>
              </a:rPr>
              <a:t>  </a:t>
            </a:r>
          </a:p>
          <a:p>
            <a:r>
              <a:rPr lang="en-US" altLang="zh-TW" dirty="0" smtClean="0">
                <a:latin typeface="微軟正黑體" panose="020B0604030504040204" pitchFamily="34" charset="-120"/>
                <a:ea typeface="微軟正黑體" panose="020B0604030504040204" pitchFamily="34" charset="-120"/>
              </a:rPr>
              <a:t>     </a:t>
            </a:r>
            <a:r>
              <a:rPr lang="zh-TW" altLang="zh-TW" dirty="0" smtClean="0">
                <a:latin typeface="微軟正黑體" panose="020B0604030504040204" pitchFamily="34" charset="-120"/>
                <a:ea typeface="微軟正黑體" panose="020B0604030504040204" pitchFamily="34" charset="-120"/>
              </a:rPr>
              <a:t>【</a:t>
            </a:r>
            <a:r>
              <a:rPr lang="en-US" altLang="zh-TW" dirty="0" smtClean="0">
                <a:latin typeface="微軟正黑體" panose="020B0604030504040204" pitchFamily="34" charset="-120"/>
                <a:ea typeface="微軟正黑體" panose="020B0604030504040204" pitchFamily="34" charset="-120"/>
              </a:rPr>
              <a:t>107</a:t>
            </a:r>
            <a:r>
              <a:rPr lang="zh-TW" altLang="zh-TW" dirty="0" smtClean="0">
                <a:latin typeface="微軟正黑體" panose="020B0604030504040204" pitchFamily="34" charset="-120"/>
                <a:ea typeface="微軟正黑體" panose="020B0604030504040204" pitchFamily="34" charset="-120"/>
              </a:rPr>
              <a:t>年</a:t>
            </a:r>
            <a:r>
              <a:rPr lang="en-US" altLang="zh-TW" dirty="0" smtClean="0">
                <a:latin typeface="微軟正黑體" panose="020B0604030504040204" pitchFamily="34" charset="-120"/>
                <a:ea typeface="微軟正黑體" panose="020B0604030504040204" pitchFamily="34" charset="-120"/>
              </a:rPr>
              <a:t>03</a:t>
            </a:r>
            <a:r>
              <a:rPr lang="zh-TW" altLang="zh-TW" dirty="0" smtClean="0">
                <a:latin typeface="微軟正黑體" panose="020B0604030504040204" pitchFamily="34" charset="-120"/>
                <a:ea typeface="微軟正黑體" panose="020B0604030504040204" pitchFamily="34" charset="-120"/>
              </a:rPr>
              <a:t>月因應「教育部技職司」</a:t>
            </a:r>
            <a:r>
              <a:rPr lang="zh-TW" altLang="en-US" dirty="0" smtClean="0">
                <a:latin typeface="微軟正黑體" panose="020B0604030504040204" pitchFamily="34" charset="-120"/>
                <a:ea typeface="微軟正黑體" panose="020B0604030504040204" pitchFamily="34" charset="-120"/>
              </a:rPr>
              <a:t>需求定義修訂</a:t>
            </a:r>
            <a:r>
              <a:rPr lang="zh-TW" altLang="zh-TW" dirty="0" smtClean="0">
                <a:latin typeface="微軟正黑體" panose="020B0604030504040204" pitchFamily="34" charset="-120"/>
                <a:ea typeface="微軟正黑體" panose="020B0604030504040204" pitchFamily="34" charset="-120"/>
              </a:rPr>
              <a:t>】</a:t>
            </a:r>
            <a:endParaRPr lang="zh-TW" altLang="zh-TW" sz="2000" dirty="0">
              <a:latin typeface="微軟正黑體" panose="020B0604030504040204" pitchFamily="34" charset="-120"/>
              <a:ea typeface="微軟正黑體" panose="020B0604030504040204" pitchFamily="34" charset="-120"/>
            </a:endParaRPr>
          </a:p>
        </p:txBody>
      </p:sp>
      <p:graphicFrame>
        <p:nvGraphicFramePr>
          <p:cNvPr id="5" name="表格 4"/>
          <p:cNvGraphicFramePr>
            <a:graphicFrameLocks noGrp="1"/>
          </p:cNvGraphicFramePr>
          <p:nvPr>
            <p:extLst>
              <p:ext uri="{D42A27DB-BD31-4B8C-83A1-F6EECF244321}">
                <p14:modId xmlns:p14="http://schemas.microsoft.com/office/powerpoint/2010/main" val="1511063015"/>
              </p:ext>
            </p:extLst>
          </p:nvPr>
        </p:nvGraphicFramePr>
        <p:xfrm>
          <a:off x="287246" y="1077920"/>
          <a:ext cx="11628528" cy="2861714"/>
        </p:xfrm>
        <a:graphic>
          <a:graphicData uri="http://schemas.openxmlformats.org/drawingml/2006/table">
            <a:tbl>
              <a:tblPr>
                <a:tableStyleId>{5940675A-B579-460E-94D1-54222C63F5DA}</a:tableStyleId>
              </a:tblPr>
              <a:tblGrid>
                <a:gridCol w="1453566">
                  <a:extLst>
                    <a:ext uri="{9D8B030D-6E8A-4147-A177-3AD203B41FA5}">
                      <a16:colId xmlns:a16="http://schemas.microsoft.com/office/drawing/2014/main" xmlns="" val="3155382242"/>
                    </a:ext>
                  </a:extLst>
                </a:gridCol>
                <a:gridCol w="1453566">
                  <a:extLst>
                    <a:ext uri="{9D8B030D-6E8A-4147-A177-3AD203B41FA5}">
                      <a16:colId xmlns:a16="http://schemas.microsoft.com/office/drawing/2014/main" xmlns="" val="1547868478"/>
                    </a:ext>
                  </a:extLst>
                </a:gridCol>
                <a:gridCol w="1455892">
                  <a:extLst>
                    <a:ext uri="{9D8B030D-6E8A-4147-A177-3AD203B41FA5}">
                      <a16:colId xmlns:a16="http://schemas.microsoft.com/office/drawing/2014/main" xmlns="" val="3827465281"/>
                    </a:ext>
                  </a:extLst>
                </a:gridCol>
                <a:gridCol w="1453566">
                  <a:extLst>
                    <a:ext uri="{9D8B030D-6E8A-4147-A177-3AD203B41FA5}">
                      <a16:colId xmlns:a16="http://schemas.microsoft.com/office/drawing/2014/main" xmlns="" val="1491948117"/>
                    </a:ext>
                  </a:extLst>
                </a:gridCol>
                <a:gridCol w="1453566">
                  <a:extLst>
                    <a:ext uri="{9D8B030D-6E8A-4147-A177-3AD203B41FA5}">
                      <a16:colId xmlns:a16="http://schemas.microsoft.com/office/drawing/2014/main" xmlns="" val="235326362"/>
                    </a:ext>
                  </a:extLst>
                </a:gridCol>
                <a:gridCol w="1453566">
                  <a:extLst>
                    <a:ext uri="{9D8B030D-6E8A-4147-A177-3AD203B41FA5}">
                      <a16:colId xmlns:a16="http://schemas.microsoft.com/office/drawing/2014/main" xmlns="" val="2394882900"/>
                    </a:ext>
                  </a:extLst>
                </a:gridCol>
                <a:gridCol w="1453566">
                  <a:extLst>
                    <a:ext uri="{9D8B030D-6E8A-4147-A177-3AD203B41FA5}">
                      <a16:colId xmlns:a16="http://schemas.microsoft.com/office/drawing/2014/main" xmlns="" val="1574785406"/>
                    </a:ext>
                  </a:extLst>
                </a:gridCol>
                <a:gridCol w="1451240">
                  <a:extLst>
                    <a:ext uri="{9D8B030D-6E8A-4147-A177-3AD203B41FA5}">
                      <a16:colId xmlns:a16="http://schemas.microsoft.com/office/drawing/2014/main" xmlns="" val="3435369590"/>
                    </a:ext>
                  </a:extLst>
                </a:gridCol>
              </a:tblGrid>
              <a:tr h="2861714">
                <a:tc>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學年度</a:t>
                      </a:r>
                      <a:r>
                        <a:rPr lang="en-US" sz="1800" kern="100" dirty="0">
                          <a:effectLst/>
                          <a:latin typeface="微軟正黑體" panose="020B0604030504040204" pitchFamily="34" charset="-120"/>
                          <a:ea typeface="微軟正黑體" panose="020B0604030504040204" pitchFamily="34" charset="-120"/>
                        </a:rPr>
                        <a:t>/</a:t>
                      </a:r>
                      <a:r>
                        <a:rPr lang="zh-TW" sz="1800" kern="100" dirty="0">
                          <a:effectLst/>
                          <a:latin typeface="微軟正黑體" panose="020B0604030504040204" pitchFamily="34" charset="-120"/>
                          <a:ea typeface="微軟正黑體" panose="020B0604030504040204" pitchFamily="34" charset="-120"/>
                        </a:rPr>
                        <a:t>學期</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系所</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教師</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工作機構</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專職</a:t>
                      </a:r>
                      <a:r>
                        <a:rPr lang="en-US" sz="1800" kern="100">
                          <a:effectLst/>
                          <a:latin typeface="微軟正黑體" panose="020B0604030504040204" pitchFamily="34" charset="-120"/>
                          <a:ea typeface="微軟正黑體" panose="020B0604030504040204" pitchFamily="34" charset="-120"/>
                        </a:rPr>
                        <a:t>/</a:t>
                      </a:r>
                      <a:r>
                        <a:rPr lang="zh-TW" sz="1800" kern="100">
                          <a:effectLst/>
                          <a:latin typeface="微軟正黑體" panose="020B0604030504040204" pitchFamily="34" charset="-120"/>
                          <a:ea typeface="微軟正黑體" panose="020B0604030504040204" pitchFamily="34" charset="-120"/>
                        </a:rPr>
                        <a:t>兼職</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職稱</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工作起始日期</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工作終止日期</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711145307"/>
                  </a:ext>
                </a:extLst>
              </a:tr>
            </a:tbl>
          </a:graphicData>
        </a:graphic>
      </p:graphicFrame>
      <p:sp>
        <p:nvSpPr>
          <p:cNvPr id="6" name="投影片編號版面配置區 5"/>
          <p:cNvSpPr>
            <a:spLocks noGrp="1"/>
          </p:cNvSpPr>
          <p:nvPr>
            <p:ph type="sldNum" sz="quarter" idx="4"/>
          </p:nvPr>
        </p:nvSpPr>
        <p:spPr/>
        <p:txBody>
          <a:bodyPr/>
          <a:lstStyle/>
          <a:p>
            <a:fld id="{BA36ACD9-F410-4E0C-AA39-2C3CA9F8E6F8}" type="slidenum">
              <a:rPr lang="zh-TW" altLang="en-US" smtClean="0"/>
              <a:t>19</a:t>
            </a:fld>
            <a:endParaRPr lang="zh-TW" altLang="en-US" dirty="0"/>
          </a:p>
        </p:txBody>
      </p:sp>
      <p:sp>
        <p:nvSpPr>
          <p:cNvPr id="11" name="圓角矩形 10"/>
          <p:cNvSpPr/>
          <p:nvPr/>
        </p:nvSpPr>
        <p:spPr>
          <a:xfrm>
            <a:off x="107047" y="3798916"/>
            <a:ext cx="5608007" cy="1014153"/>
          </a:xfrm>
          <a:prstGeom prst="roundRect">
            <a:avLst/>
          </a:prstGeom>
          <a:noFill/>
          <a:ln w="63500">
            <a:solidFill>
              <a:srgbClr val="FF0000">
                <a:alpha val="40000"/>
              </a:srgbClr>
            </a:solidFill>
          </a:ln>
          <a:effectLst>
            <a:glow rad="228600">
              <a:srgbClr val="FF00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3" name="文字方塊 12"/>
          <p:cNvSpPr txBox="1"/>
          <p:nvPr/>
        </p:nvSpPr>
        <p:spPr>
          <a:xfrm>
            <a:off x="303143" y="1086678"/>
            <a:ext cx="6910099" cy="707886"/>
          </a:xfrm>
          <a:prstGeom prst="rect">
            <a:avLst/>
          </a:prstGeom>
          <a:noFill/>
        </p:spPr>
        <p:txBody>
          <a:bodyPr wrap="square" rtlCol="0">
            <a:spAutoFit/>
          </a:bodyPr>
          <a:lstStyle/>
          <a:p>
            <a:r>
              <a:rPr lang="zh-TW" altLang="en-US" sz="4000" b="1" dirty="0" smtClean="0">
                <a:solidFill>
                  <a:srgbClr val="FF0000"/>
                </a:solidFill>
              </a:rPr>
              <a:t>（各</a:t>
            </a:r>
            <a:r>
              <a:rPr lang="zh-TW" altLang="en-US" sz="4000" b="1" dirty="0">
                <a:solidFill>
                  <a:srgbClr val="FF0000"/>
                </a:solidFill>
              </a:rPr>
              <a:t>系、通識</a:t>
            </a:r>
            <a:r>
              <a:rPr lang="zh-TW" altLang="en-US" sz="4000" b="1" dirty="0" smtClean="0">
                <a:solidFill>
                  <a:srgbClr val="FF0000"/>
                </a:solidFill>
              </a:rPr>
              <a:t>、推廣</a:t>
            </a:r>
            <a:r>
              <a:rPr lang="zh-TW" altLang="en-US" sz="4000" b="1" dirty="0">
                <a:solidFill>
                  <a:srgbClr val="FF0000"/>
                </a:solidFill>
              </a:rPr>
              <a:t>、研發</a:t>
            </a:r>
            <a:r>
              <a:rPr lang="zh-TW" altLang="en-US" sz="4000" b="1" dirty="0" smtClean="0">
                <a:solidFill>
                  <a:srgbClr val="FF0000"/>
                </a:solidFill>
              </a:rPr>
              <a:t>處）</a:t>
            </a:r>
            <a:endParaRPr lang="zh-TW" altLang="en-US" sz="4000" b="1" dirty="0">
              <a:solidFill>
                <a:srgbClr val="FF0000"/>
              </a:solidFill>
            </a:endParaRPr>
          </a:p>
        </p:txBody>
      </p:sp>
    </p:spTree>
    <p:extLst>
      <p:ext uri="{BB962C8B-B14F-4D97-AF65-F5344CB8AC3E}">
        <p14:creationId xmlns:p14="http://schemas.microsoft.com/office/powerpoint/2010/main" val="23036904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2"/>
          <p:cNvSpPr txBox="1"/>
          <p:nvPr/>
        </p:nvSpPr>
        <p:spPr>
          <a:xfrm>
            <a:off x="0" y="277169"/>
            <a:ext cx="12191999" cy="1107996"/>
          </a:xfrm>
          <a:prstGeom prst="rect">
            <a:avLst/>
          </a:prstGeom>
          <a:solidFill>
            <a:schemeClr val="accent6">
              <a:lumMod val="75000"/>
            </a:schemeClr>
          </a:solidFill>
        </p:spPr>
        <p:txBody>
          <a:bodyPr wrap="square" rtlCol="0">
            <a:spAutoFit/>
          </a:bodyPr>
          <a:lstStyle/>
          <a:p>
            <a:pPr algn="ctr"/>
            <a:r>
              <a:rPr lang="zh-TW" altLang="en-US" sz="6600" b="1" dirty="0" smtClean="0">
                <a:ln w="6350">
                  <a:noFill/>
                </a:ln>
                <a:solidFill>
                  <a:schemeClr val="accent6">
                    <a:lumMod val="60000"/>
                    <a:lumOff val="40000"/>
                  </a:schemeClr>
                </a:solidFill>
                <a:latin typeface="微軟正黑體" panose="020B0604030504040204" pitchFamily="34" charset="-120"/>
                <a:ea typeface="微軟正黑體" panose="020B0604030504040204" pitchFamily="34" charset="-120"/>
              </a:rPr>
              <a:t>報告大綱</a:t>
            </a:r>
            <a:endParaRPr lang="en-US" altLang="zh-CN" sz="6600" b="1" dirty="0">
              <a:ln w="6350">
                <a:noFill/>
              </a:ln>
              <a:solidFill>
                <a:schemeClr val="accent6">
                  <a:lumMod val="60000"/>
                  <a:lumOff val="40000"/>
                </a:schemeClr>
              </a:solidFill>
              <a:latin typeface="微軟正黑體" panose="020B0604030504040204" pitchFamily="34" charset="-120"/>
              <a:ea typeface="微軟正黑體" panose="020B0604030504040204" pitchFamily="34" charset="-120"/>
            </a:endParaRPr>
          </a:p>
        </p:txBody>
      </p:sp>
      <p:sp>
        <p:nvSpPr>
          <p:cNvPr id="6" name="椭圆 50"/>
          <p:cNvSpPr/>
          <p:nvPr/>
        </p:nvSpPr>
        <p:spPr>
          <a:xfrm>
            <a:off x="4395178" y="1918043"/>
            <a:ext cx="709192" cy="666638"/>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b="1" dirty="0" smtClean="0">
                <a:latin typeface="微軟正黑體" panose="020B0604030504040204" pitchFamily="34" charset="-120"/>
                <a:ea typeface="微軟正黑體" panose="020B0604030504040204" pitchFamily="34" charset="-120"/>
              </a:rPr>
              <a:t>1</a:t>
            </a:r>
            <a:endParaRPr lang="zh-CN" altLang="en-US" sz="2200" b="1" dirty="0">
              <a:latin typeface="微軟正黑體" panose="020B0604030504040204" pitchFamily="34" charset="-120"/>
              <a:ea typeface="微軟正黑體" panose="020B0604030504040204" pitchFamily="34" charset="-120"/>
            </a:endParaRPr>
          </a:p>
        </p:txBody>
      </p:sp>
      <p:sp>
        <p:nvSpPr>
          <p:cNvPr id="19" name="椭圆 50"/>
          <p:cNvSpPr/>
          <p:nvPr/>
        </p:nvSpPr>
        <p:spPr>
          <a:xfrm>
            <a:off x="4395178" y="2793650"/>
            <a:ext cx="709192" cy="666638"/>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b="1" dirty="0" smtClean="0">
                <a:latin typeface="微軟正黑體" panose="020B0604030504040204" pitchFamily="34" charset="-120"/>
                <a:ea typeface="微軟正黑體" panose="020B0604030504040204" pitchFamily="34" charset="-120"/>
              </a:rPr>
              <a:t>2</a:t>
            </a:r>
            <a:endParaRPr lang="zh-CN" altLang="en-US" sz="2200" b="1" dirty="0">
              <a:latin typeface="微軟正黑體" panose="020B0604030504040204" pitchFamily="34" charset="-120"/>
              <a:ea typeface="微軟正黑體" panose="020B0604030504040204" pitchFamily="34" charset="-120"/>
            </a:endParaRPr>
          </a:p>
        </p:txBody>
      </p:sp>
      <p:sp>
        <p:nvSpPr>
          <p:cNvPr id="20" name="椭圆 50"/>
          <p:cNvSpPr/>
          <p:nvPr/>
        </p:nvSpPr>
        <p:spPr>
          <a:xfrm>
            <a:off x="4395178" y="3669257"/>
            <a:ext cx="709192" cy="666638"/>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b="1" dirty="0" smtClean="0">
                <a:latin typeface="微軟正黑體" panose="020B0604030504040204" pitchFamily="34" charset="-120"/>
                <a:ea typeface="微軟正黑體" panose="020B0604030504040204" pitchFamily="34" charset="-120"/>
              </a:rPr>
              <a:t>3</a:t>
            </a:r>
            <a:endParaRPr lang="zh-CN" altLang="en-US" sz="2200" b="1" dirty="0">
              <a:latin typeface="微軟正黑體" panose="020B0604030504040204" pitchFamily="34" charset="-120"/>
              <a:ea typeface="微軟正黑體" panose="020B0604030504040204" pitchFamily="34" charset="-120"/>
            </a:endParaRPr>
          </a:p>
        </p:txBody>
      </p:sp>
      <p:sp>
        <p:nvSpPr>
          <p:cNvPr id="21" name="椭圆 50"/>
          <p:cNvSpPr/>
          <p:nvPr/>
        </p:nvSpPr>
        <p:spPr>
          <a:xfrm>
            <a:off x="4395178" y="4544864"/>
            <a:ext cx="709192" cy="666638"/>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b="1" dirty="0" smtClean="0">
                <a:latin typeface="微軟正黑體" panose="020B0604030504040204" pitchFamily="34" charset="-120"/>
                <a:ea typeface="微軟正黑體" panose="020B0604030504040204" pitchFamily="34" charset="-120"/>
              </a:rPr>
              <a:t>4</a:t>
            </a:r>
            <a:endParaRPr lang="zh-CN" altLang="en-US" sz="2200" b="1" dirty="0">
              <a:latin typeface="微軟正黑體" panose="020B0604030504040204" pitchFamily="34" charset="-120"/>
              <a:ea typeface="微軟正黑體" panose="020B0604030504040204" pitchFamily="34" charset="-120"/>
            </a:endParaRPr>
          </a:p>
        </p:txBody>
      </p:sp>
      <p:sp>
        <p:nvSpPr>
          <p:cNvPr id="22" name="椭圆 50"/>
          <p:cNvSpPr/>
          <p:nvPr/>
        </p:nvSpPr>
        <p:spPr>
          <a:xfrm>
            <a:off x="4395178" y="5420471"/>
            <a:ext cx="709192" cy="666638"/>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b="1" dirty="0" smtClean="0">
                <a:latin typeface="微軟正黑體" panose="020B0604030504040204" pitchFamily="34" charset="-120"/>
                <a:ea typeface="微軟正黑體" panose="020B0604030504040204" pitchFamily="34" charset="-120"/>
              </a:rPr>
              <a:t>5</a:t>
            </a:r>
            <a:endParaRPr lang="zh-CN" altLang="en-US" sz="2200" b="1" dirty="0">
              <a:latin typeface="微軟正黑體" panose="020B0604030504040204" pitchFamily="34" charset="-120"/>
              <a:ea typeface="微軟正黑體" panose="020B0604030504040204" pitchFamily="34" charset="-120"/>
            </a:endParaRPr>
          </a:p>
        </p:txBody>
      </p:sp>
      <p:sp>
        <p:nvSpPr>
          <p:cNvPr id="24" name="矩形 23"/>
          <p:cNvSpPr/>
          <p:nvPr/>
        </p:nvSpPr>
        <p:spPr>
          <a:xfrm>
            <a:off x="5232055" y="1963614"/>
            <a:ext cx="1826141" cy="584775"/>
          </a:xfrm>
          <a:prstGeom prst="rect">
            <a:avLst/>
          </a:prstGeom>
        </p:spPr>
        <p:txBody>
          <a:bodyPr wrap="none">
            <a:spAutoFit/>
          </a:bodyPr>
          <a:lstStyle/>
          <a:p>
            <a:pPr lvl="0"/>
            <a:r>
              <a:rPr lang="zh-TW" altLang="en-US" sz="3200" b="1" dirty="0">
                <a:latin typeface="微軟正黑體" panose="020B0604030504040204" pitchFamily="34" charset="-120"/>
                <a:ea typeface="微軟正黑體" panose="020B0604030504040204" pitchFamily="34" charset="-120"/>
              </a:rPr>
              <a:t>作業時程</a:t>
            </a:r>
          </a:p>
        </p:txBody>
      </p:sp>
      <p:sp>
        <p:nvSpPr>
          <p:cNvPr id="49" name="矩形 48"/>
          <p:cNvSpPr/>
          <p:nvPr/>
        </p:nvSpPr>
        <p:spPr>
          <a:xfrm>
            <a:off x="5232055" y="2888727"/>
            <a:ext cx="3057247" cy="584775"/>
          </a:xfrm>
          <a:prstGeom prst="rect">
            <a:avLst/>
          </a:prstGeom>
        </p:spPr>
        <p:txBody>
          <a:bodyPr wrap="none">
            <a:spAutoFit/>
          </a:bodyPr>
          <a:lstStyle/>
          <a:p>
            <a:r>
              <a:rPr lang="zh-TW" altLang="en-US" sz="3200" b="1" dirty="0">
                <a:latin typeface="微軟正黑體" panose="020B0604030504040204" pitchFamily="34" charset="-120"/>
                <a:ea typeface="微軟正黑體" panose="020B0604030504040204" pitchFamily="34" charset="-120"/>
              </a:rPr>
              <a:t>來文修正排行榜</a:t>
            </a:r>
          </a:p>
        </p:txBody>
      </p:sp>
      <p:sp>
        <p:nvSpPr>
          <p:cNvPr id="50" name="矩形 49"/>
          <p:cNvSpPr/>
          <p:nvPr/>
        </p:nvSpPr>
        <p:spPr>
          <a:xfrm>
            <a:off x="5232055" y="3710188"/>
            <a:ext cx="1826141" cy="584775"/>
          </a:xfrm>
          <a:prstGeom prst="rect">
            <a:avLst/>
          </a:prstGeom>
        </p:spPr>
        <p:txBody>
          <a:bodyPr wrap="none">
            <a:spAutoFit/>
          </a:bodyPr>
          <a:lstStyle/>
          <a:p>
            <a:r>
              <a:rPr lang="zh-TW" altLang="en-US" sz="3200" b="1" dirty="0">
                <a:latin typeface="微軟正黑體" panose="020B0604030504040204" pitchFamily="34" charset="-120"/>
                <a:ea typeface="微軟正黑體" panose="020B0604030504040204" pitchFamily="34" charset="-120"/>
              </a:rPr>
              <a:t>表冊異動</a:t>
            </a:r>
          </a:p>
        </p:txBody>
      </p:sp>
      <p:sp>
        <p:nvSpPr>
          <p:cNvPr id="51" name="矩形 50"/>
          <p:cNvSpPr/>
          <p:nvPr/>
        </p:nvSpPr>
        <p:spPr>
          <a:xfrm>
            <a:off x="5232055" y="4593493"/>
            <a:ext cx="3467616" cy="584775"/>
          </a:xfrm>
          <a:prstGeom prst="rect">
            <a:avLst/>
          </a:prstGeom>
        </p:spPr>
        <p:txBody>
          <a:bodyPr wrap="none">
            <a:spAutoFit/>
          </a:bodyPr>
          <a:lstStyle/>
          <a:p>
            <a:r>
              <a:rPr lang="zh-TW" altLang="en-US" sz="3200" b="1" dirty="0">
                <a:latin typeface="微軟正黑體" panose="020B0604030504040204" pitchFamily="34" charset="-120"/>
                <a:ea typeface="微軟正黑體" panose="020B0604030504040204" pitchFamily="34" charset="-120"/>
              </a:rPr>
              <a:t>下期表冊異動預告</a:t>
            </a:r>
          </a:p>
        </p:txBody>
      </p:sp>
      <p:sp>
        <p:nvSpPr>
          <p:cNvPr id="53" name="矩形 52"/>
          <p:cNvSpPr/>
          <p:nvPr/>
        </p:nvSpPr>
        <p:spPr>
          <a:xfrm>
            <a:off x="5232055" y="5476798"/>
            <a:ext cx="1826141" cy="584775"/>
          </a:xfrm>
          <a:prstGeom prst="rect">
            <a:avLst/>
          </a:prstGeom>
        </p:spPr>
        <p:txBody>
          <a:bodyPr wrap="none">
            <a:spAutoFit/>
          </a:bodyPr>
          <a:lstStyle/>
          <a:p>
            <a:pPr lvl="0"/>
            <a:r>
              <a:rPr lang="zh-TW" altLang="en-US" sz="3200" b="1" dirty="0">
                <a:latin typeface="微軟正黑體" panose="020B0604030504040204" pitchFamily="34" charset="-120"/>
                <a:ea typeface="微軟正黑體" panose="020B0604030504040204" pitchFamily="34" charset="-120"/>
              </a:rPr>
              <a:t>聯絡資訊</a:t>
            </a:r>
          </a:p>
        </p:txBody>
      </p:sp>
      <p:grpSp>
        <p:nvGrpSpPr>
          <p:cNvPr id="54" name="组合 36"/>
          <p:cNvGrpSpPr/>
          <p:nvPr/>
        </p:nvGrpSpPr>
        <p:grpSpPr>
          <a:xfrm>
            <a:off x="-935050" y="3825551"/>
            <a:ext cx="2913140" cy="3726090"/>
            <a:chOff x="996950" y="2262188"/>
            <a:chExt cx="434975" cy="696913"/>
          </a:xfrm>
          <a:solidFill>
            <a:schemeClr val="accent3">
              <a:lumMod val="40000"/>
              <a:lumOff val="60000"/>
            </a:schemeClr>
          </a:solidFill>
        </p:grpSpPr>
        <p:sp>
          <p:nvSpPr>
            <p:cNvPr id="55" name="Freeform 8"/>
            <p:cNvSpPr>
              <a:spLocks noEditPoints="1"/>
            </p:cNvSpPr>
            <p:nvPr/>
          </p:nvSpPr>
          <p:spPr bwMode="auto">
            <a:xfrm>
              <a:off x="1219200" y="2300288"/>
              <a:ext cx="93663" cy="96838"/>
            </a:xfrm>
            <a:custGeom>
              <a:avLst/>
              <a:gdLst>
                <a:gd name="T0" fmla="*/ 81 w 87"/>
                <a:gd name="T1" fmla="*/ 23 h 91"/>
                <a:gd name="T2" fmla="*/ 79 w 87"/>
                <a:gd name="T3" fmla="*/ 19 h 91"/>
                <a:gd name="T4" fmla="*/ 70 w 87"/>
                <a:gd name="T5" fmla="*/ 17 h 91"/>
                <a:gd name="T6" fmla="*/ 67 w 87"/>
                <a:gd name="T7" fmla="*/ 14 h 91"/>
                <a:gd name="T8" fmla="*/ 65 w 87"/>
                <a:gd name="T9" fmla="*/ 6 h 91"/>
                <a:gd name="T10" fmla="*/ 61 w 87"/>
                <a:gd name="T11" fmla="*/ 4 h 91"/>
                <a:gd name="T12" fmla="*/ 53 w 87"/>
                <a:gd name="T13" fmla="*/ 7 h 91"/>
                <a:gd name="T14" fmla="*/ 49 w 87"/>
                <a:gd name="T15" fmla="*/ 6 h 91"/>
                <a:gd name="T16" fmla="*/ 42 w 87"/>
                <a:gd name="T17" fmla="*/ 0 h 91"/>
                <a:gd name="T18" fmla="*/ 38 w 87"/>
                <a:gd name="T19" fmla="*/ 0 h 91"/>
                <a:gd name="T20" fmla="*/ 33 w 87"/>
                <a:gd name="T21" fmla="*/ 7 h 91"/>
                <a:gd name="T22" fmla="*/ 29 w 87"/>
                <a:gd name="T23" fmla="*/ 9 h 91"/>
                <a:gd name="T24" fmla="*/ 23 w 87"/>
                <a:gd name="T25" fmla="*/ 5 h 91"/>
                <a:gd name="T26" fmla="*/ 21 w 87"/>
                <a:gd name="T27" fmla="*/ 14 h 91"/>
                <a:gd name="T28" fmla="*/ 17 w 87"/>
                <a:gd name="T29" fmla="*/ 17 h 91"/>
                <a:gd name="T30" fmla="*/ 9 w 87"/>
                <a:gd name="T31" fmla="*/ 18 h 91"/>
                <a:gd name="T32" fmla="*/ 6 w 87"/>
                <a:gd name="T33" fmla="*/ 22 h 91"/>
                <a:gd name="T34" fmla="*/ 8 w 87"/>
                <a:gd name="T35" fmla="*/ 31 h 91"/>
                <a:gd name="T36" fmla="*/ 7 w 87"/>
                <a:gd name="T37" fmla="*/ 35 h 91"/>
                <a:gd name="T38" fmla="*/ 0 w 87"/>
                <a:gd name="T39" fmla="*/ 41 h 91"/>
                <a:gd name="T40" fmla="*/ 0 w 87"/>
                <a:gd name="T41" fmla="*/ 45 h 91"/>
                <a:gd name="T42" fmla="*/ 6 w 87"/>
                <a:gd name="T43" fmla="*/ 52 h 91"/>
                <a:gd name="T44" fmla="*/ 7 w 87"/>
                <a:gd name="T45" fmla="*/ 56 h 91"/>
                <a:gd name="T46" fmla="*/ 4 w 87"/>
                <a:gd name="T47" fmla="*/ 64 h 91"/>
                <a:gd name="T48" fmla="*/ 6 w 87"/>
                <a:gd name="T49" fmla="*/ 69 h 91"/>
                <a:gd name="T50" fmla="*/ 14 w 87"/>
                <a:gd name="T51" fmla="*/ 71 h 91"/>
                <a:gd name="T52" fmla="*/ 17 w 87"/>
                <a:gd name="T53" fmla="*/ 74 h 91"/>
                <a:gd name="T54" fmla="*/ 19 w 87"/>
                <a:gd name="T55" fmla="*/ 83 h 91"/>
                <a:gd name="T56" fmla="*/ 23 w 87"/>
                <a:gd name="T57" fmla="*/ 85 h 91"/>
                <a:gd name="T58" fmla="*/ 31 w 87"/>
                <a:gd name="T59" fmla="*/ 83 h 91"/>
                <a:gd name="T60" fmla="*/ 35 w 87"/>
                <a:gd name="T61" fmla="*/ 84 h 91"/>
                <a:gd name="T62" fmla="*/ 41 w 87"/>
                <a:gd name="T63" fmla="*/ 91 h 91"/>
                <a:gd name="T64" fmla="*/ 45 w 87"/>
                <a:gd name="T65" fmla="*/ 91 h 91"/>
                <a:gd name="T66" fmla="*/ 51 w 87"/>
                <a:gd name="T67" fmla="*/ 85 h 91"/>
                <a:gd name="T68" fmla="*/ 56 w 87"/>
                <a:gd name="T69" fmla="*/ 83 h 91"/>
                <a:gd name="T70" fmla="*/ 62 w 87"/>
                <a:gd name="T71" fmla="*/ 86 h 91"/>
                <a:gd name="T72" fmla="*/ 64 w 87"/>
                <a:gd name="T73" fmla="*/ 79 h 91"/>
                <a:gd name="T74" fmla="*/ 68 w 87"/>
                <a:gd name="T75" fmla="*/ 77 h 91"/>
                <a:gd name="T76" fmla="*/ 76 w 87"/>
                <a:gd name="T77" fmla="*/ 76 h 91"/>
                <a:gd name="T78" fmla="*/ 79 w 87"/>
                <a:gd name="T79" fmla="*/ 72 h 91"/>
                <a:gd name="T80" fmla="*/ 78 w 87"/>
                <a:gd name="T81" fmla="*/ 63 h 91"/>
                <a:gd name="T82" fmla="*/ 79 w 87"/>
                <a:gd name="T83" fmla="*/ 59 h 91"/>
                <a:gd name="T84" fmla="*/ 86 w 87"/>
                <a:gd name="T85" fmla="*/ 54 h 91"/>
                <a:gd name="T86" fmla="*/ 87 w 87"/>
                <a:gd name="T87" fmla="*/ 50 h 91"/>
                <a:gd name="T88" fmla="*/ 82 w 87"/>
                <a:gd name="T89" fmla="*/ 43 h 91"/>
                <a:gd name="T90" fmla="*/ 81 w 87"/>
                <a:gd name="T91" fmla="*/ 38 h 91"/>
                <a:gd name="T92" fmla="*/ 85 w 87"/>
                <a:gd name="T93" fmla="*/ 30 h 91"/>
                <a:gd name="T94" fmla="*/ 74 w 87"/>
                <a:gd name="T95" fmla="*/ 28 h 91"/>
                <a:gd name="T96" fmla="*/ 57 w 87"/>
                <a:gd name="T97" fmla="*/ 12 h 91"/>
                <a:gd name="T98" fmla="*/ 35 w 87"/>
                <a:gd name="T99" fmla="*/ 50 h 91"/>
                <a:gd name="T100" fmla="*/ 48 w 87"/>
                <a:gd name="T101" fmla="*/ 55 h 91"/>
                <a:gd name="T102" fmla="*/ 38 w 87"/>
                <a:gd name="T103" fmla="*/ 28 h 91"/>
                <a:gd name="T104" fmla="*/ 27 w 87"/>
                <a:gd name="T105" fmla="*/ 13 h 91"/>
                <a:gd name="T106" fmla="*/ 11 w 87"/>
                <a:gd name="T107" fmla="*/ 31 h 91"/>
                <a:gd name="T108" fmla="*/ 27 w 87"/>
                <a:gd name="T109" fmla="*/ 41 h 91"/>
                <a:gd name="T110" fmla="*/ 10 w 87"/>
                <a:gd name="T111" fmla="*/ 35 h 91"/>
                <a:gd name="T112" fmla="*/ 36 w 87"/>
                <a:gd name="T113" fmla="*/ 62 h 91"/>
                <a:gd name="T114" fmla="*/ 33 w 87"/>
                <a:gd name="T115" fmla="*/ 80 h 91"/>
                <a:gd name="T116" fmla="*/ 57 w 87"/>
                <a:gd name="T117" fmla="*/ 79 h 91"/>
                <a:gd name="T118" fmla="*/ 53 w 87"/>
                <a:gd name="T119" fmla="*/ 61 h 91"/>
                <a:gd name="T120" fmla="*/ 60 w 87"/>
                <a:gd name="T121" fmla="*/ 78 h 91"/>
                <a:gd name="T122" fmla="*/ 60 w 87"/>
                <a:gd name="T123"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 h="91">
                  <a:moveTo>
                    <a:pt x="78" y="29"/>
                  </a:moveTo>
                  <a:cubicBezTo>
                    <a:pt x="83" y="26"/>
                    <a:pt x="83" y="26"/>
                    <a:pt x="83" y="26"/>
                  </a:cubicBezTo>
                  <a:cubicBezTo>
                    <a:pt x="82" y="25"/>
                    <a:pt x="82" y="24"/>
                    <a:pt x="81" y="23"/>
                  </a:cubicBezTo>
                  <a:cubicBezTo>
                    <a:pt x="76" y="25"/>
                    <a:pt x="76" y="25"/>
                    <a:pt x="76" y="25"/>
                  </a:cubicBezTo>
                  <a:cubicBezTo>
                    <a:pt x="76" y="24"/>
                    <a:pt x="75" y="23"/>
                    <a:pt x="75" y="23"/>
                  </a:cubicBezTo>
                  <a:cubicBezTo>
                    <a:pt x="79" y="19"/>
                    <a:pt x="79" y="19"/>
                    <a:pt x="79" y="19"/>
                  </a:cubicBezTo>
                  <a:cubicBezTo>
                    <a:pt x="78" y="18"/>
                    <a:pt x="77" y="17"/>
                    <a:pt x="77" y="16"/>
                  </a:cubicBezTo>
                  <a:cubicBezTo>
                    <a:pt x="72" y="19"/>
                    <a:pt x="72" y="19"/>
                    <a:pt x="72" y="19"/>
                  </a:cubicBezTo>
                  <a:cubicBezTo>
                    <a:pt x="72" y="18"/>
                    <a:pt x="71" y="18"/>
                    <a:pt x="70" y="17"/>
                  </a:cubicBezTo>
                  <a:cubicBezTo>
                    <a:pt x="74" y="13"/>
                    <a:pt x="74" y="13"/>
                    <a:pt x="74" y="13"/>
                  </a:cubicBezTo>
                  <a:cubicBezTo>
                    <a:pt x="73" y="12"/>
                    <a:pt x="72" y="11"/>
                    <a:pt x="71" y="10"/>
                  </a:cubicBezTo>
                  <a:cubicBezTo>
                    <a:pt x="67" y="14"/>
                    <a:pt x="67" y="14"/>
                    <a:pt x="67" y="14"/>
                  </a:cubicBezTo>
                  <a:cubicBezTo>
                    <a:pt x="67" y="14"/>
                    <a:pt x="66" y="13"/>
                    <a:pt x="65" y="13"/>
                  </a:cubicBezTo>
                  <a:cubicBezTo>
                    <a:pt x="68" y="8"/>
                    <a:pt x="68" y="8"/>
                    <a:pt x="68" y="8"/>
                  </a:cubicBezTo>
                  <a:cubicBezTo>
                    <a:pt x="67" y="7"/>
                    <a:pt x="66" y="6"/>
                    <a:pt x="65" y="6"/>
                  </a:cubicBezTo>
                  <a:cubicBezTo>
                    <a:pt x="62" y="10"/>
                    <a:pt x="62" y="10"/>
                    <a:pt x="62" y="10"/>
                  </a:cubicBezTo>
                  <a:cubicBezTo>
                    <a:pt x="61" y="10"/>
                    <a:pt x="60" y="9"/>
                    <a:pt x="59" y="9"/>
                  </a:cubicBezTo>
                  <a:cubicBezTo>
                    <a:pt x="61" y="4"/>
                    <a:pt x="61" y="4"/>
                    <a:pt x="61" y="4"/>
                  </a:cubicBezTo>
                  <a:cubicBezTo>
                    <a:pt x="60" y="3"/>
                    <a:pt x="59" y="3"/>
                    <a:pt x="58" y="2"/>
                  </a:cubicBezTo>
                  <a:cubicBezTo>
                    <a:pt x="55" y="8"/>
                    <a:pt x="55" y="8"/>
                    <a:pt x="55" y="8"/>
                  </a:cubicBezTo>
                  <a:cubicBezTo>
                    <a:pt x="54" y="7"/>
                    <a:pt x="54" y="7"/>
                    <a:pt x="53" y="7"/>
                  </a:cubicBezTo>
                  <a:cubicBezTo>
                    <a:pt x="53" y="1"/>
                    <a:pt x="53" y="1"/>
                    <a:pt x="53" y="1"/>
                  </a:cubicBezTo>
                  <a:cubicBezTo>
                    <a:pt x="52" y="1"/>
                    <a:pt x="51" y="1"/>
                    <a:pt x="50" y="1"/>
                  </a:cubicBezTo>
                  <a:cubicBezTo>
                    <a:pt x="49" y="6"/>
                    <a:pt x="49" y="6"/>
                    <a:pt x="49" y="6"/>
                  </a:cubicBezTo>
                  <a:cubicBezTo>
                    <a:pt x="48" y="6"/>
                    <a:pt x="47" y="6"/>
                    <a:pt x="46" y="6"/>
                  </a:cubicBezTo>
                  <a:cubicBezTo>
                    <a:pt x="46" y="0"/>
                    <a:pt x="46" y="0"/>
                    <a:pt x="46" y="0"/>
                  </a:cubicBezTo>
                  <a:cubicBezTo>
                    <a:pt x="45" y="0"/>
                    <a:pt x="43" y="0"/>
                    <a:pt x="42" y="0"/>
                  </a:cubicBezTo>
                  <a:cubicBezTo>
                    <a:pt x="42" y="6"/>
                    <a:pt x="42" y="6"/>
                    <a:pt x="42" y="6"/>
                  </a:cubicBezTo>
                  <a:cubicBezTo>
                    <a:pt x="41" y="6"/>
                    <a:pt x="40" y="6"/>
                    <a:pt x="39" y="6"/>
                  </a:cubicBezTo>
                  <a:cubicBezTo>
                    <a:pt x="38" y="0"/>
                    <a:pt x="38" y="0"/>
                    <a:pt x="38" y="0"/>
                  </a:cubicBezTo>
                  <a:cubicBezTo>
                    <a:pt x="37" y="1"/>
                    <a:pt x="36" y="1"/>
                    <a:pt x="35" y="1"/>
                  </a:cubicBezTo>
                  <a:cubicBezTo>
                    <a:pt x="35" y="7"/>
                    <a:pt x="35" y="7"/>
                    <a:pt x="35" y="7"/>
                  </a:cubicBezTo>
                  <a:cubicBezTo>
                    <a:pt x="34" y="7"/>
                    <a:pt x="33" y="7"/>
                    <a:pt x="33" y="7"/>
                  </a:cubicBezTo>
                  <a:cubicBezTo>
                    <a:pt x="30" y="2"/>
                    <a:pt x="30" y="2"/>
                    <a:pt x="30" y="2"/>
                  </a:cubicBezTo>
                  <a:cubicBezTo>
                    <a:pt x="29" y="3"/>
                    <a:pt x="28" y="3"/>
                    <a:pt x="27" y="3"/>
                  </a:cubicBezTo>
                  <a:cubicBezTo>
                    <a:pt x="29" y="9"/>
                    <a:pt x="29" y="9"/>
                    <a:pt x="29" y="9"/>
                  </a:cubicBezTo>
                  <a:cubicBezTo>
                    <a:pt x="28" y="9"/>
                    <a:pt x="28" y="9"/>
                    <a:pt x="27" y="10"/>
                  </a:cubicBezTo>
                  <a:cubicBezTo>
                    <a:pt x="27" y="10"/>
                    <a:pt x="27" y="10"/>
                    <a:pt x="26" y="10"/>
                  </a:cubicBezTo>
                  <a:cubicBezTo>
                    <a:pt x="23" y="5"/>
                    <a:pt x="23" y="5"/>
                    <a:pt x="23" y="5"/>
                  </a:cubicBezTo>
                  <a:cubicBezTo>
                    <a:pt x="22" y="6"/>
                    <a:pt x="21" y="7"/>
                    <a:pt x="20" y="7"/>
                  </a:cubicBezTo>
                  <a:cubicBezTo>
                    <a:pt x="23" y="12"/>
                    <a:pt x="23" y="12"/>
                    <a:pt x="23" y="12"/>
                  </a:cubicBezTo>
                  <a:cubicBezTo>
                    <a:pt x="22" y="13"/>
                    <a:pt x="21" y="13"/>
                    <a:pt x="21" y="14"/>
                  </a:cubicBezTo>
                  <a:cubicBezTo>
                    <a:pt x="17" y="10"/>
                    <a:pt x="17" y="10"/>
                    <a:pt x="17" y="10"/>
                  </a:cubicBezTo>
                  <a:cubicBezTo>
                    <a:pt x="16" y="11"/>
                    <a:pt x="15" y="11"/>
                    <a:pt x="14" y="12"/>
                  </a:cubicBezTo>
                  <a:cubicBezTo>
                    <a:pt x="17" y="17"/>
                    <a:pt x="17" y="17"/>
                    <a:pt x="17" y="17"/>
                  </a:cubicBezTo>
                  <a:cubicBezTo>
                    <a:pt x="17" y="17"/>
                    <a:pt x="16" y="18"/>
                    <a:pt x="16" y="19"/>
                  </a:cubicBezTo>
                  <a:cubicBezTo>
                    <a:pt x="11" y="15"/>
                    <a:pt x="11" y="15"/>
                    <a:pt x="11" y="15"/>
                  </a:cubicBezTo>
                  <a:cubicBezTo>
                    <a:pt x="10" y="16"/>
                    <a:pt x="10" y="17"/>
                    <a:pt x="9" y="18"/>
                  </a:cubicBezTo>
                  <a:cubicBezTo>
                    <a:pt x="13" y="22"/>
                    <a:pt x="13" y="22"/>
                    <a:pt x="13" y="22"/>
                  </a:cubicBezTo>
                  <a:cubicBezTo>
                    <a:pt x="12" y="23"/>
                    <a:pt x="12" y="24"/>
                    <a:pt x="11" y="24"/>
                  </a:cubicBezTo>
                  <a:cubicBezTo>
                    <a:pt x="6" y="22"/>
                    <a:pt x="6" y="22"/>
                    <a:pt x="6" y="22"/>
                  </a:cubicBezTo>
                  <a:cubicBezTo>
                    <a:pt x="6" y="23"/>
                    <a:pt x="5" y="24"/>
                    <a:pt x="5" y="25"/>
                  </a:cubicBezTo>
                  <a:cubicBezTo>
                    <a:pt x="9" y="28"/>
                    <a:pt x="9" y="28"/>
                    <a:pt x="9" y="28"/>
                  </a:cubicBezTo>
                  <a:cubicBezTo>
                    <a:pt x="9" y="29"/>
                    <a:pt x="9" y="30"/>
                    <a:pt x="8" y="31"/>
                  </a:cubicBezTo>
                  <a:cubicBezTo>
                    <a:pt x="3" y="29"/>
                    <a:pt x="3" y="29"/>
                    <a:pt x="3" y="29"/>
                  </a:cubicBezTo>
                  <a:cubicBezTo>
                    <a:pt x="3" y="30"/>
                    <a:pt x="2" y="32"/>
                    <a:pt x="2" y="33"/>
                  </a:cubicBezTo>
                  <a:cubicBezTo>
                    <a:pt x="7" y="35"/>
                    <a:pt x="7" y="35"/>
                    <a:pt x="7" y="35"/>
                  </a:cubicBezTo>
                  <a:cubicBezTo>
                    <a:pt x="7" y="36"/>
                    <a:pt x="6" y="37"/>
                    <a:pt x="6" y="37"/>
                  </a:cubicBezTo>
                  <a:cubicBezTo>
                    <a:pt x="1" y="37"/>
                    <a:pt x="1" y="37"/>
                    <a:pt x="1" y="37"/>
                  </a:cubicBezTo>
                  <a:cubicBezTo>
                    <a:pt x="1" y="38"/>
                    <a:pt x="1" y="39"/>
                    <a:pt x="0" y="41"/>
                  </a:cubicBezTo>
                  <a:cubicBezTo>
                    <a:pt x="6" y="42"/>
                    <a:pt x="6" y="42"/>
                    <a:pt x="6" y="42"/>
                  </a:cubicBezTo>
                  <a:cubicBezTo>
                    <a:pt x="6" y="43"/>
                    <a:pt x="6" y="44"/>
                    <a:pt x="6" y="45"/>
                  </a:cubicBezTo>
                  <a:cubicBezTo>
                    <a:pt x="0" y="45"/>
                    <a:pt x="0" y="45"/>
                    <a:pt x="0" y="45"/>
                  </a:cubicBezTo>
                  <a:cubicBezTo>
                    <a:pt x="0" y="46"/>
                    <a:pt x="0" y="48"/>
                    <a:pt x="0" y="49"/>
                  </a:cubicBezTo>
                  <a:cubicBezTo>
                    <a:pt x="6" y="49"/>
                    <a:pt x="6" y="49"/>
                    <a:pt x="6" y="49"/>
                  </a:cubicBezTo>
                  <a:cubicBezTo>
                    <a:pt x="6" y="50"/>
                    <a:pt x="6" y="51"/>
                    <a:pt x="6" y="52"/>
                  </a:cubicBezTo>
                  <a:cubicBezTo>
                    <a:pt x="1" y="53"/>
                    <a:pt x="1" y="53"/>
                    <a:pt x="1" y="53"/>
                  </a:cubicBezTo>
                  <a:cubicBezTo>
                    <a:pt x="1" y="55"/>
                    <a:pt x="1" y="56"/>
                    <a:pt x="2" y="57"/>
                  </a:cubicBezTo>
                  <a:cubicBezTo>
                    <a:pt x="7" y="56"/>
                    <a:pt x="7" y="56"/>
                    <a:pt x="7" y="56"/>
                  </a:cubicBezTo>
                  <a:cubicBezTo>
                    <a:pt x="7" y="57"/>
                    <a:pt x="7" y="58"/>
                    <a:pt x="8" y="59"/>
                  </a:cubicBezTo>
                  <a:cubicBezTo>
                    <a:pt x="3" y="61"/>
                    <a:pt x="3" y="61"/>
                    <a:pt x="3" y="61"/>
                  </a:cubicBezTo>
                  <a:cubicBezTo>
                    <a:pt x="3" y="62"/>
                    <a:pt x="4" y="63"/>
                    <a:pt x="4" y="64"/>
                  </a:cubicBezTo>
                  <a:cubicBezTo>
                    <a:pt x="9" y="63"/>
                    <a:pt x="9" y="63"/>
                    <a:pt x="9" y="63"/>
                  </a:cubicBezTo>
                  <a:cubicBezTo>
                    <a:pt x="10" y="64"/>
                    <a:pt x="10" y="64"/>
                    <a:pt x="11" y="65"/>
                  </a:cubicBezTo>
                  <a:cubicBezTo>
                    <a:pt x="6" y="69"/>
                    <a:pt x="6" y="69"/>
                    <a:pt x="6" y="69"/>
                  </a:cubicBezTo>
                  <a:cubicBezTo>
                    <a:pt x="7" y="70"/>
                    <a:pt x="7" y="71"/>
                    <a:pt x="8" y="72"/>
                  </a:cubicBezTo>
                  <a:cubicBezTo>
                    <a:pt x="13" y="69"/>
                    <a:pt x="13" y="69"/>
                    <a:pt x="13" y="69"/>
                  </a:cubicBezTo>
                  <a:cubicBezTo>
                    <a:pt x="13" y="70"/>
                    <a:pt x="14" y="70"/>
                    <a:pt x="14" y="71"/>
                  </a:cubicBezTo>
                  <a:cubicBezTo>
                    <a:pt x="11" y="75"/>
                    <a:pt x="11" y="75"/>
                    <a:pt x="11" y="75"/>
                  </a:cubicBezTo>
                  <a:cubicBezTo>
                    <a:pt x="12" y="76"/>
                    <a:pt x="12" y="77"/>
                    <a:pt x="13" y="78"/>
                  </a:cubicBezTo>
                  <a:cubicBezTo>
                    <a:pt x="17" y="74"/>
                    <a:pt x="17" y="74"/>
                    <a:pt x="17" y="74"/>
                  </a:cubicBezTo>
                  <a:cubicBezTo>
                    <a:pt x="18" y="75"/>
                    <a:pt x="19" y="75"/>
                    <a:pt x="19" y="76"/>
                  </a:cubicBezTo>
                  <a:cubicBezTo>
                    <a:pt x="16" y="81"/>
                    <a:pt x="16" y="81"/>
                    <a:pt x="16" y="81"/>
                  </a:cubicBezTo>
                  <a:cubicBezTo>
                    <a:pt x="17" y="82"/>
                    <a:pt x="18" y="82"/>
                    <a:pt x="19" y="83"/>
                  </a:cubicBezTo>
                  <a:cubicBezTo>
                    <a:pt x="23" y="79"/>
                    <a:pt x="23" y="79"/>
                    <a:pt x="23" y="79"/>
                  </a:cubicBezTo>
                  <a:cubicBezTo>
                    <a:pt x="23" y="79"/>
                    <a:pt x="24" y="80"/>
                    <a:pt x="25" y="80"/>
                  </a:cubicBezTo>
                  <a:cubicBezTo>
                    <a:pt x="23" y="85"/>
                    <a:pt x="23" y="85"/>
                    <a:pt x="23" y="85"/>
                  </a:cubicBezTo>
                  <a:cubicBezTo>
                    <a:pt x="24" y="86"/>
                    <a:pt x="25" y="86"/>
                    <a:pt x="26" y="87"/>
                  </a:cubicBezTo>
                  <a:cubicBezTo>
                    <a:pt x="29" y="82"/>
                    <a:pt x="29" y="82"/>
                    <a:pt x="29" y="82"/>
                  </a:cubicBezTo>
                  <a:cubicBezTo>
                    <a:pt x="29" y="82"/>
                    <a:pt x="30" y="83"/>
                    <a:pt x="31" y="83"/>
                  </a:cubicBezTo>
                  <a:cubicBezTo>
                    <a:pt x="30" y="89"/>
                    <a:pt x="30" y="89"/>
                    <a:pt x="30" y="89"/>
                  </a:cubicBezTo>
                  <a:cubicBezTo>
                    <a:pt x="31" y="89"/>
                    <a:pt x="32" y="89"/>
                    <a:pt x="33" y="90"/>
                  </a:cubicBezTo>
                  <a:cubicBezTo>
                    <a:pt x="35" y="84"/>
                    <a:pt x="35" y="84"/>
                    <a:pt x="35" y="84"/>
                  </a:cubicBezTo>
                  <a:cubicBezTo>
                    <a:pt x="36" y="85"/>
                    <a:pt x="37" y="85"/>
                    <a:pt x="38" y="85"/>
                  </a:cubicBezTo>
                  <a:cubicBezTo>
                    <a:pt x="38" y="90"/>
                    <a:pt x="38" y="90"/>
                    <a:pt x="38" y="90"/>
                  </a:cubicBezTo>
                  <a:cubicBezTo>
                    <a:pt x="39" y="91"/>
                    <a:pt x="40" y="91"/>
                    <a:pt x="41" y="91"/>
                  </a:cubicBezTo>
                  <a:cubicBezTo>
                    <a:pt x="42" y="85"/>
                    <a:pt x="42" y="85"/>
                    <a:pt x="42" y="85"/>
                  </a:cubicBezTo>
                  <a:cubicBezTo>
                    <a:pt x="43" y="85"/>
                    <a:pt x="44" y="85"/>
                    <a:pt x="45" y="85"/>
                  </a:cubicBezTo>
                  <a:cubicBezTo>
                    <a:pt x="45" y="91"/>
                    <a:pt x="45" y="91"/>
                    <a:pt x="45" y="91"/>
                  </a:cubicBezTo>
                  <a:cubicBezTo>
                    <a:pt x="47" y="91"/>
                    <a:pt x="48" y="91"/>
                    <a:pt x="49" y="91"/>
                  </a:cubicBezTo>
                  <a:cubicBezTo>
                    <a:pt x="49" y="85"/>
                    <a:pt x="49" y="85"/>
                    <a:pt x="49" y="85"/>
                  </a:cubicBezTo>
                  <a:cubicBezTo>
                    <a:pt x="50" y="85"/>
                    <a:pt x="51" y="85"/>
                    <a:pt x="51" y="85"/>
                  </a:cubicBezTo>
                  <a:cubicBezTo>
                    <a:pt x="53" y="90"/>
                    <a:pt x="53" y="90"/>
                    <a:pt x="53" y="90"/>
                  </a:cubicBezTo>
                  <a:cubicBezTo>
                    <a:pt x="54" y="90"/>
                    <a:pt x="55" y="89"/>
                    <a:pt x="56" y="89"/>
                  </a:cubicBezTo>
                  <a:cubicBezTo>
                    <a:pt x="56" y="83"/>
                    <a:pt x="56" y="83"/>
                    <a:pt x="56" y="83"/>
                  </a:cubicBezTo>
                  <a:cubicBezTo>
                    <a:pt x="56" y="83"/>
                    <a:pt x="57" y="83"/>
                    <a:pt x="58" y="82"/>
                  </a:cubicBezTo>
                  <a:cubicBezTo>
                    <a:pt x="61" y="87"/>
                    <a:pt x="61" y="87"/>
                    <a:pt x="61" y="87"/>
                  </a:cubicBezTo>
                  <a:cubicBezTo>
                    <a:pt x="61" y="87"/>
                    <a:pt x="62" y="87"/>
                    <a:pt x="62" y="86"/>
                  </a:cubicBezTo>
                  <a:cubicBezTo>
                    <a:pt x="63" y="86"/>
                    <a:pt x="63" y="86"/>
                    <a:pt x="64" y="86"/>
                  </a:cubicBezTo>
                  <a:cubicBezTo>
                    <a:pt x="62" y="81"/>
                    <a:pt x="62" y="81"/>
                    <a:pt x="62" y="81"/>
                  </a:cubicBezTo>
                  <a:cubicBezTo>
                    <a:pt x="63" y="80"/>
                    <a:pt x="63" y="80"/>
                    <a:pt x="64" y="79"/>
                  </a:cubicBezTo>
                  <a:cubicBezTo>
                    <a:pt x="68" y="83"/>
                    <a:pt x="68" y="83"/>
                    <a:pt x="68" y="83"/>
                  </a:cubicBezTo>
                  <a:cubicBezTo>
                    <a:pt x="68" y="83"/>
                    <a:pt x="69" y="82"/>
                    <a:pt x="70" y="81"/>
                  </a:cubicBezTo>
                  <a:cubicBezTo>
                    <a:pt x="68" y="77"/>
                    <a:pt x="68" y="77"/>
                    <a:pt x="68" y="77"/>
                  </a:cubicBezTo>
                  <a:cubicBezTo>
                    <a:pt x="68" y="76"/>
                    <a:pt x="69" y="75"/>
                    <a:pt x="69" y="75"/>
                  </a:cubicBezTo>
                  <a:cubicBezTo>
                    <a:pt x="74" y="78"/>
                    <a:pt x="74" y="78"/>
                    <a:pt x="74" y="78"/>
                  </a:cubicBezTo>
                  <a:cubicBezTo>
                    <a:pt x="74" y="78"/>
                    <a:pt x="75" y="77"/>
                    <a:pt x="76" y="76"/>
                  </a:cubicBezTo>
                  <a:cubicBezTo>
                    <a:pt x="72" y="72"/>
                    <a:pt x="72" y="72"/>
                    <a:pt x="72" y="72"/>
                  </a:cubicBezTo>
                  <a:cubicBezTo>
                    <a:pt x="73" y="71"/>
                    <a:pt x="74" y="70"/>
                    <a:pt x="74" y="70"/>
                  </a:cubicBezTo>
                  <a:cubicBezTo>
                    <a:pt x="79" y="72"/>
                    <a:pt x="79" y="72"/>
                    <a:pt x="79" y="72"/>
                  </a:cubicBezTo>
                  <a:cubicBezTo>
                    <a:pt x="79" y="71"/>
                    <a:pt x="80" y="70"/>
                    <a:pt x="81" y="69"/>
                  </a:cubicBezTo>
                  <a:cubicBezTo>
                    <a:pt x="76" y="66"/>
                    <a:pt x="76" y="66"/>
                    <a:pt x="76" y="66"/>
                  </a:cubicBezTo>
                  <a:cubicBezTo>
                    <a:pt x="77" y="65"/>
                    <a:pt x="77" y="64"/>
                    <a:pt x="78" y="63"/>
                  </a:cubicBezTo>
                  <a:cubicBezTo>
                    <a:pt x="83" y="65"/>
                    <a:pt x="83" y="65"/>
                    <a:pt x="83" y="65"/>
                  </a:cubicBezTo>
                  <a:cubicBezTo>
                    <a:pt x="83" y="64"/>
                    <a:pt x="84" y="63"/>
                    <a:pt x="84" y="62"/>
                  </a:cubicBezTo>
                  <a:cubicBezTo>
                    <a:pt x="79" y="59"/>
                    <a:pt x="79" y="59"/>
                    <a:pt x="79" y="59"/>
                  </a:cubicBezTo>
                  <a:cubicBezTo>
                    <a:pt x="80" y="58"/>
                    <a:pt x="80" y="58"/>
                    <a:pt x="80" y="57"/>
                  </a:cubicBezTo>
                  <a:cubicBezTo>
                    <a:pt x="86" y="58"/>
                    <a:pt x="86" y="58"/>
                    <a:pt x="86" y="58"/>
                  </a:cubicBezTo>
                  <a:cubicBezTo>
                    <a:pt x="86" y="56"/>
                    <a:pt x="86" y="55"/>
                    <a:pt x="86" y="54"/>
                  </a:cubicBezTo>
                  <a:cubicBezTo>
                    <a:pt x="81" y="52"/>
                    <a:pt x="81" y="52"/>
                    <a:pt x="81" y="52"/>
                  </a:cubicBezTo>
                  <a:cubicBezTo>
                    <a:pt x="81" y="52"/>
                    <a:pt x="81" y="51"/>
                    <a:pt x="82" y="50"/>
                  </a:cubicBezTo>
                  <a:cubicBezTo>
                    <a:pt x="87" y="50"/>
                    <a:pt x="87" y="50"/>
                    <a:pt x="87" y="50"/>
                  </a:cubicBezTo>
                  <a:cubicBezTo>
                    <a:pt x="87" y="48"/>
                    <a:pt x="87" y="47"/>
                    <a:pt x="87" y="46"/>
                  </a:cubicBezTo>
                  <a:cubicBezTo>
                    <a:pt x="82" y="45"/>
                    <a:pt x="82" y="45"/>
                    <a:pt x="82" y="45"/>
                  </a:cubicBezTo>
                  <a:cubicBezTo>
                    <a:pt x="82" y="44"/>
                    <a:pt x="82" y="43"/>
                    <a:pt x="82" y="43"/>
                  </a:cubicBezTo>
                  <a:cubicBezTo>
                    <a:pt x="87" y="41"/>
                    <a:pt x="87" y="41"/>
                    <a:pt x="87" y="41"/>
                  </a:cubicBezTo>
                  <a:cubicBezTo>
                    <a:pt x="87" y="40"/>
                    <a:pt x="87" y="39"/>
                    <a:pt x="87" y="38"/>
                  </a:cubicBezTo>
                  <a:cubicBezTo>
                    <a:pt x="81" y="38"/>
                    <a:pt x="81" y="38"/>
                    <a:pt x="81" y="38"/>
                  </a:cubicBezTo>
                  <a:cubicBezTo>
                    <a:pt x="81" y="37"/>
                    <a:pt x="81" y="36"/>
                    <a:pt x="81" y="36"/>
                  </a:cubicBezTo>
                  <a:cubicBezTo>
                    <a:pt x="86" y="33"/>
                    <a:pt x="86" y="33"/>
                    <a:pt x="86" y="33"/>
                  </a:cubicBezTo>
                  <a:cubicBezTo>
                    <a:pt x="85" y="32"/>
                    <a:pt x="85" y="31"/>
                    <a:pt x="85" y="30"/>
                  </a:cubicBezTo>
                  <a:cubicBezTo>
                    <a:pt x="79" y="31"/>
                    <a:pt x="79" y="31"/>
                    <a:pt x="79" y="31"/>
                  </a:cubicBezTo>
                  <a:cubicBezTo>
                    <a:pt x="79" y="30"/>
                    <a:pt x="79" y="30"/>
                    <a:pt x="78" y="29"/>
                  </a:cubicBezTo>
                  <a:close/>
                  <a:moveTo>
                    <a:pt x="74" y="28"/>
                  </a:moveTo>
                  <a:cubicBezTo>
                    <a:pt x="59" y="36"/>
                    <a:pt x="59" y="36"/>
                    <a:pt x="59" y="36"/>
                  </a:cubicBezTo>
                  <a:cubicBezTo>
                    <a:pt x="57" y="33"/>
                    <a:pt x="54" y="30"/>
                    <a:pt x="51" y="29"/>
                  </a:cubicBezTo>
                  <a:cubicBezTo>
                    <a:pt x="57" y="12"/>
                    <a:pt x="57" y="12"/>
                    <a:pt x="57" y="12"/>
                  </a:cubicBezTo>
                  <a:cubicBezTo>
                    <a:pt x="64" y="15"/>
                    <a:pt x="70" y="20"/>
                    <a:pt x="74" y="28"/>
                  </a:cubicBezTo>
                  <a:close/>
                  <a:moveTo>
                    <a:pt x="48" y="55"/>
                  </a:moveTo>
                  <a:cubicBezTo>
                    <a:pt x="43" y="57"/>
                    <a:pt x="37" y="55"/>
                    <a:pt x="35" y="50"/>
                  </a:cubicBezTo>
                  <a:cubicBezTo>
                    <a:pt x="33" y="45"/>
                    <a:pt x="35" y="39"/>
                    <a:pt x="39" y="36"/>
                  </a:cubicBezTo>
                  <a:cubicBezTo>
                    <a:pt x="44" y="34"/>
                    <a:pt x="50" y="36"/>
                    <a:pt x="52" y="41"/>
                  </a:cubicBezTo>
                  <a:cubicBezTo>
                    <a:pt x="55" y="46"/>
                    <a:pt x="53" y="52"/>
                    <a:pt x="48" y="55"/>
                  </a:cubicBezTo>
                  <a:close/>
                  <a:moveTo>
                    <a:pt x="54" y="10"/>
                  </a:moveTo>
                  <a:cubicBezTo>
                    <a:pt x="48" y="28"/>
                    <a:pt x="48" y="28"/>
                    <a:pt x="48" y="28"/>
                  </a:cubicBezTo>
                  <a:cubicBezTo>
                    <a:pt x="45" y="27"/>
                    <a:pt x="41" y="27"/>
                    <a:pt x="38" y="28"/>
                  </a:cubicBezTo>
                  <a:cubicBezTo>
                    <a:pt x="30" y="12"/>
                    <a:pt x="30" y="12"/>
                    <a:pt x="30" y="12"/>
                  </a:cubicBezTo>
                  <a:cubicBezTo>
                    <a:pt x="38" y="8"/>
                    <a:pt x="46" y="8"/>
                    <a:pt x="54" y="10"/>
                  </a:cubicBezTo>
                  <a:close/>
                  <a:moveTo>
                    <a:pt x="27" y="13"/>
                  </a:moveTo>
                  <a:cubicBezTo>
                    <a:pt x="35" y="30"/>
                    <a:pt x="35" y="30"/>
                    <a:pt x="35" y="30"/>
                  </a:cubicBezTo>
                  <a:cubicBezTo>
                    <a:pt x="32" y="32"/>
                    <a:pt x="29" y="34"/>
                    <a:pt x="28" y="37"/>
                  </a:cubicBezTo>
                  <a:cubicBezTo>
                    <a:pt x="11" y="31"/>
                    <a:pt x="11" y="31"/>
                    <a:pt x="11" y="31"/>
                  </a:cubicBezTo>
                  <a:cubicBezTo>
                    <a:pt x="14" y="24"/>
                    <a:pt x="20" y="17"/>
                    <a:pt x="27" y="13"/>
                  </a:cubicBezTo>
                  <a:close/>
                  <a:moveTo>
                    <a:pt x="10" y="35"/>
                  </a:moveTo>
                  <a:cubicBezTo>
                    <a:pt x="27" y="41"/>
                    <a:pt x="27" y="41"/>
                    <a:pt x="27" y="41"/>
                  </a:cubicBezTo>
                  <a:cubicBezTo>
                    <a:pt x="26" y="44"/>
                    <a:pt x="26" y="48"/>
                    <a:pt x="27" y="51"/>
                  </a:cubicBezTo>
                  <a:cubicBezTo>
                    <a:pt x="11" y="59"/>
                    <a:pt x="11" y="59"/>
                    <a:pt x="11" y="59"/>
                  </a:cubicBezTo>
                  <a:cubicBezTo>
                    <a:pt x="8" y="51"/>
                    <a:pt x="8" y="42"/>
                    <a:pt x="10" y="35"/>
                  </a:cubicBezTo>
                  <a:close/>
                  <a:moveTo>
                    <a:pt x="13" y="62"/>
                  </a:moveTo>
                  <a:cubicBezTo>
                    <a:pt x="28" y="55"/>
                    <a:pt x="28" y="55"/>
                    <a:pt x="28" y="55"/>
                  </a:cubicBezTo>
                  <a:cubicBezTo>
                    <a:pt x="30" y="58"/>
                    <a:pt x="33" y="61"/>
                    <a:pt x="36" y="62"/>
                  </a:cubicBezTo>
                  <a:cubicBezTo>
                    <a:pt x="30" y="79"/>
                    <a:pt x="30" y="79"/>
                    <a:pt x="30" y="79"/>
                  </a:cubicBezTo>
                  <a:cubicBezTo>
                    <a:pt x="23" y="76"/>
                    <a:pt x="17" y="70"/>
                    <a:pt x="13" y="62"/>
                  </a:cubicBezTo>
                  <a:close/>
                  <a:moveTo>
                    <a:pt x="33" y="80"/>
                  </a:moveTo>
                  <a:cubicBezTo>
                    <a:pt x="39" y="63"/>
                    <a:pt x="39" y="63"/>
                    <a:pt x="39" y="63"/>
                  </a:cubicBezTo>
                  <a:cubicBezTo>
                    <a:pt x="42" y="64"/>
                    <a:pt x="46" y="64"/>
                    <a:pt x="50" y="63"/>
                  </a:cubicBezTo>
                  <a:cubicBezTo>
                    <a:pt x="57" y="79"/>
                    <a:pt x="57" y="79"/>
                    <a:pt x="57" y="79"/>
                  </a:cubicBezTo>
                  <a:cubicBezTo>
                    <a:pt x="49" y="83"/>
                    <a:pt x="41" y="83"/>
                    <a:pt x="33" y="80"/>
                  </a:cubicBezTo>
                  <a:close/>
                  <a:moveTo>
                    <a:pt x="60" y="78"/>
                  </a:moveTo>
                  <a:cubicBezTo>
                    <a:pt x="53" y="61"/>
                    <a:pt x="53" y="61"/>
                    <a:pt x="53" y="61"/>
                  </a:cubicBezTo>
                  <a:cubicBezTo>
                    <a:pt x="56" y="59"/>
                    <a:pt x="58" y="56"/>
                    <a:pt x="60" y="53"/>
                  </a:cubicBezTo>
                  <a:cubicBezTo>
                    <a:pt x="76" y="59"/>
                    <a:pt x="76" y="59"/>
                    <a:pt x="76" y="59"/>
                  </a:cubicBezTo>
                  <a:cubicBezTo>
                    <a:pt x="73" y="67"/>
                    <a:pt x="68" y="74"/>
                    <a:pt x="60" y="78"/>
                  </a:cubicBezTo>
                  <a:close/>
                  <a:moveTo>
                    <a:pt x="77" y="56"/>
                  </a:moveTo>
                  <a:cubicBezTo>
                    <a:pt x="61" y="50"/>
                    <a:pt x="61" y="50"/>
                    <a:pt x="61" y="50"/>
                  </a:cubicBezTo>
                  <a:cubicBezTo>
                    <a:pt x="62" y="46"/>
                    <a:pt x="62" y="42"/>
                    <a:pt x="60" y="39"/>
                  </a:cubicBezTo>
                  <a:cubicBezTo>
                    <a:pt x="76" y="31"/>
                    <a:pt x="76" y="31"/>
                    <a:pt x="76" y="31"/>
                  </a:cubicBezTo>
                  <a:cubicBezTo>
                    <a:pt x="79" y="39"/>
                    <a:pt x="79" y="48"/>
                    <a:pt x="77"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9"/>
            <p:cNvSpPr>
              <a:spLocks noEditPoints="1"/>
            </p:cNvSpPr>
            <p:nvPr/>
          </p:nvSpPr>
          <p:spPr bwMode="auto">
            <a:xfrm>
              <a:off x="1123950" y="2479676"/>
              <a:ext cx="92075" cy="96838"/>
            </a:xfrm>
            <a:custGeom>
              <a:avLst/>
              <a:gdLst>
                <a:gd name="T0" fmla="*/ 81 w 87"/>
                <a:gd name="T1" fmla="*/ 23 h 91"/>
                <a:gd name="T2" fmla="*/ 79 w 87"/>
                <a:gd name="T3" fmla="*/ 19 h 91"/>
                <a:gd name="T4" fmla="*/ 71 w 87"/>
                <a:gd name="T5" fmla="*/ 17 h 91"/>
                <a:gd name="T6" fmla="*/ 67 w 87"/>
                <a:gd name="T7" fmla="*/ 14 h 91"/>
                <a:gd name="T8" fmla="*/ 65 w 87"/>
                <a:gd name="T9" fmla="*/ 6 h 91"/>
                <a:gd name="T10" fmla="*/ 61 w 87"/>
                <a:gd name="T11" fmla="*/ 4 h 91"/>
                <a:gd name="T12" fmla="*/ 53 w 87"/>
                <a:gd name="T13" fmla="*/ 7 h 91"/>
                <a:gd name="T14" fmla="*/ 49 w 87"/>
                <a:gd name="T15" fmla="*/ 6 h 91"/>
                <a:gd name="T16" fmla="*/ 42 w 87"/>
                <a:gd name="T17" fmla="*/ 0 h 91"/>
                <a:gd name="T18" fmla="*/ 38 w 87"/>
                <a:gd name="T19" fmla="*/ 0 h 91"/>
                <a:gd name="T20" fmla="*/ 33 w 87"/>
                <a:gd name="T21" fmla="*/ 7 h 91"/>
                <a:gd name="T22" fmla="*/ 29 w 87"/>
                <a:gd name="T23" fmla="*/ 9 h 91"/>
                <a:gd name="T24" fmla="*/ 23 w 87"/>
                <a:gd name="T25" fmla="*/ 5 h 91"/>
                <a:gd name="T26" fmla="*/ 21 w 87"/>
                <a:gd name="T27" fmla="*/ 14 h 91"/>
                <a:gd name="T28" fmla="*/ 17 w 87"/>
                <a:gd name="T29" fmla="*/ 17 h 91"/>
                <a:gd name="T30" fmla="*/ 9 w 87"/>
                <a:gd name="T31" fmla="*/ 18 h 91"/>
                <a:gd name="T32" fmla="*/ 7 w 87"/>
                <a:gd name="T33" fmla="*/ 22 h 91"/>
                <a:gd name="T34" fmla="*/ 9 w 87"/>
                <a:gd name="T35" fmla="*/ 31 h 91"/>
                <a:gd name="T36" fmla="*/ 7 w 87"/>
                <a:gd name="T37" fmla="*/ 35 h 91"/>
                <a:gd name="T38" fmla="*/ 1 w 87"/>
                <a:gd name="T39" fmla="*/ 41 h 91"/>
                <a:gd name="T40" fmla="*/ 0 w 87"/>
                <a:gd name="T41" fmla="*/ 45 h 91"/>
                <a:gd name="T42" fmla="*/ 6 w 87"/>
                <a:gd name="T43" fmla="*/ 52 h 91"/>
                <a:gd name="T44" fmla="*/ 7 w 87"/>
                <a:gd name="T45" fmla="*/ 56 h 91"/>
                <a:gd name="T46" fmla="*/ 4 w 87"/>
                <a:gd name="T47" fmla="*/ 64 h 91"/>
                <a:gd name="T48" fmla="*/ 6 w 87"/>
                <a:gd name="T49" fmla="*/ 68 h 91"/>
                <a:gd name="T50" fmla="*/ 15 w 87"/>
                <a:gd name="T51" fmla="*/ 71 h 91"/>
                <a:gd name="T52" fmla="*/ 18 w 87"/>
                <a:gd name="T53" fmla="*/ 74 h 91"/>
                <a:gd name="T54" fmla="*/ 19 w 87"/>
                <a:gd name="T55" fmla="*/ 83 h 91"/>
                <a:gd name="T56" fmla="*/ 23 w 87"/>
                <a:gd name="T57" fmla="*/ 85 h 91"/>
                <a:gd name="T58" fmla="*/ 31 w 87"/>
                <a:gd name="T59" fmla="*/ 83 h 91"/>
                <a:gd name="T60" fmla="*/ 35 w 87"/>
                <a:gd name="T61" fmla="*/ 84 h 91"/>
                <a:gd name="T62" fmla="*/ 41 w 87"/>
                <a:gd name="T63" fmla="*/ 91 h 91"/>
                <a:gd name="T64" fmla="*/ 46 w 87"/>
                <a:gd name="T65" fmla="*/ 91 h 91"/>
                <a:gd name="T66" fmla="*/ 52 w 87"/>
                <a:gd name="T67" fmla="*/ 84 h 91"/>
                <a:gd name="T68" fmla="*/ 56 w 87"/>
                <a:gd name="T69" fmla="*/ 83 h 91"/>
                <a:gd name="T70" fmla="*/ 63 w 87"/>
                <a:gd name="T71" fmla="*/ 86 h 91"/>
                <a:gd name="T72" fmla="*/ 64 w 87"/>
                <a:gd name="T73" fmla="*/ 79 h 91"/>
                <a:gd name="T74" fmla="*/ 68 w 87"/>
                <a:gd name="T75" fmla="*/ 76 h 91"/>
                <a:gd name="T76" fmla="*/ 76 w 87"/>
                <a:gd name="T77" fmla="*/ 76 h 91"/>
                <a:gd name="T78" fmla="*/ 79 w 87"/>
                <a:gd name="T79" fmla="*/ 72 h 91"/>
                <a:gd name="T80" fmla="*/ 78 w 87"/>
                <a:gd name="T81" fmla="*/ 63 h 91"/>
                <a:gd name="T82" fmla="*/ 80 w 87"/>
                <a:gd name="T83" fmla="*/ 59 h 91"/>
                <a:gd name="T84" fmla="*/ 87 w 87"/>
                <a:gd name="T85" fmla="*/ 54 h 91"/>
                <a:gd name="T86" fmla="*/ 87 w 87"/>
                <a:gd name="T87" fmla="*/ 49 h 91"/>
                <a:gd name="T88" fmla="*/ 82 w 87"/>
                <a:gd name="T89" fmla="*/ 43 h 91"/>
                <a:gd name="T90" fmla="*/ 81 w 87"/>
                <a:gd name="T91" fmla="*/ 38 h 91"/>
                <a:gd name="T92" fmla="*/ 85 w 87"/>
                <a:gd name="T93" fmla="*/ 30 h 91"/>
                <a:gd name="T94" fmla="*/ 75 w 87"/>
                <a:gd name="T95" fmla="*/ 28 h 91"/>
                <a:gd name="T96" fmla="*/ 57 w 87"/>
                <a:gd name="T97" fmla="*/ 12 h 91"/>
                <a:gd name="T98" fmla="*/ 35 w 87"/>
                <a:gd name="T99" fmla="*/ 50 h 91"/>
                <a:gd name="T100" fmla="*/ 48 w 87"/>
                <a:gd name="T101" fmla="*/ 55 h 91"/>
                <a:gd name="T102" fmla="*/ 38 w 87"/>
                <a:gd name="T103" fmla="*/ 28 h 91"/>
                <a:gd name="T104" fmla="*/ 27 w 87"/>
                <a:gd name="T105" fmla="*/ 13 h 91"/>
                <a:gd name="T106" fmla="*/ 12 w 87"/>
                <a:gd name="T107" fmla="*/ 31 h 91"/>
                <a:gd name="T108" fmla="*/ 27 w 87"/>
                <a:gd name="T109" fmla="*/ 41 h 91"/>
                <a:gd name="T110" fmla="*/ 11 w 87"/>
                <a:gd name="T111" fmla="*/ 34 h 91"/>
                <a:gd name="T112" fmla="*/ 36 w 87"/>
                <a:gd name="T113" fmla="*/ 62 h 91"/>
                <a:gd name="T114" fmla="*/ 33 w 87"/>
                <a:gd name="T115" fmla="*/ 80 h 91"/>
                <a:gd name="T116" fmla="*/ 57 w 87"/>
                <a:gd name="T117" fmla="*/ 79 h 91"/>
                <a:gd name="T118" fmla="*/ 53 w 87"/>
                <a:gd name="T119" fmla="*/ 61 h 91"/>
                <a:gd name="T120" fmla="*/ 60 w 87"/>
                <a:gd name="T121" fmla="*/ 78 h 91"/>
                <a:gd name="T122" fmla="*/ 60 w 87"/>
                <a:gd name="T123"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 h="91">
                  <a:moveTo>
                    <a:pt x="78" y="29"/>
                  </a:moveTo>
                  <a:cubicBezTo>
                    <a:pt x="83" y="26"/>
                    <a:pt x="83" y="26"/>
                    <a:pt x="83" y="26"/>
                  </a:cubicBezTo>
                  <a:cubicBezTo>
                    <a:pt x="83" y="25"/>
                    <a:pt x="82" y="24"/>
                    <a:pt x="81" y="23"/>
                  </a:cubicBezTo>
                  <a:cubicBezTo>
                    <a:pt x="76" y="25"/>
                    <a:pt x="76" y="25"/>
                    <a:pt x="76" y="25"/>
                  </a:cubicBezTo>
                  <a:cubicBezTo>
                    <a:pt x="76" y="24"/>
                    <a:pt x="76" y="23"/>
                    <a:pt x="75" y="23"/>
                  </a:cubicBezTo>
                  <a:cubicBezTo>
                    <a:pt x="79" y="19"/>
                    <a:pt x="79" y="19"/>
                    <a:pt x="79" y="19"/>
                  </a:cubicBezTo>
                  <a:cubicBezTo>
                    <a:pt x="78" y="18"/>
                    <a:pt x="78" y="17"/>
                    <a:pt x="77" y="16"/>
                  </a:cubicBezTo>
                  <a:cubicBezTo>
                    <a:pt x="72" y="19"/>
                    <a:pt x="72" y="19"/>
                    <a:pt x="72" y="19"/>
                  </a:cubicBezTo>
                  <a:cubicBezTo>
                    <a:pt x="72" y="18"/>
                    <a:pt x="71" y="18"/>
                    <a:pt x="71" y="17"/>
                  </a:cubicBezTo>
                  <a:cubicBezTo>
                    <a:pt x="74" y="13"/>
                    <a:pt x="74" y="13"/>
                    <a:pt x="74" y="13"/>
                  </a:cubicBezTo>
                  <a:cubicBezTo>
                    <a:pt x="73" y="12"/>
                    <a:pt x="72" y="11"/>
                    <a:pt x="71" y="10"/>
                  </a:cubicBezTo>
                  <a:cubicBezTo>
                    <a:pt x="67" y="14"/>
                    <a:pt x="67" y="14"/>
                    <a:pt x="67" y="14"/>
                  </a:cubicBezTo>
                  <a:cubicBezTo>
                    <a:pt x="67" y="14"/>
                    <a:pt x="66" y="13"/>
                    <a:pt x="65" y="13"/>
                  </a:cubicBezTo>
                  <a:cubicBezTo>
                    <a:pt x="68" y="7"/>
                    <a:pt x="68" y="7"/>
                    <a:pt x="68" y="7"/>
                  </a:cubicBezTo>
                  <a:cubicBezTo>
                    <a:pt x="67" y="7"/>
                    <a:pt x="66" y="6"/>
                    <a:pt x="65" y="6"/>
                  </a:cubicBezTo>
                  <a:cubicBezTo>
                    <a:pt x="62" y="10"/>
                    <a:pt x="62" y="10"/>
                    <a:pt x="62" y="10"/>
                  </a:cubicBezTo>
                  <a:cubicBezTo>
                    <a:pt x="61" y="10"/>
                    <a:pt x="60" y="9"/>
                    <a:pt x="59" y="9"/>
                  </a:cubicBezTo>
                  <a:cubicBezTo>
                    <a:pt x="61" y="4"/>
                    <a:pt x="61" y="4"/>
                    <a:pt x="61" y="4"/>
                  </a:cubicBezTo>
                  <a:cubicBezTo>
                    <a:pt x="60" y="3"/>
                    <a:pt x="59" y="3"/>
                    <a:pt x="58" y="2"/>
                  </a:cubicBezTo>
                  <a:cubicBezTo>
                    <a:pt x="55" y="7"/>
                    <a:pt x="55" y="7"/>
                    <a:pt x="55" y="7"/>
                  </a:cubicBezTo>
                  <a:cubicBezTo>
                    <a:pt x="55" y="7"/>
                    <a:pt x="54" y="7"/>
                    <a:pt x="53" y="7"/>
                  </a:cubicBezTo>
                  <a:cubicBezTo>
                    <a:pt x="54" y="1"/>
                    <a:pt x="54" y="1"/>
                    <a:pt x="54" y="1"/>
                  </a:cubicBezTo>
                  <a:cubicBezTo>
                    <a:pt x="52" y="1"/>
                    <a:pt x="51" y="1"/>
                    <a:pt x="50" y="0"/>
                  </a:cubicBezTo>
                  <a:cubicBezTo>
                    <a:pt x="49" y="6"/>
                    <a:pt x="49" y="6"/>
                    <a:pt x="49" y="6"/>
                  </a:cubicBezTo>
                  <a:cubicBezTo>
                    <a:pt x="48" y="6"/>
                    <a:pt x="47" y="6"/>
                    <a:pt x="46" y="6"/>
                  </a:cubicBezTo>
                  <a:cubicBezTo>
                    <a:pt x="46" y="0"/>
                    <a:pt x="46" y="0"/>
                    <a:pt x="46" y="0"/>
                  </a:cubicBezTo>
                  <a:cubicBezTo>
                    <a:pt x="45" y="0"/>
                    <a:pt x="44" y="0"/>
                    <a:pt x="42" y="0"/>
                  </a:cubicBezTo>
                  <a:cubicBezTo>
                    <a:pt x="42" y="6"/>
                    <a:pt x="42" y="6"/>
                    <a:pt x="42" y="6"/>
                  </a:cubicBezTo>
                  <a:cubicBezTo>
                    <a:pt x="41" y="6"/>
                    <a:pt x="40" y="6"/>
                    <a:pt x="39" y="6"/>
                  </a:cubicBezTo>
                  <a:cubicBezTo>
                    <a:pt x="38" y="0"/>
                    <a:pt x="38" y="0"/>
                    <a:pt x="38" y="0"/>
                  </a:cubicBezTo>
                  <a:cubicBezTo>
                    <a:pt x="37" y="1"/>
                    <a:pt x="36" y="1"/>
                    <a:pt x="35" y="1"/>
                  </a:cubicBezTo>
                  <a:cubicBezTo>
                    <a:pt x="35" y="7"/>
                    <a:pt x="35" y="7"/>
                    <a:pt x="35" y="7"/>
                  </a:cubicBezTo>
                  <a:cubicBezTo>
                    <a:pt x="34" y="7"/>
                    <a:pt x="34" y="7"/>
                    <a:pt x="33" y="7"/>
                  </a:cubicBezTo>
                  <a:cubicBezTo>
                    <a:pt x="31" y="2"/>
                    <a:pt x="31" y="2"/>
                    <a:pt x="31" y="2"/>
                  </a:cubicBezTo>
                  <a:cubicBezTo>
                    <a:pt x="29" y="3"/>
                    <a:pt x="28" y="3"/>
                    <a:pt x="27" y="3"/>
                  </a:cubicBezTo>
                  <a:cubicBezTo>
                    <a:pt x="29" y="9"/>
                    <a:pt x="29" y="9"/>
                    <a:pt x="29" y="9"/>
                  </a:cubicBezTo>
                  <a:cubicBezTo>
                    <a:pt x="28" y="9"/>
                    <a:pt x="28" y="9"/>
                    <a:pt x="27" y="9"/>
                  </a:cubicBezTo>
                  <a:cubicBezTo>
                    <a:pt x="27" y="10"/>
                    <a:pt x="27" y="10"/>
                    <a:pt x="27" y="10"/>
                  </a:cubicBezTo>
                  <a:cubicBezTo>
                    <a:pt x="23" y="5"/>
                    <a:pt x="23" y="5"/>
                    <a:pt x="23" y="5"/>
                  </a:cubicBezTo>
                  <a:cubicBezTo>
                    <a:pt x="22" y="6"/>
                    <a:pt x="21" y="6"/>
                    <a:pt x="20" y="7"/>
                  </a:cubicBezTo>
                  <a:cubicBezTo>
                    <a:pt x="23" y="12"/>
                    <a:pt x="23" y="12"/>
                    <a:pt x="23" y="12"/>
                  </a:cubicBezTo>
                  <a:cubicBezTo>
                    <a:pt x="22" y="13"/>
                    <a:pt x="21" y="13"/>
                    <a:pt x="21" y="14"/>
                  </a:cubicBezTo>
                  <a:cubicBezTo>
                    <a:pt x="17" y="10"/>
                    <a:pt x="17" y="10"/>
                    <a:pt x="17" y="10"/>
                  </a:cubicBezTo>
                  <a:cubicBezTo>
                    <a:pt x="16" y="11"/>
                    <a:pt x="15" y="11"/>
                    <a:pt x="14" y="12"/>
                  </a:cubicBezTo>
                  <a:cubicBezTo>
                    <a:pt x="17" y="17"/>
                    <a:pt x="17" y="17"/>
                    <a:pt x="17" y="17"/>
                  </a:cubicBezTo>
                  <a:cubicBezTo>
                    <a:pt x="17" y="17"/>
                    <a:pt x="16" y="18"/>
                    <a:pt x="16" y="19"/>
                  </a:cubicBezTo>
                  <a:cubicBezTo>
                    <a:pt x="11" y="15"/>
                    <a:pt x="11" y="15"/>
                    <a:pt x="11" y="15"/>
                  </a:cubicBezTo>
                  <a:cubicBezTo>
                    <a:pt x="11" y="16"/>
                    <a:pt x="10" y="17"/>
                    <a:pt x="9" y="18"/>
                  </a:cubicBezTo>
                  <a:cubicBezTo>
                    <a:pt x="13" y="22"/>
                    <a:pt x="13" y="22"/>
                    <a:pt x="13" y="22"/>
                  </a:cubicBezTo>
                  <a:cubicBezTo>
                    <a:pt x="12" y="23"/>
                    <a:pt x="12" y="23"/>
                    <a:pt x="12" y="24"/>
                  </a:cubicBezTo>
                  <a:cubicBezTo>
                    <a:pt x="7" y="22"/>
                    <a:pt x="7" y="22"/>
                    <a:pt x="7" y="22"/>
                  </a:cubicBezTo>
                  <a:cubicBezTo>
                    <a:pt x="6" y="23"/>
                    <a:pt x="6" y="24"/>
                    <a:pt x="5" y="25"/>
                  </a:cubicBezTo>
                  <a:cubicBezTo>
                    <a:pt x="9" y="28"/>
                    <a:pt x="9" y="28"/>
                    <a:pt x="9" y="28"/>
                  </a:cubicBezTo>
                  <a:cubicBezTo>
                    <a:pt x="9" y="29"/>
                    <a:pt x="9" y="30"/>
                    <a:pt x="9" y="31"/>
                  </a:cubicBezTo>
                  <a:cubicBezTo>
                    <a:pt x="3" y="29"/>
                    <a:pt x="3" y="29"/>
                    <a:pt x="3" y="29"/>
                  </a:cubicBezTo>
                  <a:cubicBezTo>
                    <a:pt x="3" y="30"/>
                    <a:pt x="3" y="31"/>
                    <a:pt x="2" y="33"/>
                  </a:cubicBezTo>
                  <a:cubicBezTo>
                    <a:pt x="7" y="35"/>
                    <a:pt x="7" y="35"/>
                    <a:pt x="7" y="35"/>
                  </a:cubicBezTo>
                  <a:cubicBezTo>
                    <a:pt x="7" y="36"/>
                    <a:pt x="7" y="37"/>
                    <a:pt x="7" y="37"/>
                  </a:cubicBezTo>
                  <a:cubicBezTo>
                    <a:pt x="1" y="37"/>
                    <a:pt x="1" y="37"/>
                    <a:pt x="1" y="37"/>
                  </a:cubicBezTo>
                  <a:cubicBezTo>
                    <a:pt x="1" y="38"/>
                    <a:pt x="1" y="39"/>
                    <a:pt x="1" y="41"/>
                  </a:cubicBezTo>
                  <a:cubicBezTo>
                    <a:pt x="6" y="42"/>
                    <a:pt x="6" y="42"/>
                    <a:pt x="6" y="42"/>
                  </a:cubicBezTo>
                  <a:cubicBezTo>
                    <a:pt x="6" y="43"/>
                    <a:pt x="6" y="44"/>
                    <a:pt x="6" y="44"/>
                  </a:cubicBezTo>
                  <a:cubicBezTo>
                    <a:pt x="0" y="45"/>
                    <a:pt x="0" y="45"/>
                    <a:pt x="0" y="45"/>
                  </a:cubicBezTo>
                  <a:cubicBezTo>
                    <a:pt x="0" y="46"/>
                    <a:pt x="0" y="48"/>
                    <a:pt x="1" y="49"/>
                  </a:cubicBezTo>
                  <a:cubicBezTo>
                    <a:pt x="6" y="49"/>
                    <a:pt x="6" y="49"/>
                    <a:pt x="6" y="49"/>
                  </a:cubicBezTo>
                  <a:cubicBezTo>
                    <a:pt x="6" y="50"/>
                    <a:pt x="6" y="51"/>
                    <a:pt x="6" y="52"/>
                  </a:cubicBezTo>
                  <a:cubicBezTo>
                    <a:pt x="1" y="53"/>
                    <a:pt x="1" y="53"/>
                    <a:pt x="1" y="53"/>
                  </a:cubicBezTo>
                  <a:cubicBezTo>
                    <a:pt x="1" y="54"/>
                    <a:pt x="2" y="56"/>
                    <a:pt x="2" y="57"/>
                  </a:cubicBezTo>
                  <a:cubicBezTo>
                    <a:pt x="7" y="56"/>
                    <a:pt x="7" y="56"/>
                    <a:pt x="7" y="56"/>
                  </a:cubicBezTo>
                  <a:cubicBezTo>
                    <a:pt x="7" y="57"/>
                    <a:pt x="8" y="58"/>
                    <a:pt x="8" y="59"/>
                  </a:cubicBezTo>
                  <a:cubicBezTo>
                    <a:pt x="3" y="61"/>
                    <a:pt x="3" y="61"/>
                    <a:pt x="3" y="61"/>
                  </a:cubicBezTo>
                  <a:cubicBezTo>
                    <a:pt x="4" y="62"/>
                    <a:pt x="4" y="63"/>
                    <a:pt x="4" y="64"/>
                  </a:cubicBezTo>
                  <a:cubicBezTo>
                    <a:pt x="10" y="63"/>
                    <a:pt x="10" y="63"/>
                    <a:pt x="10" y="63"/>
                  </a:cubicBezTo>
                  <a:cubicBezTo>
                    <a:pt x="10" y="63"/>
                    <a:pt x="10" y="64"/>
                    <a:pt x="11" y="65"/>
                  </a:cubicBezTo>
                  <a:cubicBezTo>
                    <a:pt x="6" y="68"/>
                    <a:pt x="6" y="68"/>
                    <a:pt x="6" y="68"/>
                  </a:cubicBezTo>
                  <a:cubicBezTo>
                    <a:pt x="7" y="70"/>
                    <a:pt x="8" y="70"/>
                    <a:pt x="8" y="71"/>
                  </a:cubicBezTo>
                  <a:cubicBezTo>
                    <a:pt x="13" y="69"/>
                    <a:pt x="13" y="69"/>
                    <a:pt x="13" y="69"/>
                  </a:cubicBezTo>
                  <a:cubicBezTo>
                    <a:pt x="14" y="70"/>
                    <a:pt x="14" y="70"/>
                    <a:pt x="15" y="71"/>
                  </a:cubicBezTo>
                  <a:cubicBezTo>
                    <a:pt x="11" y="75"/>
                    <a:pt x="11" y="75"/>
                    <a:pt x="11" y="75"/>
                  </a:cubicBezTo>
                  <a:cubicBezTo>
                    <a:pt x="12" y="76"/>
                    <a:pt x="13" y="77"/>
                    <a:pt x="13" y="78"/>
                  </a:cubicBezTo>
                  <a:cubicBezTo>
                    <a:pt x="18" y="74"/>
                    <a:pt x="18" y="74"/>
                    <a:pt x="18" y="74"/>
                  </a:cubicBezTo>
                  <a:cubicBezTo>
                    <a:pt x="18" y="75"/>
                    <a:pt x="19" y="75"/>
                    <a:pt x="19" y="76"/>
                  </a:cubicBezTo>
                  <a:cubicBezTo>
                    <a:pt x="17" y="81"/>
                    <a:pt x="17" y="81"/>
                    <a:pt x="17" y="81"/>
                  </a:cubicBezTo>
                  <a:cubicBezTo>
                    <a:pt x="18" y="81"/>
                    <a:pt x="18" y="82"/>
                    <a:pt x="19" y="83"/>
                  </a:cubicBezTo>
                  <a:cubicBezTo>
                    <a:pt x="23" y="79"/>
                    <a:pt x="23" y="79"/>
                    <a:pt x="23" y="79"/>
                  </a:cubicBezTo>
                  <a:cubicBezTo>
                    <a:pt x="24" y="79"/>
                    <a:pt x="24" y="80"/>
                    <a:pt x="25" y="80"/>
                  </a:cubicBezTo>
                  <a:cubicBezTo>
                    <a:pt x="23" y="85"/>
                    <a:pt x="23" y="85"/>
                    <a:pt x="23" y="85"/>
                  </a:cubicBezTo>
                  <a:cubicBezTo>
                    <a:pt x="24" y="86"/>
                    <a:pt x="25" y="86"/>
                    <a:pt x="26" y="87"/>
                  </a:cubicBezTo>
                  <a:cubicBezTo>
                    <a:pt x="29" y="82"/>
                    <a:pt x="29" y="82"/>
                    <a:pt x="29" y="82"/>
                  </a:cubicBezTo>
                  <a:cubicBezTo>
                    <a:pt x="30" y="82"/>
                    <a:pt x="30" y="83"/>
                    <a:pt x="31" y="83"/>
                  </a:cubicBezTo>
                  <a:cubicBezTo>
                    <a:pt x="30" y="89"/>
                    <a:pt x="30" y="89"/>
                    <a:pt x="30" y="89"/>
                  </a:cubicBezTo>
                  <a:cubicBezTo>
                    <a:pt x="31" y="89"/>
                    <a:pt x="32" y="89"/>
                    <a:pt x="33" y="89"/>
                  </a:cubicBezTo>
                  <a:cubicBezTo>
                    <a:pt x="35" y="84"/>
                    <a:pt x="35" y="84"/>
                    <a:pt x="35" y="84"/>
                  </a:cubicBezTo>
                  <a:cubicBezTo>
                    <a:pt x="36" y="84"/>
                    <a:pt x="37" y="85"/>
                    <a:pt x="38" y="85"/>
                  </a:cubicBezTo>
                  <a:cubicBezTo>
                    <a:pt x="38" y="90"/>
                    <a:pt x="38" y="90"/>
                    <a:pt x="38" y="90"/>
                  </a:cubicBezTo>
                  <a:cubicBezTo>
                    <a:pt x="39" y="91"/>
                    <a:pt x="40" y="91"/>
                    <a:pt x="41" y="91"/>
                  </a:cubicBezTo>
                  <a:cubicBezTo>
                    <a:pt x="42" y="85"/>
                    <a:pt x="42" y="85"/>
                    <a:pt x="42" y="85"/>
                  </a:cubicBezTo>
                  <a:cubicBezTo>
                    <a:pt x="43" y="85"/>
                    <a:pt x="44" y="85"/>
                    <a:pt x="45" y="85"/>
                  </a:cubicBezTo>
                  <a:cubicBezTo>
                    <a:pt x="46" y="91"/>
                    <a:pt x="46" y="91"/>
                    <a:pt x="46" y="91"/>
                  </a:cubicBezTo>
                  <a:cubicBezTo>
                    <a:pt x="47" y="91"/>
                    <a:pt x="48" y="91"/>
                    <a:pt x="49" y="90"/>
                  </a:cubicBezTo>
                  <a:cubicBezTo>
                    <a:pt x="49" y="85"/>
                    <a:pt x="49" y="85"/>
                    <a:pt x="49" y="85"/>
                  </a:cubicBezTo>
                  <a:cubicBezTo>
                    <a:pt x="50" y="85"/>
                    <a:pt x="51" y="85"/>
                    <a:pt x="52" y="84"/>
                  </a:cubicBezTo>
                  <a:cubicBezTo>
                    <a:pt x="53" y="90"/>
                    <a:pt x="53" y="90"/>
                    <a:pt x="53" y="90"/>
                  </a:cubicBezTo>
                  <a:cubicBezTo>
                    <a:pt x="54" y="89"/>
                    <a:pt x="56" y="89"/>
                    <a:pt x="57" y="89"/>
                  </a:cubicBezTo>
                  <a:cubicBezTo>
                    <a:pt x="56" y="83"/>
                    <a:pt x="56" y="83"/>
                    <a:pt x="56" y="83"/>
                  </a:cubicBezTo>
                  <a:cubicBezTo>
                    <a:pt x="57" y="83"/>
                    <a:pt x="57" y="83"/>
                    <a:pt x="58" y="82"/>
                  </a:cubicBezTo>
                  <a:cubicBezTo>
                    <a:pt x="61" y="87"/>
                    <a:pt x="61" y="87"/>
                    <a:pt x="61" y="87"/>
                  </a:cubicBezTo>
                  <a:cubicBezTo>
                    <a:pt x="61" y="87"/>
                    <a:pt x="62" y="87"/>
                    <a:pt x="63" y="86"/>
                  </a:cubicBezTo>
                  <a:cubicBezTo>
                    <a:pt x="63" y="86"/>
                    <a:pt x="63" y="86"/>
                    <a:pt x="64" y="86"/>
                  </a:cubicBezTo>
                  <a:cubicBezTo>
                    <a:pt x="62" y="80"/>
                    <a:pt x="62" y="80"/>
                    <a:pt x="62" y="80"/>
                  </a:cubicBezTo>
                  <a:cubicBezTo>
                    <a:pt x="63" y="80"/>
                    <a:pt x="64" y="80"/>
                    <a:pt x="64" y="79"/>
                  </a:cubicBezTo>
                  <a:cubicBezTo>
                    <a:pt x="68" y="83"/>
                    <a:pt x="68" y="83"/>
                    <a:pt x="68" y="83"/>
                  </a:cubicBezTo>
                  <a:cubicBezTo>
                    <a:pt x="69" y="83"/>
                    <a:pt x="70" y="82"/>
                    <a:pt x="70" y="81"/>
                  </a:cubicBezTo>
                  <a:cubicBezTo>
                    <a:pt x="68" y="76"/>
                    <a:pt x="68" y="76"/>
                    <a:pt x="68" y="76"/>
                  </a:cubicBezTo>
                  <a:cubicBezTo>
                    <a:pt x="68" y="76"/>
                    <a:pt x="69" y="75"/>
                    <a:pt x="70" y="75"/>
                  </a:cubicBezTo>
                  <a:cubicBezTo>
                    <a:pt x="74" y="78"/>
                    <a:pt x="74" y="78"/>
                    <a:pt x="74" y="78"/>
                  </a:cubicBezTo>
                  <a:cubicBezTo>
                    <a:pt x="75" y="77"/>
                    <a:pt x="75" y="77"/>
                    <a:pt x="76" y="76"/>
                  </a:cubicBezTo>
                  <a:cubicBezTo>
                    <a:pt x="73" y="71"/>
                    <a:pt x="73" y="71"/>
                    <a:pt x="73" y="71"/>
                  </a:cubicBezTo>
                  <a:cubicBezTo>
                    <a:pt x="73" y="71"/>
                    <a:pt x="74" y="70"/>
                    <a:pt x="74" y="69"/>
                  </a:cubicBezTo>
                  <a:cubicBezTo>
                    <a:pt x="79" y="72"/>
                    <a:pt x="79" y="72"/>
                    <a:pt x="79" y="72"/>
                  </a:cubicBezTo>
                  <a:cubicBezTo>
                    <a:pt x="80" y="71"/>
                    <a:pt x="80" y="70"/>
                    <a:pt x="81" y="69"/>
                  </a:cubicBezTo>
                  <a:cubicBezTo>
                    <a:pt x="77" y="66"/>
                    <a:pt x="77" y="66"/>
                    <a:pt x="77" y="66"/>
                  </a:cubicBezTo>
                  <a:cubicBezTo>
                    <a:pt x="77" y="65"/>
                    <a:pt x="78" y="64"/>
                    <a:pt x="78" y="63"/>
                  </a:cubicBezTo>
                  <a:cubicBezTo>
                    <a:pt x="83" y="65"/>
                    <a:pt x="83" y="65"/>
                    <a:pt x="83" y="65"/>
                  </a:cubicBezTo>
                  <a:cubicBezTo>
                    <a:pt x="83" y="64"/>
                    <a:pt x="84" y="63"/>
                    <a:pt x="84" y="62"/>
                  </a:cubicBezTo>
                  <a:cubicBezTo>
                    <a:pt x="80" y="59"/>
                    <a:pt x="80" y="59"/>
                    <a:pt x="80" y="59"/>
                  </a:cubicBezTo>
                  <a:cubicBezTo>
                    <a:pt x="80" y="58"/>
                    <a:pt x="80" y="58"/>
                    <a:pt x="80" y="57"/>
                  </a:cubicBezTo>
                  <a:cubicBezTo>
                    <a:pt x="86" y="57"/>
                    <a:pt x="86" y="57"/>
                    <a:pt x="86" y="57"/>
                  </a:cubicBezTo>
                  <a:cubicBezTo>
                    <a:pt x="86" y="56"/>
                    <a:pt x="86" y="55"/>
                    <a:pt x="87" y="54"/>
                  </a:cubicBezTo>
                  <a:cubicBezTo>
                    <a:pt x="81" y="52"/>
                    <a:pt x="81" y="52"/>
                    <a:pt x="81" y="52"/>
                  </a:cubicBezTo>
                  <a:cubicBezTo>
                    <a:pt x="82" y="51"/>
                    <a:pt x="82" y="51"/>
                    <a:pt x="82" y="50"/>
                  </a:cubicBezTo>
                  <a:cubicBezTo>
                    <a:pt x="87" y="49"/>
                    <a:pt x="87" y="49"/>
                    <a:pt x="87" y="49"/>
                  </a:cubicBezTo>
                  <a:cubicBezTo>
                    <a:pt x="87" y="48"/>
                    <a:pt x="87" y="47"/>
                    <a:pt x="87" y="46"/>
                  </a:cubicBezTo>
                  <a:cubicBezTo>
                    <a:pt x="82" y="45"/>
                    <a:pt x="82" y="45"/>
                    <a:pt x="82" y="45"/>
                  </a:cubicBezTo>
                  <a:cubicBezTo>
                    <a:pt x="82" y="44"/>
                    <a:pt x="82" y="43"/>
                    <a:pt x="82" y="43"/>
                  </a:cubicBezTo>
                  <a:cubicBezTo>
                    <a:pt x="87" y="41"/>
                    <a:pt x="87" y="41"/>
                    <a:pt x="87" y="41"/>
                  </a:cubicBezTo>
                  <a:cubicBezTo>
                    <a:pt x="87" y="40"/>
                    <a:pt x="87" y="39"/>
                    <a:pt x="87" y="38"/>
                  </a:cubicBezTo>
                  <a:cubicBezTo>
                    <a:pt x="81" y="38"/>
                    <a:pt x="81" y="38"/>
                    <a:pt x="81" y="38"/>
                  </a:cubicBezTo>
                  <a:cubicBezTo>
                    <a:pt x="81" y="37"/>
                    <a:pt x="81" y="36"/>
                    <a:pt x="81" y="35"/>
                  </a:cubicBezTo>
                  <a:cubicBezTo>
                    <a:pt x="86" y="33"/>
                    <a:pt x="86" y="33"/>
                    <a:pt x="86" y="33"/>
                  </a:cubicBezTo>
                  <a:cubicBezTo>
                    <a:pt x="85" y="32"/>
                    <a:pt x="85" y="31"/>
                    <a:pt x="85" y="30"/>
                  </a:cubicBezTo>
                  <a:cubicBezTo>
                    <a:pt x="79" y="31"/>
                    <a:pt x="79" y="31"/>
                    <a:pt x="79" y="31"/>
                  </a:cubicBezTo>
                  <a:cubicBezTo>
                    <a:pt x="79" y="30"/>
                    <a:pt x="79" y="30"/>
                    <a:pt x="78" y="29"/>
                  </a:cubicBezTo>
                  <a:close/>
                  <a:moveTo>
                    <a:pt x="75" y="28"/>
                  </a:moveTo>
                  <a:cubicBezTo>
                    <a:pt x="59" y="36"/>
                    <a:pt x="59" y="36"/>
                    <a:pt x="59" y="36"/>
                  </a:cubicBezTo>
                  <a:cubicBezTo>
                    <a:pt x="57" y="32"/>
                    <a:pt x="54" y="30"/>
                    <a:pt x="51" y="29"/>
                  </a:cubicBezTo>
                  <a:cubicBezTo>
                    <a:pt x="57" y="12"/>
                    <a:pt x="57" y="12"/>
                    <a:pt x="57" y="12"/>
                  </a:cubicBezTo>
                  <a:cubicBezTo>
                    <a:pt x="64" y="15"/>
                    <a:pt x="71" y="20"/>
                    <a:pt x="75" y="28"/>
                  </a:cubicBezTo>
                  <a:close/>
                  <a:moveTo>
                    <a:pt x="48" y="55"/>
                  </a:moveTo>
                  <a:cubicBezTo>
                    <a:pt x="43" y="57"/>
                    <a:pt x="37" y="55"/>
                    <a:pt x="35" y="50"/>
                  </a:cubicBezTo>
                  <a:cubicBezTo>
                    <a:pt x="33" y="45"/>
                    <a:pt x="35" y="39"/>
                    <a:pt x="40" y="36"/>
                  </a:cubicBezTo>
                  <a:cubicBezTo>
                    <a:pt x="45" y="34"/>
                    <a:pt x="50" y="36"/>
                    <a:pt x="53" y="41"/>
                  </a:cubicBezTo>
                  <a:cubicBezTo>
                    <a:pt x="55" y="46"/>
                    <a:pt x="53" y="52"/>
                    <a:pt x="48" y="55"/>
                  </a:cubicBezTo>
                  <a:close/>
                  <a:moveTo>
                    <a:pt x="54" y="10"/>
                  </a:moveTo>
                  <a:cubicBezTo>
                    <a:pt x="48" y="27"/>
                    <a:pt x="48" y="27"/>
                    <a:pt x="48" y="27"/>
                  </a:cubicBezTo>
                  <a:cubicBezTo>
                    <a:pt x="45" y="27"/>
                    <a:pt x="41" y="27"/>
                    <a:pt x="38" y="28"/>
                  </a:cubicBezTo>
                  <a:cubicBezTo>
                    <a:pt x="30" y="12"/>
                    <a:pt x="30" y="12"/>
                    <a:pt x="30" y="12"/>
                  </a:cubicBezTo>
                  <a:cubicBezTo>
                    <a:pt x="38" y="8"/>
                    <a:pt x="46" y="8"/>
                    <a:pt x="54" y="10"/>
                  </a:cubicBezTo>
                  <a:close/>
                  <a:moveTo>
                    <a:pt x="27" y="13"/>
                  </a:moveTo>
                  <a:cubicBezTo>
                    <a:pt x="35" y="30"/>
                    <a:pt x="35" y="30"/>
                    <a:pt x="35" y="30"/>
                  </a:cubicBezTo>
                  <a:cubicBezTo>
                    <a:pt x="32" y="31"/>
                    <a:pt x="29" y="34"/>
                    <a:pt x="28" y="37"/>
                  </a:cubicBezTo>
                  <a:cubicBezTo>
                    <a:pt x="12" y="31"/>
                    <a:pt x="12" y="31"/>
                    <a:pt x="12" y="31"/>
                  </a:cubicBezTo>
                  <a:cubicBezTo>
                    <a:pt x="15" y="24"/>
                    <a:pt x="20" y="17"/>
                    <a:pt x="27" y="13"/>
                  </a:cubicBezTo>
                  <a:close/>
                  <a:moveTo>
                    <a:pt x="11" y="34"/>
                  </a:moveTo>
                  <a:cubicBezTo>
                    <a:pt x="27" y="41"/>
                    <a:pt x="27" y="41"/>
                    <a:pt x="27" y="41"/>
                  </a:cubicBezTo>
                  <a:cubicBezTo>
                    <a:pt x="26" y="44"/>
                    <a:pt x="26" y="48"/>
                    <a:pt x="27" y="51"/>
                  </a:cubicBezTo>
                  <a:cubicBezTo>
                    <a:pt x="12" y="59"/>
                    <a:pt x="12" y="59"/>
                    <a:pt x="12" y="59"/>
                  </a:cubicBezTo>
                  <a:cubicBezTo>
                    <a:pt x="8" y="51"/>
                    <a:pt x="8" y="42"/>
                    <a:pt x="11" y="34"/>
                  </a:cubicBezTo>
                  <a:close/>
                  <a:moveTo>
                    <a:pt x="13" y="62"/>
                  </a:moveTo>
                  <a:cubicBezTo>
                    <a:pt x="29" y="55"/>
                    <a:pt x="29" y="55"/>
                    <a:pt x="29" y="55"/>
                  </a:cubicBezTo>
                  <a:cubicBezTo>
                    <a:pt x="30" y="58"/>
                    <a:pt x="33" y="60"/>
                    <a:pt x="36" y="62"/>
                  </a:cubicBezTo>
                  <a:cubicBezTo>
                    <a:pt x="30" y="79"/>
                    <a:pt x="30" y="79"/>
                    <a:pt x="30" y="79"/>
                  </a:cubicBezTo>
                  <a:cubicBezTo>
                    <a:pt x="23" y="76"/>
                    <a:pt x="17" y="70"/>
                    <a:pt x="13" y="62"/>
                  </a:cubicBezTo>
                  <a:close/>
                  <a:moveTo>
                    <a:pt x="33" y="80"/>
                  </a:moveTo>
                  <a:cubicBezTo>
                    <a:pt x="39" y="63"/>
                    <a:pt x="39" y="63"/>
                    <a:pt x="39" y="63"/>
                  </a:cubicBezTo>
                  <a:cubicBezTo>
                    <a:pt x="43" y="64"/>
                    <a:pt x="46" y="64"/>
                    <a:pt x="50" y="63"/>
                  </a:cubicBezTo>
                  <a:cubicBezTo>
                    <a:pt x="57" y="79"/>
                    <a:pt x="57" y="79"/>
                    <a:pt x="57" y="79"/>
                  </a:cubicBezTo>
                  <a:cubicBezTo>
                    <a:pt x="49" y="83"/>
                    <a:pt x="41" y="83"/>
                    <a:pt x="33" y="80"/>
                  </a:cubicBezTo>
                  <a:close/>
                  <a:moveTo>
                    <a:pt x="60" y="78"/>
                  </a:moveTo>
                  <a:cubicBezTo>
                    <a:pt x="53" y="61"/>
                    <a:pt x="53" y="61"/>
                    <a:pt x="53" y="61"/>
                  </a:cubicBezTo>
                  <a:cubicBezTo>
                    <a:pt x="56" y="59"/>
                    <a:pt x="59" y="56"/>
                    <a:pt x="60" y="53"/>
                  </a:cubicBezTo>
                  <a:cubicBezTo>
                    <a:pt x="76" y="59"/>
                    <a:pt x="76" y="59"/>
                    <a:pt x="76" y="59"/>
                  </a:cubicBezTo>
                  <a:cubicBezTo>
                    <a:pt x="73" y="67"/>
                    <a:pt x="68" y="73"/>
                    <a:pt x="60" y="78"/>
                  </a:cubicBezTo>
                  <a:close/>
                  <a:moveTo>
                    <a:pt x="77" y="56"/>
                  </a:moveTo>
                  <a:cubicBezTo>
                    <a:pt x="61" y="50"/>
                    <a:pt x="61" y="50"/>
                    <a:pt x="61" y="50"/>
                  </a:cubicBezTo>
                  <a:cubicBezTo>
                    <a:pt x="62" y="46"/>
                    <a:pt x="62" y="42"/>
                    <a:pt x="60" y="39"/>
                  </a:cubicBezTo>
                  <a:cubicBezTo>
                    <a:pt x="76" y="31"/>
                    <a:pt x="76" y="31"/>
                    <a:pt x="76" y="31"/>
                  </a:cubicBezTo>
                  <a:cubicBezTo>
                    <a:pt x="79" y="39"/>
                    <a:pt x="80" y="48"/>
                    <a:pt x="77"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0"/>
            <p:cNvSpPr>
              <a:spLocks noEditPoints="1"/>
            </p:cNvSpPr>
            <p:nvPr/>
          </p:nvSpPr>
          <p:spPr bwMode="auto">
            <a:xfrm>
              <a:off x="1171575" y="2608263"/>
              <a:ext cx="93663" cy="96838"/>
            </a:xfrm>
            <a:custGeom>
              <a:avLst/>
              <a:gdLst>
                <a:gd name="T0" fmla="*/ 81 w 87"/>
                <a:gd name="T1" fmla="*/ 23 h 91"/>
                <a:gd name="T2" fmla="*/ 78 w 87"/>
                <a:gd name="T3" fmla="*/ 19 h 91"/>
                <a:gd name="T4" fmla="*/ 70 w 87"/>
                <a:gd name="T5" fmla="*/ 17 h 91"/>
                <a:gd name="T6" fmla="*/ 67 w 87"/>
                <a:gd name="T7" fmla="*/ 14 h 91"/>
                <a:gd name="T8" fmla="*/ 64 w 87"/>
                <a:gd name="T9" fmla="*/ 6 h 91"/>
                <a:gd name="T10" fmla="*/ 60 w 87"/>
                <a:gd name="T11" fmla="*/ 4 h 91"/>
                <a:gd name="T12" fmla="*/ 52 w 87"/>
                <a:gd name="T13" fmla="*/ 7 h 91"/>
                <a:gd name="T14" fmla="*/ 48 w 87"/>
                <a:gd name="T15" fmla="*/ 6 h 91"/>
                <a:gd name="T16" fmla="*/ 42 w 87"/>
                <a:gd name="T17" fmla="*/ 0 h 91"/>
                <a:gd name="T18" fmla="*/ 37 w 87"/>
                <a:gd name="T19" fmla="*/ 0 h 91"/>
                <a:gd name="T20" fmla="*/ 32 w 87"/>
                <a:gd name="T21" fmla="*/ 7 h 91"/>
                <a:gd name="T22" fmla="*/ 28 w 87"/>
                <a:gd name="T23" fmla="*/ 9 h 91"/>
                <a:gd name="T24" fmla="*/ 23 w 87"/>
                <a:gd name="T25" fmla="*/ 5 h 91"/>
                <a:gd name="T26" fmla="*/ 20 w 87"/>
                <a:gd name="T27" fmla="*/ 14 h 91"/>
                <a:gd name="T28" fmla="*/ 17 w 87"/>
                <a:gd name="T29" fmla="*/ 17 h 91"/>
                <a:gd name="T30" fmla="*/ 8 w 87"/>
                <a:gd name="T31" fmla="*/ 18 h 91"/>
                <a:gd name="T32" fmla="*/ 6 w 87"/>
                <a:gd name="T33" fmla="*/ 22 h 91"/>
                <a:gd name="T34" fmla="*/ 8 w 87"/>
                <a:gd name="T35" fmla="*/ 31 h 91"/>
                <a:gd name="T36" fmla="*/ 6 w 87"/>
                <a:gd name="T37" fmla="*/ 35 h 91"/>
                <a:gd name="T38" fmla="*/ 0 w 87"/>
                <a:gd name="T39" fmla="*/ 41 h 91"/>
                <a:gd name="T40" fmla="*/ 0 w 87"/>
                <a:gd name="T41" fmla="*/ 45 h 91"/>
                <a:gd name="T42" fmla="*/ 6 w 87"/>
                <a:gd name="T43" fmla="*/ 52 h 91"/>
                <a:gd name="T44" fmla="*/ 6 w 87"/>
                <a:gd name="T45" fmla="*/ 56 h 91"/>
                <a:gd name="T46" fmla="*/ 4 w 87"/>
                <a:gd name="T47" fmla="*/ 64 h 91"/>
                <a:gd name="T48" fmla="*/ 6 w 87"/>
                <a:gd name="T49" fmla="*/ 69 h 91"/>
                <a:gd name="T50" fmla="*/ 14 w 87"/>
                <a:gd name="T51" fmla="*/ 71 h 91"/>
                <a:gd name="T52" fmla="*/ 17 w 87"/>
                <a:gd name="T53" fmla="*/ 74 h 91"/>
                <a:gd name="T54" fmla="*/ 19 w 87"/>
                <a:gd name="T55" fmla="*/ 83 h 91"/>
                <a:gd name="T56" fmla="*/ 22 w 87"/>
                <a:gd name="T57" fmla="*/ 85 h 91"/>
                <a:gd name="T58" fmla="*/ 31 w 87"/>
                <a:gd name="T59" fmla="*/ 83 h 91"/>
                <a:gd name="T60" fmla="*/ 35 w 87"/>
                <a:gd name="T61" fmla="*/ 84 h 91"/>
                <a:gd name="T62" fmla="*/ 41 w 87"/>
                <a:gd name="T63" fmla="*/ 91 h 91"/>
                <a:gd name="T64" fmla="*/ 45 w 87"/>
                <a:gd name="T65" fmla="*/ 91 h 91"/>
                <a:gd name="T66" fmla="*/ 51 w 87"/>
                <a:gd name="T67" fmla="*/ 84 h 91"/>
                <a:gd name="T68" fmla="*/ 55 w 87"/>
                <a:gd name="T69" fmla="*/ 83 h 91"/>
                <a:gd name="T70" fmla="*/ 62 w 87"/>
                <a:gd name="T71" fmla="*/ 86 h 91"/>
                <a:gd name="T72" fmla="*/ 64 w 87"/>
                <a:gd name="T73" fmla="*/ 79 h 91"/>
                <a:gd name="T74" fmla="*/ 67 w 87"/>
                <a:gd name="T75" fmla="*/ 76 h 91"/>
                <a:gd name="T76" fmla="*/ 76 w 87"/>
                <a:gd name="T77" fmla="*/ 76 h 91"/>
                <a:gd name="T78" fmla="*/ 78 w 87"/>
                <a:gd name="T79" fmla="*/ 72 h 91"/>
                <a:gd name="T80" fmla="*/ 77 w 87"/>
                <a:gd name="T81" fmla="*/ 63 h 91"/>
                <a:gd name="T82" fmla="*/ 79 w 87"/>
                <a:gd name="T83" fmla="*/ 59 h 91"/>
                <a:gd name="T84" fmla="*/ 86 w 87"/>
                <a:gd name="T85" fmla="*/ 54 h 91"/>
                <a:gd name="T86" fmla="*/ 86 w 87"/>
                <a:gd name="T87" fmla="*/ 49 h 91"/>
                <a:gd name="T88" fmla="*/ 81 w 87"/>
                <a:gd name="T89" fmla="*/ 43 h 91"/>
                <a:gd name="T90" fmla="*/ 81 w 87"/>
                <a:gd name="T91" fmla="*/ 38 h 91"/>
                <a:gd name="T92" fmla="*/ 84 w 87"/>
                <a:gd name="T93" fmla="*/ 30 h 91"/>
                <a:gd name="T94" fmla="*/ 74 w 87"/>
                <a:gd name="T95" fmla="*/ 28 h 91"/>
                <a:gd name="T96" fmla="*/ 56 w 87"/>
                <a:gd name="T97" fmla="*/ 12 h 91"/>
                <a:gd name="T98" fmla="*/ 34 w 87"/>
                <a:gd name="T99" fmla="*/ 50 h 91"/>
                <a:gd name="T100" fmla="*/ 47 w 87"/>
                <a:gd name="T101" fmla="*/ 55 h 91"/>
                <a:gd name="T102" fmla="*/ 37 w 87"/>
                <a:gd name="T103" fmla="*/ 28 h 91"/>
                <a:gd name="T104" fmla="*/ 27 w 87"/>
                <a:gd name="T105" fmla="*/ 13 h 91"/>
                <a:gd name="T106" fmla="*/ 11 w 87"/>
                <a:gd name="T107" fmla="*/ 31 h 91"/>
                <a:gd name="T108" fmla="*/ 26 w 87"/>
                <a:gd name="T109" fmla="*/ 41 h 91"/>
                <a:gd name="T110" fmla="*/ 10 w 87"/>
                <a:gd name="T111" fmla="*/ 35 h 91"/>
                <a:gd name="T112" fmla="*/ 36 w 87"/>
                <a:gd name="T113" fmla="*/ 62 h 91"/>
                <a:gd name="T114" fmla="*/ 33 w 87"/>
                <a:gd name="T115" fmla="*/ 80 h 91"/>
                <a:gd name="T116" fmla="*/ 57 w 87"/>
                <a:gd name="T117" fmla="*/ 79 h 91"/>
                <a:gd name="T118" fmla="*/ 52 w 87"/>
                <a:gd name="T119" fmla="*/ 61 h 91"/>
                <a:gd name="T120" fmla="*/ 60 w 87"/>
                <a:gd name="T121" fmla="*/ 78 h 91"/>
                <a:gd name="T122" fmla="*/ 60 w 87"/>
                <a:gd name="T123"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 h="91">
                  <a:moveTo>
                    <a:pt x="78" y="29"/>
                  </a:moveTo>
                  <a:cubicBezTo>
                    <a:pt x="82" y="26"/>
                    <a:pt x="82" y="26"/>
                    <a:pt x="82" y="26"/>
                  </a:cubicBezTo>
                  <a:cubicBezTo>
                    <a:pt x="82" y="25"/>
                    <a:pt x="81" y="24"/>
                    <a:pt x="81" y="23"/>
                  </a:cubicBezTo>
                  <a:cubicBezTo>
                    <a:pt x="76" y="25"/>
                    <a:pt x="76" y="25"/>
                    <a:pt x="76" y="25"/>
                  </a:cubicBezTo>
                  <a:cubicBezTo>
                    <a:pt x="75" y="24"/>
                    <a:pt x="75" y="23"/>
                    <a:pt x="74" y="23"/>
                  </a:cubicBezTo>
                  <a:cubicBezTo>
                    <a:pt x="78" y="19"/>
                    <a:pt x="78" y="19"/>
                    <a:pt x="78" y="19"/>
                  </a:cubicBezTo>
                  <a:cubicBezTo>
                    <a:pt x="78" y="18"/>
                    <a:pt x="77" y="17"/>
                    <a:pt x="76" y="16"/>
                  </a:cubicBezTo>
                  <a:cubicBezTo>
                    <a:pt x="72" y="19"/>
                    <a:pt x="72" y="19"/>
                    <a:pt x="72" y="19"/>
                  </a:cubicBezTo>
                  <a:cubicBezTo>
                    <a:pt x="71" y="18"/>
                    <a:pt x="71" y="18"/>
                    <a:pt x="70" y="17"/>
                  </a:cubicBezTo>
                  <a:cubicBezTo>
                    <a:pt x="73" y="13"/>
                    <a:pt x="73" y="13"/>
                    <a:pt x="73" y="13"/>
                  </a:cubicBezTo>
                  <a:cubicBezTo>
                    <a:pt x="72" y="12"/>
                    <a:pt x="72" y="11"/>
                    <a:pt x="71" y="10"/>
                  </a:cubicBezTo>
                  <a:cubicBezTo>
                    <a:pt x="67" y="14"/>
                    <a:pt x="67" y="14"/>
                    <a:pt x="67" y="14"/>
                  </a:cubicBezTo>
                  <a:cubicBezTo>
                    <a:pt x="66" y="14"/>
                    <a:pt x="65" y="13"/>
                    <a:pt x="65" y="13"/>
                  </a:cubicBezTo>
                  <a:cubicBezTo>
                    <a:pt x="67" y="7"/>
                    <a:pt x="67" y="7"/>
                    <a:pt x="67" y="7"/>
                  </a:cubicBezTo>
                  <a:cubicBezTo>
                    <a:pt x="66" y="7"/>
                    <a:pt x="65" y="6"/>
                    <a:pt x="64" y="6"/>
                  </a:cubicBezTo>
                  <a:cubicBezTo>
                    <a:pt x="61" y="10"/>
                    <a:pt x="61" y="10"/>
                    <a:pt x="61" y="10"/>
                  </a:cubicBezTo>
                  <a:cubicBezTo>
                    <a:pt x="60" y="10"/>
                    <a:pt x="60" y="9"/>
                    <a:pt x="59" y="9"/>
                  </a:cubicBezTo>
                  <a:cubicBezTo>
                    <a:pt x="60" y="4"/>
                    <a:pt x="60" y="4"/>
                    <a:pt x="60" y="4"/>
                  </a:cubicBezTo>
                  <a:cubicBezTo>
                    <a:pt x="59" y="3"/>
                    <a:pt x="58" y="3"/>
                    <a:pt x="57" y="2"/>
                  </a:cubicBezTo>
                  <a:cubicBezTo>
                    <a:pt x="55" y="7"/>
                    <a:pt x="55" y="7"/>
                    <a:pt x="55" y="7"/>
                  </a:cubicBezTo>
                  <a:cubicBezTo>
                    <a:pt x="54" y="7"/>
                    <a:pt x="53" y="7"/>
                    <a:pt x="52" y="7"/>
                  </a:cubicBezTo>
                  <a:cubicBezTo>
                    <a:pt x="53" y="1"/>
                    <a:pt x="53" y="1"/>
                    <a:pt x="53" y="1"/>
                  </a:cubicBezTo>
                  <a:cubicBezTo>
                    <a:pt x="52" y="1"/>
                    <a:pt x="51" y="1"/>
                    <a:pt x="50" y="0"/>
                  </a:cubicBezTo>
                  <a:cubicBezTo>
                    <a:pt x="48" y="6"/>
                    <a:pt x="48" y="6"/>
                    <a:pt x="48" y="6"/>
                  </a:cubicBezTo>
                  <a:cubicBezTo>
                    <a:pt x="47" y="6"/>
                    <a:pt x="46" y="6"/>
                    <a:pt x="46" y="6"/>
                  </a:cubicBezTo>
                  <a:cubicBezTo>
                    <a:pt x="45" y="0"/>
                    <a:pt x="45" y="0"/>
                    <a:pt x="45" y="0"/>
                  </a:cubicBezTo>
                  <a:cubicBezTo>
                    <a:pt x="44" y="0"/>
                    <a:pt x="43" y="0"/>
                    <a:pt x="42" y="0"/>
                  </a:cubicBezTo>
                  <a:cubicBezTo>
                    <a:pt x="41" y="6"/>
                    <a:pt x="41" y="6"/>
                    <a:pt x="41" y="6"/>
                  </a:cubicBezTo>
                  <a:cubicBezTo>
                    <a:pt x="40" y="6"/>
                    <a:pt x="40" y="6"/>
                    <a:pt x="39" y="6"/>
                  </a:cubicBezTo>
                  <a:cubicBezTo>
                    <a:pt x="37" y="0"/>
                    <a:pt x="37" y="0"/>
                    <a:pt x="37" y="0"/>
                  </a:cubicBezTo>
                  <a:cubicBezTo>
                    <a:pt x="36" y="1"/>
                    <a:pt x="35" y="1"/>
                    <a:pt x="34" y="1"/>
                  </a:cubicBezTo>
                  <a:cubicBezTo>
                    <a:pt x="35" y="7"/>
                    <a:pt x="35" y="7"/>
                    <a:pt x="35" y="7"/>
                  </a:cubicBezTo>
                  <a:cubicBezTo>
                    <a:pt x="34" y="7"/>
                    <a:pt x="33" y="7"/>
                    <a:pt x="32" y="7"/>
                  </a:cubicBezTo>
                  <a:cubicBezTo>
                    <a:pt x="30" y="2"/>
                    <a:pt x="30" y="2"/>
                    <a:pt x="30" y="2"/>
                  </a:cubicBezTo>
                  <a:cubicBezTo>
                    <a:pt x="29" y="3"/>
                    <a:pt x="28" y="3"/>
                    <a:pt x="27" y="3"/>
                  </a:cubicBezTo>
                  <a:cubicBezTo>
                    <a:pt x="28" y="9"/>
                    <a:pt x="28" y="9"/>
                    <a:pt x="28" y="9"/>
                  </a:cubicBezTo>
                  <a:cubicBezTo>
                    <a:pt x="28" y="9"/>
                    <a:pt x="27" y="9"/>
                    <a:pt x="27" y="9"/>
                  </a:cubicBezTo>
                  <a:cubicBezTo>
                    <a:pt x="26" y="10"/>
                    <a:pt x="26" y="10"/>
                    <a:pt x="26" y="10"/>
                  </a:cubicBezTo>
                  <a:cubicBezTo>
                    <a:pt x="23" y="5"/>
                    <a:pt x="23" y="5"/>
                    <a:pt x="23" y="5"/>
                  </a:cubicBezTo>
                  <a:cubicBezTo>
                    <a:pt x="22" y="6"/>
                    <a:pt x="21" y="7"/>
                    <a:pt x="20" y="7"/>
                  </a:cubicBezTo>
                  <a:cubicBezTo>
                    <a:pt x="22" y="12"/>
                    <a:pt x="22" y="12"/>
                    <a:pt x="22" y="12"/>
                  </a:cubicBezTo>
                  <a:cubicBezTo>
                    <a:pt x="21" y="13"/>
                    <a:pt x="21" y="13"/>
                    <a:pt x="20" y="14"/>
                  </a:cubicBezTo>
                  <a:cubicBezTo>
                    <a:pt x="16" y="10"/>
                    <a:pt x="16" y="10"/>
                    <a:pt x="16" y="10"/>
                  </a:cubicBezTo>
                  <a:cubicBezTo>
                    <a:pt x="15" y="11"/>
                    <a:pt x="14" y="11"/>
                    <a:pt x="14" y="12"/>
                  </a:cubicBezTo>
                  <a:cubicBezTo>
                    <a:pt x="17" y="17"/>
                    <a:pt x="17" y="17"/>
                    <a:pt x="17" y="17"/>
                  </a:cubicBezTo>
                  <a:cubicBezTo>
                    <a:pt x="16" y="17"/>
                    <a:pt x="16" y="18"/>
                    <a:pt x="15" y="19"/>
                  </a:cubicBezTo>
                  <a:cubicBezTo>
                    <a:pt x="11" y="15"/>
                    <a:pt x="11" y="15"/>
                    <a:pt x="11" y="15"/>
                  </a:cubicBezTo>
                  <a:cubicBezTo>
                    <a:pt x="10" y="16"/>
                    <a:pt x="9" y="17"/>
                    <a:pt x="8" y="18"/>
                  </a:cubicBezTo>
                  <a:cubicBezTo>
                    <a:pt x="12" y="22"/>
                    <a:pt x="12" y="22"/>
                    <a:pt x="12" y="22"/>
                  </a:cubicBezTo>
                  <a:cubicBezTo>
                    <a:pt x="12" y="23"/>
                    <a:pt x="11" y="23"/>
                    <a:pt x="11" y="24"/>
                  </a:cubicBezTo>
                  <a:cubicBezTo>
                    <a:pt x="6" y="22"/>
                    <a:pt x="6" y="22"/>
                    <a:pt x="6" y="22"/>
                  </a:cubicBezTo>
                  <a:cubicBezTo>
                    <a:pt x="5" y="23"/>
                    <a:pt x="5" y="24"/>
                    <a:pt x="4" y="25"/>
                  </a:cubicBezTo>
                  <a:cubicBezTo>
                    <a:pt x="9" y="28"/>
                    <a:pt x="9" y="28"/>
                    <a:pt x="9" y="28"/>
                  </a:cubicBezTo>
                  <a:cubicBezTo>
                    <a:pt x="8" y="29"/>
                    <a:pt x="8" y="30"/>
                    <a:pt x="8" y="31"/>
                  </a:cubicBezTo>
                  <a:cubicBezTo>
                    <a:pt x="3" y="29"/>
                    <a:pt x="3" y="29"/>
                    <a:pt x="3" y="29"/>
                  </a:cubicBezTo>
                  <a:cubicBezTo>
                    <a:pt x="2" y="30"/>
                    <a:pt x="2" y="31"/>
                    <a:pt x="2" y="33"/>
                  </a:cubicBezTo>
                  <a:cubicBezTo>
                    <a:pt x="6" y="35"/>
                    <a:pt x="6" y="35"/>
                    <a:pt x="6" y="35"/>
                  </a:cubicBezTo>
                  <a:cubicBezTo>
                    <a:pt x="6" y="36"/>
                    <a:pt x="6" y="37"/>
                    <a:pt x="6" y="37"/>
                  </a:cubicBezTo>
                  <a:cubicBezTo>
                    <a:pt x="1" y="37"/>
                    <a:pt x="1" y="37"/>
                    <a:pt x="1" y="37"/>
                  </a:cubicBezTo>
                  <a:cubicBezTo>
                    <a:pt x="0" y="38"/>
                    <a:pt x="0" y="39"/>
                    <a:pt x="0" y="41"/>
                  </a:cubicBezTo>
                  <a:cubicBezTo>
                    <a:pt x="5" y="42"/>
                    <a:pt x="5" y="42"/>
                    <a:pt x="5" y="42"/>
                  </a:cubicBezTo>
                  <a:cubicBezTo>
                    <a:pt x="5" y="43"/>
                    <a:pt x="5" y="44"/>
                    <a:pt x="5" y="44"/>
                  </a:cubicBezTo>
                  <a:cubicBezTo>
                    <a:pt x="0" y="45"/>
                    <a:pt x="0" y="45"/>
                    <a:pt x="0" y="45"/>
                  </a:cubicBezTo>
                  <a:cubicBezTo>
                    <a:pt x="0" y="46"/>
                    <a:pt x="0" y="48"/>
                    <a:pt x="0" y="49"/>
                  </a:cubicBezTo>
                  <a:cubicBezTo>
                    <a:pt x="5" y="49"/>
                    <a:pt x="5" y="49"/>
                    <a:pt x="5" y="49"/>
                  </a:cubicBezTo>
                  <a:cubicBezTo>
                    <a:pt x="5" y="50"/>
                    <a:pt x="5" y="51"/>
                    <a:pt x="6" y="52"/>
                  </a:cubicBezTo>
                  <a:cubicBezTo>
                    <a:pt x="0" y="53"/>
                    <a:pt x="0" y="53"/>
                    <a:pt x="0" y="53"/>
                  </a:cubicBezTo>
                  <a:cubicBezTo>
                    <a:pt x="1" y="54"/>
                    <a:pt x="1" y="56"/>
                    <a:pt x="1" y="57"/>
                  </a:cubicBezTo>
                  <a:cubicBezTo>
                    <a:pt x="6" y="56"/>
                    <a:pt x="6" y="56"/>
                    <a:pt x="6" y="56"/>
                  </a:cubicBezTo>
                  <a:cubicBezTo>
                    <a:pt x="7" y="57"/>
                    <a:pt x="7" y="58"/>
                    <a:pt x="7" y="59"/>
                  </a:cubicBezTo>
                  <a:cubicBezTo>
                    <a:pt x="2" y="61"/>
                    <a:pt x="2" y="61"/>
                    <a:pt x="2" y="61"/>
                  </a:cubicBezTo>
                  <a:cubicBezTo>
                    <a:pt x="3" y="62"/>
                    <a:pt x="3" y="63"/>
                    <a:pt x="4" y="64"/>
                  </a:cubicBezTo>
                  <a:cubicBezTo>
                    <a:pt x="9" y="63"/>
                    <a:pt x="9" y="63"/>
                    <a:pt x="9" y="63"/>
                  </a:cubicBezTo>
                  <a:cubicBezTo>
                    <a:pt x="9" y="64"/>
                    <a:pt x="10" y="64"/>
                    <a:pt x="10" y="65"/>
                  </a:cubicBezTo>
                  <a:cubicBezTo>
                    <a:pt x="6" y="69"/>
                    <a:pt x="6" y="69"/>
                    <a:pt x="6" y="69"/>
                  </a:cubicBezTo>
                  <a:cubicBezTo>
                    <a:pt x="6" y="70"/>
                    <a:pt x="7" y="71"/>
                    <a:pt x="8" y="71"/>
                  </a:cubicBezTo>
                  <a:cubicBezTo>
                    <a:pt x="12" y="69"/>
                    <a:pt x="12" y="69"/>
                    <a:pt x="12" y="69"/>
                  </a:cubicBezTo>
                  <a:cubicBezTo>
                    <a:pt x="13" y="70"/>
                    <a:pt x="13" y="70"/>
                    <a:pt x="14" y="71"/>
                  </a:cubicBezTo>
                  <a:cubicBezTo>
                    <a:pt x="10" y="75"/>
                    <a:pt x="10" y="75"/>
                    <a:pt x="10" y="75"/>
                  </a:cubicBezTo>
                  <a:cubicBezTo>
                    <a:pt x="11" y="76"/>
                    <a:pt x="12" y="77"/>
                    <a:pt x="13" y="78"/>
                  </a:cubicBezTo>
                  <a:cubicBezTo>
                    <a:pt x="17" y="74"/>
                    <a:pt x="17" y="74"/>
                    <a:pt x="17" y="74"/>
                  </a:cubicBezTo>
                  <a:cubicBezTo>
                    <a:pt x="18" y="75"/>
                    <a:pt x="18" y="75"/>
                    <a:pt x="19" y="76"/>
                  </a:cubicBezTo>
                  <a:cubicBezTo>
                    <a:pt x="16" y="81"/>
                    <a:pt x="16" y="81"/>
                    <a:pt x="16" y="81"/>
                  </a:cubicBezTo>
                  <a:cubicBezTo>
                    <a:pt x="17" y="82"/>
                    <a:pt x="18" y="82"/>
                    <a:pt x="19" y="83"/>
                  </a:cubicBezTo>
                  <a:cubicBezTo>
                    <a:pt x="22" y="79"/>
                    <a:pt x="22" y="79"/>
                    <a:pt x="22" y="79"/>
                  </a:cubicBezTo>
                  <a:cubicBezTo>
                    <a:pt x="23" y="79"/>
                    <a:pt x="24" y="80"/>
                    <a:pt x="24" y="80"/>
                  </a:cubicBezTo>
                  <a:cubicBezTo>
                    <a:pt x="22" y="85"/>
                    <a:pt x="22" y="85"/>
                    <a:pt x="22" y="85"/>
                  </a:cubicBezTo>
                  <a:cubicBezTo>
                    <a:pt x="23" y="86"/>
                    <a:pt x="24" y="86"/>
                    <a:pt x="25" y="87"/>
                  </a:cubicBezTo>
                  <a:cubicBezTo>
                    <a:pt x="28" y="82"/>
                    <a:pt x="28" y="82"/>
                    <a:pt x="28" y="82"/>
                  </a:cubicBezTo>
                  <a:cubicBezTo>
                    <a:pt x="29" y="82"/>
                    <a:pt x="30" y="83"/>
                    <a:pt x="31" y="83"/>
                  </a:cubicBezTo>
                  <a:cubicBezTo>
                    <a:pt x="30" y="89"/>
                    <a:pt x="30" y="89"/>
                    <a:pt x="30" y="89"/>
                  </a:cubicBezTo>
                  <a:cubicBezTo>
                    <a:pt x="31" y="89"/>
                    <a:pt x="32" y="89"/>
                    <a:pt x="33" y="90"/>
                  </a:cubicBezTo>
                  <a:cubicBezTo>
                    <a:pt x="35" y="84"/>
                    <a:pt x="35" y="84"/>
                    <a:pt x="35" y="84"/>
                  </a:cubicBezTo>
                  <a:cubicBezTo>
                    <a:pt x="36" y="84"/>
                    <a:pt x="36" y="85"/>
                    <a:pt x="37" y="85"/>
                  </a:cubicBezTo>
                  <a:cubicBezTo>
                    <a:pt x="37" y="90"/>
                    <a:pt x="37" y="90"/>
                    <a:pt x="37" y="90"/>
                  </a:cubicBezTo>
                  <a:cubicBezTo>
                    <a:pt x="38" y="91"/>
                    <a:pt x="39" y="91"/>
                    <a:pt x="41" y="91"/>
                  </a:cubicBezTo>
                  <a:cubicBezTo>
                    <a:pt x="42" y="85"/>
                    <a:pt x="42" y="85"/>
                    <a:pt x="42" y="85"/>
                  </a:cubicBezTo>
                  <a:cubicBezTo>
                    <a:pt x="42" y="85"/>
                    <a:pt x="43" y="85"/>
                    <a:pt x="44" y="85"/>
                  </a:cubicBezTo>
                  <a:cubicBezTo>
                    <a:pt x="45" y="91"/>
                    <a:pt x="45" y="91"/>
                    <a:pt x="45" y="91"/>
                  </a:cubicBezTo>
                  <a:cubicBezTo>
                    <a:pt x="46" y="91"/>
                    <a:pt x="47" y="91"/>
                    <a:pt x="48" y="91"/>
                  </a:cubicBezTo>
                  <a:cubicBezTo>
                    <a:pt x="48" y="85"/>
                    <a:pt x="48" y="85"/>
                    <a:pt x="48" y="85"/>
                  </a:cubicBezTo>
                  <a:cubicBezTo>
                    <a:pt x="49" y="85"/>
                    <a:pt x="50" y="85"/>
                    <a:pt x="51" y="84"/>
                  </a:cubicBezTo>
                  <a:cubicBezTo>
                    <a:pt x="53" y="90"/>
                    <a:pt x="53" y="90"/>
                    <a:pt x="53" y="90"/>
                  </a:cubicBezTo>
                  <a:cubicBezTo>
                    <a:pt x="54" y="89"/>
                    <a:pt x="55" y="89"/>
                    <a:pt x="56" y="89"/>
                  </a:cubicBezTo>
                  <a:cubicBezTo>
                    <a:pt x="55" y="83"/>
                    <a:pt x="55" y="83"/>
                    <a:pt x="55" y="83"/>
                  </a:cubicBezTo>
                  <a:cubicBezTo>
                    <a:pt x="56" y="83"/>
                    <a:pt x="57" y="83"/>
                    <a:pt x="57" y="82"/>
                  </a:cubicBezTo>
                  <a:cubicBezTo>
                    <a:pt x="60" y="87"/>
                    <a:pt x="60" y="87"/>
                    <a:pt x="60" y="87"/>
                  </a:cubicBezTo>
                  <a:cubicBezTo>
                    <a:pt x="61" y="87"/>
                    <a:pt x="61" y="87"/>
                    <a:pt x="62" y="86"/>
                  </a:cubicBezTo>
                  <a:cubicBezTo>
                    <a:pt x="62" y="86"/>
                    <a:pt x="63" y="86"/>
                    <a:pt x="63" y="86"/>
                  </a:cubicBezTo>
                  <a:cubicBezTo>
                    <a:pt x="61" y="80"/>
                    <a:pt x="61" y="80"/>
                    <a:pt x="61" y="80"/>
                  </a:cubicBezTo>
                  <a:cubicBezTo>
                    <a:pt x="62" y="80"/>
                    <a:pt x="63" y="80"/>
                    <a:pt x="64" y="79"/>
                  </a:cubicBezTo>
                  <a:cubicBezTo>
                    <a:pt x="67" y="83"/>
                    <a:pt x="67" y="83"/>
                    <a:pt x="67" y="83"/>
                  </a:cubicBezTo>
                  <a:cubicBezTo>
                    <a:pt x="68" y="83"/>
                    <a:pt x="69" y="82"/>
                    <a:pt x="70" y="81"/>
                  </a:cubicBezTo>
                  <a:cubicBezTo>
                    <a:pt x="67" y="76"/>
                    <a:pt x="67" y="76"/>
                    <a:pt x="67" y="76"/>
                  </a:cubicBezTo>
                  <a:cubicBezTo>
                    <a:pt x="68" y="76"/>
                    <a:pt x="68" y="75"/>
                    <a:pt x="69" y="75"/>
                  </a:cubicBezTo>
                  <a:cubicBezTo>
                    <a:pt x="73" y="78"/>
                    <a:pt x="73" y="78"/>
                    <a:pt x="73" y="78"/>
                  </a:cubicBezTo>
                  <a:cubicBezTo>
                    <a:pt x="74" y="77"/>
                    <a:pt x="75" y="77"/>
                    <a:pt x="76" y="76"/>
                  </a:cubicBezTo>
                  <a:cubicBezTo>
                    <a:pt x="72" y="72"/>
                    <a:pt x="72" y="72"/>
                    <a:pt x="72" y="72"/>
                  </a:cubicBezTo>
                  <a:cubicBezTo>
                    <a:pt x="73" y="71"/>
                    <a:pt x="73" y="70"/>
                    <a:pt x="74" y="69"/>
                  </a:cubicBezTo>
                  <a:cubicBezTo>
                    <a:pt x="78" y="72"/>
                    <a:pt x="78" y="72"/>
                    <a:pt x="78" y="72"/>
                  </a:cubicBezTo>
                  <a:cubicBezTo>
                    <a:pt x="79" y="71"/>
                    <a:pt x="80" y="70"/>
                    <a:pt x="80" y="69"/>
                  </a:cubicBezTo>
                  <a:cubicBezTo>
                    <a:pt x="76" y="66"/>
                    <a:pt x="76" y="66"/>
                    <a:pt x="76" y="66"/>
                  </a:cubicBezTo>
                  <a:cubicBezTo>
                    <a:pt x="76" y="65"/>
                    <a:pt x="77" y="64"/>
                    <a:pt x="77" y="63"/>
                  </a:cubicBezTo>
                  <a:cubicBezTo>
                    <a:pt x="82" y="65"/>
                    <a:pt x="82" y="65"/>
                    <a:pt x="82" y="65"/>
                  </a:cubicBezTo>
                  <a:cubicBezTo>
                    <a:pt x="83" y="64"/>
                    <a:pt x="83" y="63"/>
                    <a:pt x="84" y="62"/>
                  </a:cubicBezTo>
                  <a:cubicBezTo>
                    <a:pt x="79" y="59"/>
                    <a:pt x="79" y="59"/>
                    <a:pt x="79" y="59"/>
                  </a:cubicBezTo>
                  <a:cubicBezTo>
                    <a:pt x="79" y="58"/>
                    <a:pt x="80" y="58"/>
                    <a:pt x="80" y="57"/>
                  </a:cubicBezTo>
                  <a:cubicBezTo>
                    <a:pt x="85" y="58"/>
                    <a:pt x="85" y="58"/>
                    <a:pt x="85" y="58"/>
                  </a:cubicBezTo>
                  <a:cubicBezTo>
                    <a:pt x="85" y="56"/>
                    <a:pt x="86" y="55"/>
                    <a:pt x="86" y="54"/>
                  </a:cubicBezTo>
                  <a:cubicBezTo>
                    <a:pt x="81" y="52"/>
                    <a:pt x="81" y="52"/>
                    <a:pt x="81" y="52"/>
                  </a:cubicBezTo>
                  <a:cubicBezTo>
                    <a:pt x="81" y="51"/>
                    <a:pt x="81" y="51"/>
                    <a:pt x="81" y="50"/>
                  </a:cubicBezTo>
                  <a:cubicBezTo>
                    <a:pt x="86" y="49"/>
                    <a:pt x="86" y="49"/>
                    <a:pt x="86" y="49"/>
                  </a:cubicBezTo>
                  <a:cubicBezTo>
                    <a:pt x="87" y="48"/>
                    <a:pt x="87" y="47"/>
                    <a:pt x="87" y="46"/>
                  </a:cubicBezTo>
                  <a:cubicBezTo>
                    <a:pt x="81" y="45"/>
                    <a:pt x="81" y="45"/>
                    <a:pt x="81" y="45"/>
                  </a:cubicBezTo>
                  <a:cubicBezTo>
                    <a:pt x="81" y="44"/>
                    <a:pt x="81" y="43"/>
                    <a:pt x="81" y="43"/>
                  </a:cubicBezTo>
                  <a:cubicBezTo>
                    <a:pt x="86" y="41"/>
                    <a:pt x="86" y="41"/>
                    <a:pt x="86" y="41"/>
                  </a:cubicBezTo>
                  <a:cubicBezTo>
                    <a:pt x="86" y="40"/>
                    <a:pt x="86" y="39"/>
                    <a:pt x="86" y="38"/>
                  </a:cubicBezTo>
                  <a:cubicBezTo>
                    <a:pt x="81" y="38"/>
                    <a:pt x="81" y="38"/>
                    <a:pt x="81" y="38"/>
                  </a:cubicBezTo>
                  <a:cubicBezTo>
                    <a:pt x="81" y="37"/>
                    <a:pt x="80" y="36"/>
                    <a:pt x="80" y="35"/>
                  </a:cubicBezTo>
                  <a:cubicBezTo>
                    <a:pt x="85" y="33"/>
                    <a:pt x="85" y="33"/>
                    <a:pt x="85" y="33"/>
                  </a:cubicBezTo>
                  <a:cubicBezTo>
                    <a:pt x="85" y="32"/>
                    <a:pt x="84" y="31"/>
                    <a:pt x="84" y="30"/>
                  </a:cubicBezTo>
                  <a:cubicBezTo>
                    <a:pt x="79" y="31"/>
                    <a:pt x="79" y="31"/>
                    <a:pt x="79" y="31"/>
                  </a:cubicBezTo>
                  <a:cubicBezTo>
                    <a:pt x="79" y="30"/>
                    <a:pt x="78" y="30"/>
                    <a:pt x="78" y="29"/>
                  </a:cubicBezTo>
                  <a:close/>
                  <a:moveTo>
                    <a:pt x="74" y="28"/>
                  </a:moveTo>
                  <a:cubicBezTo>
                    <a:pt x="58" y="36"/>
                    <a:pt x="58" y="36"/>
                    <a:pt x="58" y="36"/>
                  </a:cubicBezTo>
                  <a:cubicBezTo>
                    <a:pt x="56" y="32"/>
                    <a:pt x="54" y="30"/>
                    <a:pt x="50" y="29"/>
                  </a:cubicBezTo>
                  <a:cubicBezTo>
                    <a:pt x="56" y="12"/>
                    <a:pt x="56" y="12"/>
                    <a:pt x="56" y="12"/>
                  </a:cubicBezTo>
                  <a:cubicBezTo>
                    <a:pt x="64" y="15"/>
                    <a:pt x="70" y="20"/>
                    <a:pt x="74" y="28"/>
                  </a:cubicBezTo>
                  <a:close/>
                  <a:moveTo>
                    <a:pt x="47" y="55"/>
                  </a:moveTo>
                  <a:cubicBezTo>
                    <a:pt x="43" y="57"/>
                    <a:pt x="37" y="55"/>
                    <a:pt x="34" y="50"/>
                  </a:cubicBezTo>
                  <a:cubicBezTo>
                    <a:pt x="32" y="45"/>
                    <a:pt x="34" y="39"/>
                    <a:pt x="39" y="36"/>
                  </a:cubicBezTo>
                  <a:cubicBezTo>
                    <a:pt x="44" y="34"/>
                    <a:pt x="50" y="36"/>
                    <a:pt x="52" y="41"/>
                  </a:cubicBezTo>
                  <a:cubicBezTo>
                    <a:pt x="54" y="46"/>
                    <a:pt x="52" y="52"/>
                    <a:pt x="47" y="55"/>
                  </a:cubicBezTo>
                  <a:close/>
                  <a:moveTo>
                    <a:pt x="53" y="10"/>
                  </a:moveTo>
                  <a:cubicBezTo>
                    <a:pt x="47" y="27"/>
                    <a:pt x="47" y="27"/>
                    <a:pt x="47" y="27"/>
                  </a:cubicBezTo>
                  <a:cubicBezTo>
                    <a:pt x="44" y="27"/>
                    <a:pt x="41" y="27"/>
                    <a:pt x="37" y="28"/>
                  </a:cubicBezTo>
                  <a:cubicBezTo>
                    <a:pt x="30" y="12"/>
                    <a:pt x="30" y="12"/>
                    <a:pt x="30" y="12"/>
                  </a:cubicBezTo>
                  <a:cubicBezTo>
                    <a:pt x="37" y="8"/>
                    <a:pt x="46" y="8"/>
                    <a:pt x="53" y="10"/>
                  </a:cubicBezTo>
                  <a:close/>
                  <a:moveTo>
                    <a:pt x="27" y="13"/>
                  </a:moveTo>
                  <a:cubicBezTo>
                    <a:pt x="34" y="30"/>
                    <a:pt x="34" y="30"/>
                    <a:pt x="34" y="30"/>
                  </a:cubicBezTo>
                  <a:cubicBezTo>
                    <a:pt x="31" y="31"/>
                    <a:pt x="29" y="34"/>
                    <a:pt x="27" y="37"/>
                  </a:cubicBezTo>
                  <a:cubicBezTo>
                    <a:pt x="11" y="31"/>
                    <a:pt x="11" y="31"/>
                    <a:pt x="11" y="31"/>
                  </a:cubicBezTo>
                  <a:cubicBezTo>
                    <a:pt x="14" y="24"/>
                    <a:pt x="19" y="17"/>
                    <a:pt x="27" y="13"/>
                  </a:cubicBezTo>
                  <a:close/>
                  <a:moveTo>
                    <a:pt x="10" y="35"/>
                  </a:moveTo>
                  <a:cubicBezTo>
                    <a:pt x="26" y="41"/>
                    <a:pt x="26" y="41"/>
                    <a:pt x="26" y="41"/>
                  </a:cubicBezTo>
                  <a:cubicBezTo>
                    <a:pt x="25" y="44"/>
                    <a:pt x="25" y="48"/>
                    <a:pt x="26" y="51"/>
                  </a:cubicBezTo>
                  <a:cubicBezTo>
                    <a:pt x="11" y="59"/>
                    <a:pt x="11" y="59"/>
                    <a:pt x="11" y="59"/>
                  </a:cubicBezTo>
                  <a:cubicBezTo>
                    <a:pt x="8" y="51"/>
                    <a:pt x="8" y="42"/>
                    <a:pt x="10" y="35"/>
                  </a:cubicBezTo>
                  <a:close/>
                  <a:moveTo>
                    <a:pt x="12" y="62"/>
                  </a:moveTo>
                  <a:cubicBezTo>
                    <a:pt x="28" y="55"/>
                    <a:pt x="28" y="55"/>
                    <a:pt x="28" y="55"/>
                  </a:cubicBezTo>
                  <a:cubicBezTo>
                    <a:pt x="30" y="58"/>
                    <a:pt x="32" y="60"/>
                    <a:pt x="36" y="62"/>
                  </a:cubicBezTo>
                  <a:cubicBezTo>
                    <a:pt x="30" y="79"/>
                    <a:pt x="30" y="79"/>
                    <a:pt x="30" y="79"/>
                  </a:cubicBezTo>
                  <a:cubicBezTo>
                    <a:pt x="22" y="76"/>
                    <a:pt x="16" y="70"/>
                    <a:pt x="12" y="62"/>
                  </a:cubicBezTo>
                  <a:close/>
                  <a:moveTo>
                    <a:pt x="33" y="80"/>
                  </a:moveTo>
                  <a:cubicBezTo>
                    <a:pt x="39" y="63"/>
                    <a:pt x="39" y="63"/>
                    <a:pt x="39" y="63"/>
                  </a:cubicBezTo>
                  <a:cubicBezTo>
                    <a:pt x="42" y="64"/>
                    <a:pt x="46" y="64"/>
                    <a:pt x="49" y="63"/>
                  </a:cubicBezTo>
                  <a:cubicBezTo>
                    <a:pt x="57" y="79"/>
                    <a:pt x="57" y="79"/>
                    <a:pt x="57" y="79"/>
                  </a:cubicBezTo>
                  <a:cubicBezTo>
                    <a:pt x="49" y="83"/>
                    <a:pt x="40" y="83"/>
                    <a:pt x="33" y="80"/>
                  </a:cubicBezTo>
                  <a:close/>
                  <a:moveTo>
                    <a:pt x="60" y="78"/>
                  </a:moveTo>
                  <a:cubicBezTo>
                    <a:pt x="52" y="61"/>
                    <a:pt x="52" y="61"/>
                    <a:pt x="52" y="61"/>
                  </a:cubicBezTo>
                  <a:cubicBezTo>
                    <a:pt x="55" y="59"/>
                    <a:pt x="58" y="56"/>
                    <a:pt x="59" y="53"/>
                  </a:cubicBezTo>
                  <a:cubicBezTo>
                    <a:pt x="76" y="59"/>
                    <a:pt x="76" y="59"/>
                    <a:pt x="76" y="59"/>
                  </a:cubicBezTo>
                  <a:cubicBezTo>
                    <a:pt x="73" y="67"/>
                    <a:pt x="67" y="73"/>
                    <a:pt x="60" y="78"/>
                  </a:cubicBezTo>
                  <a:close/>
                  <a:moveTo>
                    <a:pt x="77" y="56"/>
                  </a:moveTo>
                  <a:cubicBezTo>
                    <a:pt x="60" y="50"/>
                    <a:pt x="60" y="50"/>
                    <a:pt x="60" y="50"/>
                  </a:cubicBezTo>
                  <a:cubicBezTo>
                    <a:pt x="61" y="46"/>
                    <a:pt x="61" y="42"/>
                    <a:pt x="60" y="39"/>
                  </a:cubicBezTo>
                  <a:cubicBezTo>
                    <a:pt x="75" y="31"/>
                    <a:pt x="75" y="31"/>
                    <a:pt x="75" y="31"/>
                  </a:cubicBezTo>
                  <a:cubicBezTo>
                    <a:pt x="79" y="39"/>
                    <a:pt x="79" y="48"/>
                    <a:pt x="77"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11"/>
            <p:cNvSpPr>
              <a:spLocks noEditPoints="1"/>
            </p:cNvSpPr>
            <p:nvPr/>
          </p:nvSpPr>
          <p:spPr bwMode="auto">
            <a:xfrm>
              <a:off x="1127125" y="2659063"/>
              <a:ext cx="39688" cy="41275"/>
            </a:xfrm>
            <a:custGeom>
              <a:avLst/>
              <a:gdLst>
                <a:gd name="T0" fmla="*/ 36 w 37"/>
                <a:gd name="T1" fmla="*/ 26 h 38"/>
                <a:gd name="T2" fmla="*/ 36 w 37"/>
                <a:gd name="T3" fmla="*/ 24 h 38"/>
                <a:gd name="T4" fmla="*/ 34 w 37"/>
                <a:gd name="T5" fmla="*/ 21 h 38"/>
                <a:gd name="T6" fmla="*/ 35 w 37"/>
                <a:gd name="T7" fmla="*/ 19 h 38"/>
                <a:gd name="T8" fmla="*/ 36 w 37"/>
                <a:gd name="T9" fmla="*/ 16 h 38"/>
                <a:gd name="T10" fmla="*/ 36 w 37"/>
                <a:gd name="T11" fmla="*/ 14 h 38"/>
                <a:gd name="T12" fmla="*/ 33 w 37"/>
                <a:gd name="T13" fmla="*/ 12 h 38"/>
                <a:gd name="T14" fmla="*/ 32 w 37"/>
                <a:gd name="T15" fmla="*/ 10 h 38"/>
                <a:gd name="T16" fmla="*/ 32 w 37"/>
                <a:gd name="T17" fmla="*/ 6 h 38"/>
                <a:gd name="T18" fmla="*/ 31 w 37"/>
                <a:gd name="T19" fmla="*/ 5 h 38"/>
                <a:gd name="T20" fmla="*/ 27 w 37"/>
                <a:gd name="T21" fmla="*/ 5 h 38"/>
                <a:gd name="T22" fmla="*/ 26 w 37"/>
                <a:gd name="T23" fmla="*/ 4 h 38"/>
                <a:gd name="T24" fmla="*/ 25 w 37"/>
                <a:gd name="T25" fmla="*/ 1 h 38"/>
                <a:gd name="T26" fmla="*/ 22 w 37"/>
                <a:gd name="T27" fmla="*/ 3 h 38"/>
                <a:gd name="T28" fmla="*/ 20 w 37"/>
                <a:gd name="T29" fmla="*/ 2 h 38"/>
                <a:gd name="T30" fmla="*/ 18 w 37"/>
                <a:gd name="T31" fmla="*/ 0 h 38"/>
                <a:gd name="T32" fmla="*/ 16 w 37"/>
                <a:gd name="T33" fmla="*/ 0 h 38"/>
                <a:gd name="T34" fmla="*/ 14 w 37"/>
                <a:gd name="T35" fmla="*/ 3 h 38"/>
                <a:gd name="T36" fmla="*/ 12 w 37"/>
                <a:gd name="T37" fmla="*/ 4 h 38"/>
                <a:gd name="T38" fmla="*/ 8 w 37"/>
                <a:gd name="T39" fmla="*/ 3 h 38"/>
                <a:gd name="T40" fmla="*/ 7 w 37"/>
                <a:gd name="T41" fmla="*/ 4 h 38"/>
                <a:gd name="T42" fmla="*/ 6 w 37"/>
                <a:gd name="T43" fmla="*/ 8 h 38"/>
                <a:gd name="T44" fmla="*/ 5 w 37"/>
                <a:gd name="T45" fmla="*/ 10 h 38"/>
                <a:gd name="T46" fmla="*/ 2 w 37"/>
                <a:gd name="T47" fmla="*/ 11 h 38"/>
                <a:gd name="T48" fmla="*/ 1 w 37"/>
                <a:gd name="T49" fmla="*/ 13 h 38"/>
                <a:gd name="T50" fmla="*/ 3 w 37"/>
                <a:gd name="T51" fmla="*/ 16 h 38"/>
                <a:gd name="T52" fmla="*/ 2 w 37"/>
                <a:gd name="T53" fmla="*/ 18 h 38"/>
                <a:gd name="T54" fmla="*/ 0 w 37"/>
                <a:gd name="T55" fmla="*/ 21 h 38"/>
                <a:gd name="T56" fmla="*/ 0 w 37"/>
                <a:gd name="T57" fmla="*/ 23 h 38"/>
                <a:gd name="T58" fmla="*/ 3 w 37"/>
                <a:gd name="T59" fmla="*/ 25 h 38"/>
                <a:gd name="T60" fmla="*/ 4 w 37"/>
                <a:gd name="T61" fmla="*/ 27 h 38"/>
                <a:gd name="T62" fmla="*/ 4 w 37"/>
                <a:gd name="T63" fmla="*/ 30 h 38"/>
                <a:gd name="T64" fmla="*/ 5 w 37"/>
                <a:gd name="T65" fmla="*/ 32 h 38"/>
                <a:gd name="T66" fmla="*/ 8 w 37"/>
                <a:gd name="T67" fmla="*/ 32 h 38"/>
                <a:gd name="T68" fmla="*/ 10 w 37"/>
                <a:gd name="T69" fmla="*/ 33 h 38"/>
                <a:gd name="T70" fmla="*/ 11 w 37"/>
                <a:gd name="T71" fmla="*/ 37 h 38"/>
                <a:gd name="T72" fmla="*/ 13 w 37"/>
                <a:gd name="T73" fmla="*/ 35 h 38"/>
                <a:gd name="T74" fmla="*/ 15 w 37"/>
                <a:gd name="T75" fmla="*/ 36 h 38"/>
                <a:gd name="T76" fmla="*/ 18 w 37"/>
                <a:gd name="T77" fmla="*/ 38 h 38"/>
                <a:gd name="T78" fmla="*/ 20 w 37"/>
                <a:gd name="T79" fmla="*/ 38 h 38"/>
                <a:gd name="T80" fmla="*/ 22 w 37"/>
                <a:gd name="T81" fmla="*/ 36 h 38"/>
                <a:gd name="T82" fmla="*/ 24 w 37"/>
                <a:gd name="T83" fmla="*/ 35 h 38"/>
                <a:gd name="T84" fmla="*/ 27 w 37"/>
                <a:gd name="T85" fmla="*/ 36 h 38"/>
                <a:gd name="T86" fmla="*/ 29 w 37"/>
                <a:gd name="T87" fmla="*/ 35 h 38"/>
                <a:gd name="T88" fmla="*/ 30 w 37"/>
                <a:gd name="T89" fmla="*/ 31 h 38"/>
                <a:gd name="T90" fmla="*/ 31 w 37"/>
                <a:gd name="T91" fmla="*/ 30 h 38"/>
                <a:gd name="T92" fmla="*/ 34 w 37"/>
                <a:gd name="T93" fmla="*/ 29 h 38"/>
                <a:gd name="T94" fmla="*/ 32 w 37"/>
                <a:gd name="T95" fmla="*/ 25 h 38"/>
                <a:gd name="T96" fmla="*/ 32 w 37"/>
                <a:gd name="T97" fmla="*/ 14 h 38"/>
                <a:gd name="T98" fmla="*/ 15 w 37"/>
                <a:gd name="T99" fmla="*/ 17 h 38"/>
                <a:gd name="T100" fmla="*/ 17 w 37"/>
                <a:gd name="T101" fmla="*/ 23 h 38"/>
                <a:gd name="T102" fmla="*/ 22 w 37"/>
                <a:gd name="T103" fmla="*/ 12 h 38"/>
                <a:gd name="T104" fmla="*/ 24 w 37"/>
                <a:gd name="T105" fmla="*/ 5 h 38"/>
                <a:gd name="T106" fmla="*/ 14 w 37"/>
                <a:gd name="T107" fmla="*/ 4 h 38"/>
                <a:gd name="T108" fmla="*/ 15 w 37"/>
                <a:gd name="T109" fmla="*/ 12 h 38"/>
                <a:gd name="T110" fmla="*/ 13 w 37"/>
                <a:gd name="T111" fmla="*/ 5 h 38"/>
                <a:gd name="T112" fmla="*/ 11 w 37"/>
                <a:gd name="T113" fmla="*/ 21 h 38"/>
                <a:gd name="T114" fmla="*/ 5 w 37"/>
                <a:gd name="T115" fmla="*/ 25 h 38"/>
                <a:gd name="T116" fmla="*/ 12 w 37"/>
                <a:gd name="T117" fmla="*/ 33 h 38"/>
                <a:gd name="T118" fmla="*/ 16 w 37"/>
                <a:gd name="T119" fmla="*/ 26 h 38"/>
                <a:gd name="T120" fmla="*/ 13 w 37"/>
                <a:gd name="T121" fmla="*/ 33 h 38"/>
                <a:gd name="T122" fmla="*/ 25 w 37"/>
                <a:gd name="T123"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7" h="38">
                  <a:moveTo>
                    <a:pt x="33" y="26"/>
                  </a:moveTo>
                  <a:cubicBezTo>
                    <a:pt x="35" y="27"/>
                    <a:pt x="35" y="27"/>
                    <a:pt x="35" y="27"/>
                  </a:cubicBezTo>
                  <a:cubicBezTo>
                    <a:pt x="35" y="27"/>
                    <a:pt x="35" y="26"/>
                    <a:pt x="36" y="26"/>
                  </a:cubicBezTo>
                  <a:cubicBezTo>
                    <a:pt x="34" y="25"/>
                    <a:pt x="34" y="25"/>
                    <a:pt x="34" y="25"/>
                  </a:cubicBezTo>
                  <a:cubicBezTo>
                    <a:pt x="34" y="24"/>
                    <a:pt x="34" y="24"/>
                    <a:pt x="34" y="24"/>
                  </a:cubicBezTo>
                  <a:cubicBezTo>
                    <a:pt x="36" y="24"/>
                    <a:pt x="36" y="24"/>
                    <a:pt x="36" y="24"/>
                  </a:cubicBezTo>
                  <a:cubicBezTo>
                    <a:pt x="36" y="23"/>
                    <a:pt x="36" y="23"/>
                    <a:pt x="37" y="22"/>
                  </a:cubicBezTo>
                  <a:cubicBezTo>
                    <a:pt x="34" y="22"/>
                    <a:pt x="34" y="22"/>
                    <a:pt x="34" y="22"/>
                  </a:cubicBezTo>
                  <a:cubicBezTo>
                    <a:pt x="34" y="21"/>
                    <a:pt x="34" y="21"/>
                    <a:pt x="34" y="21"/>
                  </a:cubicBezTo>
                  <a:cubicBezTo>
                    <a:pt x="37" y="20"/>
                    <a:pt x="37" y="20"/>
                    <a:pt x="37" y="20"/>
                  </a:cubicBezTo>
                  <a:cubicBezTo>
                    <a:pt x="37" y="20"/>
                    <a:pt x="37" y="20"/>
                    <a:pt x="37" y="19"/>
                  </a:cubicBezTo>
                  <a:cubicBezTo>
                    <a:pt x="35" y="19"/>
                    <a:pt x="35" y="19"/>
                    <a:pt x="35" y="19"/>
                  </a:cubicBezTo>
                  <a:cubicBezTo>
                    <a:pt x="35" y="18"/>
                    <a:pt x="34" y="18"/>
                    <a:pt x="34" y="18"/>
                  </a:cubicBezTo>
                  <a:cubicBezTo>
                    <a:pt x="37" y="17"/>
                    <a:pt x="37" y="17"/>
                    <a:pt x="37" y="17"/>
                  </a:cubicBezTo>
                  <a:cubicBezTo>
                    <a:pt x="37" y="17"/>
                    <a:pt x="37" y="16"/>
                    <a:pt x="36" y="16"/>
                  </a:cubicBezTo>
                  <a:cubicBezTo>
                    <a:pt x="34" y="16"/>
                    <a:pt x="34" y="16"/>
                    <a:pt x="34" y="16"/>
                  </a:cubicBezTo>
                  <a:cubicBezTo>
                    <a:pt x="34" y="15"/>
                    <a:pt x="34" y="15"/>
                    <a:pt x="34" y="15"/>
                  </a:cubicBezTo>
                  <a:cubicBezTo>
                    <a:pt x="36" y="14"/>
                    <a:pt x="36" y="14"/>
                    <a:pt x="36" y="14"/>
                  </a:cubicBezTo>
                  <a:cubicBezTo>
                    <a:pt x="36" y="13"/>
                    <a:pt x="36" y="13"/>
                    <a:pt x="36" y="12"/>
                  </a:cubicBezTo>
                  <a:cubicBezTo>
                    <a:pt x="33" y="13"/>
                    <a:pt x="33" y="13"/>
                    <a:pt x="33" y="13"/>
                  </a:cubicBezTo>
                  <a:cubicBezTo>
                    <a:pt x="33" y="13"/>
                    <a:pt x="33" y="12"/>
                    <a:pt x="33" y="12"/>
                  </a:cubicBezTo>
                  <a:cubicBezTo>
                    <a:pt x="35" y="11"/>
                    <a:pt x="35" y="11"/>
                    <a:pt x="35" y="11"/>
                  </a:cubicBezTo>
                  <a:cubicBezTo>
                    <a:pt x="35" y="10"/>
                    <a:pt x="34" y="10"/>
                    <a:pt x="34" y="9"/>
                  </a:cubicBezTo>
                  <a:cubicBezTo>
                    <a:pt x="32" y="10"/>
                    <a:pt x="32" y="10"/>
                    <a:pt x="32" y="10"/>
                  </a:cubicBezTo>
                  <a:cubicBezTo>
                    <a:pt x="32" y="10"/>
                    <a:pt x="32" y="10"/>
                    <a:pt x="31" y="9"/>
                  </a:cubicBezTo>
                  <a:cubicBezTo>
                    <a:pt x="33" y="8"/>
                    <a:pt x="33" y="8"/>
                    <a:pt x="33" y="8"/>
                  </a:cubicBezTo>
                  <a:cubicBezTo>
                    <a:pt x="33" y="7"/>
                    <a:pt x="32" y="7"/>
                    <a:pt x="32" y="6"/>
                  </a:cubicBezTo>
                  <a:cubicBezTo>
                    <a:pt x="30" y="8"/>
                    <a:pt x="30" y="8"/>
                    <a:pt x="30" y="8"/>
                  </a:cubicBezTo>
                  <a:cubicBezTo>
                    <a:pt x="30" y="8"/>
                    <a:pt x="30" y="7"/>
                    <a:pt x="30" y="7"/>
                  </a:cubicBezTo>
                  <a:cubicBezTo>
                    <a:pt x="31" y="5"/>
                    <a:pt x="31" y="5"/>
                    <a:pt x="31" y="5"/>
                  </a:cubicBezTo>
                  <a:cubicBezTo>
                    <a:pt x="31" y="5"/>
                    <a:pt x="30" y="4"/>
                    <a:pt x="30" y="4"/>
                  </a:cubicBezTo>
                  <a:cubicBezTo>
                    <a:pt x="28" y="6"/>
                    <a:pt x="28" y="6"/>
                    <a:pt x="28" y="6"/>
                  </a:cubicBezTo>
                  <a:cubicBezTo>
                    <a:pt x="28" y="6"/>
                    <a:pt x="28" y="5"/>
                    <a:pt x="27" y="5"/>
                  </a:cubicBezTo>
                  <a:cubicBezTo>
                    <a:pt x="28" y="3"/>
                    <a:pt x="28" y="3"/>
                    <a:pt x="28" y="3"/>
                  </a:cubicBezTo>
                  <a:cubicBezTo>
                    <a:pt x="28" y="3"/>
                    <a:pt x="27" y="2"/>
                    <a:pt x="27" y="2"/>
                  </a:cubicBezTo>
                  <a:cubicBezTo>
                    <a:pt x="26" y="4"/>
                    <a:pt x="26" y="4"/>
                    <a:pt x="26" y="4"/>
                  </a:cubicBezTo>
                  <a:cubicBezTo>
                    <a:pt x="26" y="4"/>
                    <a:pt x="25" y="4"/>
                    <a:pt x="25" y="4"/>
                  </a:cubicBezTo>
                  <a:cubicBezTo>
                    <a:pt x="25" y="4"/>
                    <a:pt x="25" y="4"/>
                    <a:pt x="25" y="4"/>
                  </a:cubicBezTo>
                  <a:cubicBezTo>
                    <a:pt x="25" y="1"/>
                    <a:pt x="25" y="1"/>
                    <a:pt x="25" y="1"/>
                  </a:cubicBezTo>
                  <a:cubicBezTo>
                    <a:pt x="25" y="1"/>
                    <a:pt x="24" y="1"/>
                    <a:pt x="24" y="1"/>
                  </a:cubicBezTo>
                  <a:cubicBezTo>
                    <a:pt x="23" y="3"/>
                    <a:pt x="23" y="3"/>
                    <a:pt x="23" y="3"/>
                  </a:cubicBezTo>
                  <a:cubicBezTo>
                    <a:pt x="23" y="3"/>
                    <a:pt x="22" y="3"/>
                    <a:pt x="22" y="3"/>
                  </a:cubicBezTo>
                  <a:cubicBezTo>
                    <a:pt x="22" y="0"/>
                    <a:pt x="22" y="0"/>
                    <a:pt x="22" y="0"/>
                  </a:cubicBezTo>
                  <a:cubicBezTo>
                    <a:pt x="22" y="0"/>
                    <a:pt x="21" y="0"/>
                    <a:pt x="21" y="0"/>
                  </a:cubicBezTo>
                  <a:cubicBezTo>
                    <a:pt x="20" y="2"/>
                    <a:pt x="20" y="2"/>
                    <a:pt x="20" y="2"/>
                  </a:cubicBezTo>
                  <a:cubicBezTo>
                    <a:pt x="20" y="2"/>
                    <a:pt x="20" y="2"/>
                    <a:pt x="19" y="2"/>
                  </a:cubicBezTo>
                  <a:cubicBezTo>
                    <a:pt x="19" y="0"/>
                    <a:pt x="19" y="0"/>
                    <a:pt x="19" y="0"/>
                  </a:cubicBezTo>
                  <a:cubicBezTo>
                    <a:pt x="19" y="0"/>
                    <a:pt x="18" y="0"/>
                    <a:pt x="18" y="0"/>
                  </a:cubicBezTo>
                  <a:cubicBezTo>
                    <a:pt x="17" y="2"/>
                    <a:pt x="17" y="2"/>
                    <a:pt x="17" y="2"/>
                  </a:cubicBezTo>
                  <a:cubicBezTo>
                    <a:pt x="17" y="2"/>
                    <a:pt x="17" y="2"/>
                    <a:pt x="16" y="2"/>
                  </a:cubicBezTo>
                  <a:cubicBezTo>
                    <a:pt x="16" y="0"/>
                    <a:pt x="16" y="0"/>
                    <a:pt x="16" y="0"/>
                  </a:cubicBezTo>
                  <a:cubicBezTo>
                    <a:pt x="15" y="0"/>
                    <a:pt x="15" y="0"/>
                    <a:pt x="14" y="0"/>
                  </a:cubicBezTo>
                  <a:cubicBezTo>
                    <a:pt x="15" y="3"/>
                    <a:pt x="15" y="3"/>
                    <a:pt x="15" y="3"/>
                  </a:cubicBezTo>
                  <a:cubicBezTo>
                    <a:pt x="14" y="3"/>
                    <a:pt x="14" y="3"/>
                    <a:pt x="14" y="3"/>
                  </a:cubicBezTo>
                  <a:cubicBezTo>
                    <a:pt x="13" y="1"/>
                    <a:pt x="13" y="1"/>
                    <a:pt x="13" y="1"/>
                  </a:cubicBezTo>
                  <a:cubicBezTo>
                    <a:pt x="12" y="1"/>
                    <a:pt x="12" y="1"/>
                    <a:pt x="11" y="2"/>
                  </a:cubicBezTo>
                  <a:cubicBezTo>
                    <a:pt x="12" y="4"/>
                    <a:pt x="12" y="4"/>
                    <a:pt x="12" y="4"/>
                  </a:cubicBezTo>
                  <a:cubicBezTo>
                    <a:pt x="12" y="4"/>
                    <a:pt x="11" y="4"/>
                    <a:pt x="11" y="4"/>
                  </a:cubicBezTo>
                  <a:cubicBezTo>
                    <a:pt x="10" y="2"/>
                    <a:pt x="10" y="2"/>
                    <a:pt x="10" y="2"/>
                  </a:cubicBezTo>
                  <a:cubicBezTo>
                    <a:pt x="9" y="3"/>
                    <a:pt x="9" y="3"/>
                    <a:pt x="8" y="3"/>
                  </a:cubicBezTo>
                  <a:cubicBezTo>
                    <a:pt x="9" y="5"/>
                    <a:pt x="9" y="5"/>
                    <a:pt x="9" y="5"/>
                  </a:cubicBezTo>
                  <a:cubicBezTo>
                    <a:pt x="9" y="6"/>
                    <a:pt x="9" y="6"/>
                    <a:pt x="8" y="6"/>
                  </a:cubicBezTo>
                  <a:cubicBezTo>
                    <a:pt x="7" y="4"/>
                    <a:pt x="7" y="4"/>
                    <a:pt x="7" y="4"/>
                  </a:cubicBezTo>
                  <a:cubicBezTo>
                    <a:pt x="6" y="5"/>
                    <a:pt x="6" y="5"/>
                    <a:pt x="6" y="5"/>
                  </a:cubicBezTo>
                  <a:cubicBezTo>
                    <a:pt x="7" y="7"/>
                    <a:pt x="7" y="7"/>
                    <a:pt x="7" y="7"/>
                  </a:cubicBezTo>
                  <a:cubicBezTo>
                    <a:pt x="7" y="7"/>
                    <a:pt x="7" y="8"/>
                    <a:pt x="6" y="8"/>
                  </a:cubicBezTo>
                  <a:cubicBezTo>
                    <a:pt x="4" y="7"/>
                    <a:pt x="4" y="7"/>
                    <a:pt x="4" y="7"/>
                  </a:cubicBezTo>
                  <a:cubicBezTo>
                    <a:pt x="4" y="7"/>
                    <a:pt x="4" y="8"/>
                    <a:pt x="4" y="8"/>
                  </a:cubicBezTo>
                  <a:cubicBezTo>
                    <a:pt x="5" y="10"/>
                    <a:pt x="5" y="10"/>
                    <a:pt x="5" y="10"/>
                  </a:cubicBezTo>
                  <a:cubicBezTo>
                    <a:pt x="5" y="10"/>
                    <a:pt x="5" y="10"/>
                    <a:pt x="5" y="10"/>
                  </a:cubicBezTo>
                  <a:cubicBezTo>
                    <a:pt x="3" y="10"/>
                    <a:pt x="3" y="10"/>
                    <a:pt x="3" y="10"/>
                  </a:cubicBezTo>
                  <a:cubicBezTo>
                    <a:pt x="2" y="10"/>
                    <a:pt x="2" y="10"/>
                    <a:pt x="2" y="11"/>
                  </a:cubicBezTo>
                  <a:cubicBezTo>
                    <a:pt x="4" y="12"/>
                    <a:pt x="4" y="12"/>
                    <a:pt x="4" y="12"/>
                  </a:cubicBezTo>
                  <a:cubicBezTo>
                    <a:pt x="4" y="12"/>
                    <a:pt x="4" y="13"/>
                    <a:pt x="3" y="13"/>
                  </a:cubicBezTo>
                  <a:cubicBezTo>
                    <a:pt x="1" y="13"/>
                    <a:pt x="1" y="13"/>
                    <a:pt x="1" y="13"/>
                  </a:cubicBezTo>
                  <a:cubicBezTo>
                    <a:pt x="1" y="13"/>
                    <a:pt x="1" y="14"/>
                    <a:pt x="1" y="14"/>
                  </a:cubicBezTo>
                  <a:cubicBezTo>
                    <a:pt x="3" y="15"/>
                    <a:pt x="3" y="15"/>
                    <a:pt x="3" y="15"/>
                  </a:cubicBezTo>
                  <a:cubicBezTo>
                    <a:pt x="3" y="15"/>
                    <a:pt x="3" y="16"/>
                    <a:pt x="3" y="16"/>
                  </a:cubicBezTo>
                  <a:cubicBezTo>
                    <a:pt x="0" y="16"/>
                    <a:pt x="0" y="16"/>
                    <a:pt x="0" y="16"/>
                  </a:cubicBezTo>
                  <a:cubicBezTo>
                    <a:pt x="0" y="16"/>
                    <a:pt x="0" y="17"/>
                    <a:pt x="0" y="17"/>
                  </a:cubicBezTo>
                  <a:cubicBezTo>
                    <a:pt x="2" y="18"/>
                    <a:pt x="2" y="18"/>
                    <a:pt x="2" y="18"/>
                  </a:cubicBezTo>
                  <a:cubicBezTo>
                    <a:pt x="2" y="18"/>
                    <a:pt x="2" y="19"/>
                    <a:pt x="2" y="19"/>
                  </a:cubicBezTo>
                  <a:cubicBezTo>
                    <a:pt x="0" y="19"/>
                    <a:pt x="0" y="19"/>
                    <a:pt x="0" y="19"/>
                  </a:cubicBezTo>
                  <a:cubicBezTo>
                    <a:pt x="0" y="20"/>
                    <a:pt x="0" y="20"/>
                    <a:pt x="0" y="21"/>
                  </a:cubicBezTo>
                  <a:cubicBezTo>
                    <a:pt x="2" y="21"/>
                    <a:pt x="2" y="21"/>
                    <a:pt x="2" y="21"/>
                  </a:cubicBezTo>
                  <a:cubicBezTo>
                    <a:pt x="3" y="21"/>
                    <a:pt x="3" y="22"/>
                    <a:pt x="3" y="22"/>
                  </a:cubicBezTo>
                  <a:cubicBezTo>
                    <a:pt x="0" y="23"/>
                    <a:pt x="0" y="23"/>
                    <a:pt x="0" y="23"/>
                  </a:cubicBezTo>
                  <a:cubicBezTo>
                    <a:pt x="1" y="23"/>
                    <a:pt x="1" y="24"/>
                    <a:pt x="1" y="24"/>
                  </a:cubicBezTo>
                  <a:cubicBezTo>
                    <a:pt x="3" y="24"/>
                    <a:pt x="3" y="24"/>
                    <a:pt x="3" y="24"/>
                  </a:cubicBezTo>
                  <a:cubicBezTo>
                    <a:pt x="3" y="24"/>
                    <a:pt x="3" y="25"/>
                    <a:pt x="3" y="25"/>
                  </a:cubicBezTo>
                  <a:cubicBezTo>
                    <a:pt x="1" y="26"/>
                    <a:pt x="1" y="26"/>
                    <a:pt x="1" y="26"/>
                  </a:cubicBezTo>
                  <a:cubicBezTo>
                    <a:pt x="2" y="27"/>
                    <a:pt x="2" y="27"/>
                    <a:pt x="2" y="27"/>
                  </a:cubicBezTo>
                  <a:cubicBezTo>
                    <a:pt x="4" y="27"/>
                    <a:pt x="4" y="27"/>
                    <a:pt x="4" y="27"/>
                  </a:cubicBezTo>
                  <a:cubicBezTo>
                    <a:pt x="4" y="27"/>
                    <a:pt x="4" y="27"/>
                    <a:pt x="5" y="28"/>
                  </a:cubicBezTo>
                  <a:cubicBezTo>
                    <a:pt x="3" y="29"/>
                    <a:pt x="3" y="29"/>
                    <a:pt x="3" y="29"/>
                  </a:cubicBezTo>
                  <a:cubicBezTo>
                    <a:pt x="3" y="30"/>
                    <a:pt x="3" y="30"/>
                    <a:pt x="4" y="30"/>
                  </a:cubicBezTo>
                  <a:cubicBezTo>
                    <a:pt x="6" y="29"/>
                    <a:pt x="6" y="29"/>
                    <a:pt x="6" y="29"/>
                  </a:cubicBezTo>
                  <a:cubicBezTo>
                    <a:pt x="6" y="30"/>
                    <a:pt x="6" y="30"/>
                    <a:pt x="6" y="30"/>
                  </a:cubicBezTo>
                  <a:cubicBezTo>
                    <a:pt x="5" y="32"/>
                    <a:pt x="5" y="32"/>
                    <a:pt x="5" y="32"/>
                  </a:cubicBezTo>
                  <a:cubicBezTo>
                    <a:pt x="5" y="32"/>
                    <a:pt x="5" y="33"/>
                    <a:pt x="6" y="33"/>
                  </a:cubicBezTo>
                  <a:cubicBezTo>
                    <a:pt x="8" y="32"/>
                    <a:pt x="8" y="32"/>
                    <a:pt x="8" y="32"/>
                  </a:cubicBezTo>
                  <a:cubicBezTo>
                    <a:pt x="8" y="32"/>
                    <a:pt x="8" y="32"/>
                    <a:pt x="8" y="32"/>
                  </a:cubicBezTo>
                  <a:cubicBezTo>
                    <a:pt x="7" y="34"/>
                    <a:pt x="7" y="34"/>
                    <a:pt x="7" y="34"/>
                  </a:cubicBezTo>
                  <a:cubicBezTo>
                    <a:pt x="8" y="35"/>
                    <a:pt x="8" y="35"/>
                    <a:pt x="8" y="35"/>
                  </a:cubicBezTo>
                  <a:cubicBezTo>
                    <a:pt x="10" y="33"/>
                    <a:pt x="10" y="33"/>
                    <a:pt x="10" y="33"/>
                  </a:cubicBezTo>
                  <a:cubicBezTo>
                    <a:pt x="10" y="34"/>
                    <a:pt x="11" y="34"/>
                    <a:pt x="11" y="34"/>
                  </a:cubicBezTo>
                  <a:cubicBezTo>
                    <a:pt x="10" y="36"/>
                    <a:pt x="10" y="36"/>
                    <a:pt x="10" y="36"/>
                  </a:cubicBezTo>
                  <a:cubicBezTo>
                    <a:pt x="10" y="36"/>
                    <a:pt x="11" y="36"/>
                    <a:pt x="11" y="37"/>
                  </a:cubicBezTo>
                  <a:cubicBezTo>
                    <a:pt x="11" y="37"/>
                    <a:pt x="11" y="37"/>
                    <a:pt x="11" y="37"/>
                  </a:cubicBezTo>
                  <a:cubicBezTo>
                    <a:pt x="12" y="35"/>
                    <a:pt x="12" y="35"/>
                    <a:pt x="12" y="35"/>
                  </a:cubicBezTo>
                  <a:cubicBezTo>
                    <a:pt x="13" y="35"/>
                    <a:pt x="13" y="35"/>
                    <a:pt x="13" y="35"/>
                  </a:cubicBezTo>
                  <a:cubicBezTo>
                    <a:pt x="13" y="37"/>
                    <a:pt x="13" y="37"/>
                    <a:pt x="13" y="37"/>
                  </a:cubicBezTo>
                  <a:cubicBezTo>
                    <a:pt x="14" y="38"/>
                    <a:pt x="14" y="38"/>
                    <a:pt x="14" y="38"/>
                  </a:cubicBezTo>
                  <a:cubicBezTo>
                    <a:pt x="15" y="36"/>
                    <a:pt x="15" y="36"/>
                    <a:pt x="15" y="36"/>
                  </a:cubicBezTo>
                  <a:cubicBezTo>
                    <a:pt x="16" y="36"/>
                    <a:pt x="16" y="36"/>
                    <a:pt x="16" y="36"/>
                  </a:cubicBezTo>
                  <a:cubicBezTo>
                    <a:pt x="16" y="38"/>
                    <a:pt x="16" y="38"/>
                    <a:pt x="16" y="38"/>
                  </a:cubicBezTo>
                  <a:cubicBezTo>
                    <a:pt x="17" y="38"/>
                    <a:pt x="17" y="38"/>
                    <a:pt x="18" y="38"/>
                  </a:cubicBezTo>
                  <a:cubicBezTo>
                    <a:pt x="18" y="36"/>
                    <a:pt x="18" y="36"/>
                    <a:pt x="18" y="36"/>
                  </a:cubicBezTo>
                  <a:cubicBezTo>
                    <a:pt x="18" y="36"/>
                    <a:pt x="19" y="36"/>
                    <a:pt x="19" y="36"/>
                  </a:cubicBezTo>
                  <a:cubicBezTo>
                    <a:pt x="20" y="38"/>
                    <a:pt x="20" y="38"/>
                    <a:pt x="20" y="38"/>
                  </a:cubicBezTo>
                  <a:cubicBezTo>
                    <a:pt x="20" y="38"/>
                    <a:pt x="21" y="38"/>
                    <a:pt x="21" y="38"/>
                  </a:cubicBezTo>
                  <a:cubicBezTo>
                    <a:pt x="21" y="36"/>
                    <a:pt x="21" y="36"/>
                    <a:pt x="21" y="36"/>
                  </a:cubicBezTo>
                  <a:cubicBezTo>
                    <a:pt x="21" y="36"/>
                    <a:pt x="22" y="36"/>
                    <a:pt x="22" y="36"/>
                  </a:cubicBezTo>
                  <a:cubicBezTo>
                    <a:pt x="23" y="38"/>
                    <a:pt x="23" y="38"/>
                    <a:pt x="23" y="38"/>
                  </a:cubicBezTo>
                  <a:cubicBezTo>
                    <a:pt x="23" y="38"/>
                    <a:pt x="24" y="37"/>
                    <a:pt x="24" y="37"/>
                  </a:cubicBezTo>
                  <a:cubicBezTo>
                    <a:pt x="24" y="35"/>
                    <a:pt x="24" y="35"/>
                    <a:pt x="24" y="35"/>
                  </a:cubicBezTo>
                  <a:cubicBezTo>
                    <a:pt x="24" y="35"/>
                    <a:pt x="24" y="35"/>
                    <a:pt x="25" y="35"/>
                  </a:cubicBezTo>
                  <a:cubicBezTo>
                    <a:pt x="26" y="37"/>
                    <a:pt x="26" y="37"/>
                    <a:pt x="26" y="37"/>
                  </a:cubicBezTo>
                  <a:cubicBezTo>
                    <a:pt x="26" y="36"/>
                    <a:pt x="27" y="36"/>
                    <a:pt x="27" y="36"/>
                  </a:cubicBezTo>
                  <a:cubicBezTo>
                    <a:pt x="26" y="34"/>
                    <a:pt x="26" y="34"/>
                    <a:pt x="26" y="34"/>
                  </a:cubicBezTo>
                  <a:cubicBezTo>
                    <a:pt x="27" y="34"/>
                    <a:pt x="27" y="33"/>
                    <a:pt x="27" y="33"/>
                  </a:cubicBezTo>
                  <a:cubicBezTo>
                    <a:pt x="29" y="35"/>
                    <a:pt x="29" y="35"/>
                    <a:pt x="29" y="35"/>
                  </a:cubicBezTo>
                  <a:cubicBezTo>
                    <a:pt x="29" y="35"/>
                    <a:pt x="30" y="34"/>
                    <a:pt x="30" y="34"/>
                  </a:cubicBezTo>
                  <a:cubicBezTo>
                    <a:pt x="29" y="32"/>
                    <a:pt x="29" y="32"/>
                    <a:pt x="29" y="32"/>
                  </a:cubicBezTo>
                  <a:cubicBezTo>
                    <a:pt x="29" y="32"/>
                    <a:pt x="29" y="32"/>
                    <a:pt x="30" y="31"/>
                  </a:cubicBezTo>
                  <a:cubicBezTo>
                    <a:pt x="31" y="33"/>
                    <a:pt x="31" y="33"/>
                    <a:pt x="31" y="33"/>
                  </a:cubicBezTo>
                  <a:cubicBezTo>
                    <a:pt x="32" y="32"/>
                    <a:pt x="32" y="32"/>
                    <a:pt x="32" y="32"/>
                  </a:cubicBezTo>
                  <a:cubicBezTo>
                    <a:pt x="31" y="30"/>
                    <a:pt x="31" y="30"/>
                    <a:pt x="31" y="30"/>
                  </a:cubicBezTo>
                  <a:cubicBezTo>
                    <a:pt x="31" y="30"/>
                    <a:pt x="31" y="29"/>
                    <a:pt x="31" y="29"/>
                  </a:cubicBezTo>
                  <a:cubicBezTo>
                    <a:pt x="33" y="30"/>
                    <a:pt x="33" y="30"/>
                    <a:pt x="33" y="30"/>
                  </a:cubicBezTo>
                  <a:cubicBezTo>
                    <a:pt x="34" y="30"/>
                    <a:pt x="34" y="29"/>
                    <a:pt x="34" y="29"/>
                  </a:cubicBezTo>
                  <a:cubicBezTo>
                    <a:pt x="32" y="27"/>
                    <a:pt x="32" y="27"/>
                    <a:pt x="32" y="27"/>
                  </a:cubicBezTo>
                  <a:cubicBezTo>
                    <a:pt x="33" y="27"/>
                    <a:pt x="33" y="27"/>
                    <a:pt x="33" y="26"/>
                  </a:cubicBezTo>
                  <a:close/>
                  <a:moveTo>
                    <a:pt x="32" y="25"/>
                  </a:moveTo>
                  <a:cubicBezTo>
                    <a:pt x="26" y="22"/>
                    <a:pt x="26" y="22"/>
                    <a:pt x="26" y="22"/>
                  </a:cubicBezTo>
                  <a:cubicBezTo>
                    <a:pt x="26" y="20"/>
                    <a:pt x="26" y="19"/>
                    <a:pt x="26" y="17"/>
                  </a:cubicBezTo>
                  <a:cubicBezTo>
                    <a:pt x="32" y="14"/>
                    <a:pt x="32" y="14"/>
                    <a:pt x="32" y="14"/>
                  </a:cubicBezTo>
                  <a:cubicBezTo>
                    <a:pt x="33" y="18"/>
                    <a:pt x="33" y="21"/>
                    <a:pt x="32" y="25"/>
                  </a:cubicBezTo>
                  <a:close/>
                  <a:moveTo>
                    <a:pt x="17" y="23"/>
                  </a:moveTo>
                  <a:cubicBezTo>
                    <a:pt x="15" y="22"/>
                    <a:pt x="14" y="20"/>
                    <a:pt x="15" y="17"/>
                  </a:cubicBezTo>
                  <a:cubicBezTo>
                    <a:pt x="16" y="15"/>
                    <a:pt x="18" y="14"/>
                    <a:pt x="20" y="15"/>
                  </a:cubicBezTo>
                  <a:cubicBezTo>
                    <a:pt x="22" y="16"/>
                    <a:pt x="23" y="19"/>
                    <a:pt x="22" y="21"/>
                  </a:cubicBezTo>
                  <a:cubicBezTo>
                    <a:pt x="21" y="23"/>
                    <a:pt x="19" y="24"/>
                    <a:pt x="17" y="23"/>
                  </a:cubicBezTo>
                  <a:close/>
                  <a:moveTo>
                    <a:pt x="32" y="13"/>
                  </a:moveTo>
                  <a:cubicBezTo>
                    <a:pt x="25" y="16"/>
                    <a:pt x="25" y="16"/>
                    <a:pt x="25" y="16"/>
                  </a:cubicBezTo>
                  <a:cubicBezTo>
                    <a:pt x="25" y="14"/>
                    <a:pt x="24" y="13"/>
                    <a:pt x="22" y="12"/>
                  </a:cubicBezTo>
                  <a:cubicBezTo>
                    <a:pt x="25" y="6"/>
                    <a:pt x="25" y="6"/>
                    <a:pt x="25" y="6"/>
                  </a:cubicBezTo>
                  <a:cubicBezTo>
                    <a:pt x="28" y="7"/>
                    <a:pt x="31" y="10"/>
                    <a:pt x="32" y="13"/>
                  </a:cubicBezTo>
                  <a:close/>
                  <a:moveTo>
                    <a:pt x="24" y="5"/>
                  </a:moveTo>
                  <a:cubicBezTo>
                    <a:pt x="21" y="12"/>
                    <a:pt x="21" y="12"/>
                    <a:pt x="21" y="12"/>
                  </a:cubicBezTo>
                  <a:cubicBezTo>
                    <a:pt x="20" y="11"/>
                    <a:pt x="18" y="11"/>
                    <a:pt x="17" y="12"/>
                  </a:cubicBezTo>
                  <a:cubicBezTo>
                    <a:pt x="14" y="4"/>
                    <a:pt x="14" y="4"/>
                    <a:pt x="14" y="4"/>
                  </a:cubicBezTo>
                  <a:cubicBezTo>
                    <a:pt x="17" y="3"/>
                    <a:pt x="21" y="3"/>
                    <a:pt x="24" y="5"/>
                  </a:cubicBezTo>
                  <a:close/>
                  <a:moveTo>
                    <a:pt x="13" y="5"/>
                  </a:moveTo>
                  <a:cubicBezTo>
                    <a:pt x="15" y="12"/>
                    <a:pt x="15" y="12"/>
                    <a:pt x="15" y="12"/>
                  </a:cubicBezTo>
                  <a:cubicBezTo>
                    <a:pt x="14" y="13"/>
                    <a:pt x="13" y="14"/>
                    <a:pt x="12" y="15"/>
                  </a:cubicBezTo>
                  <a:cubicBezTo>
                    <a:pt x="5" y="12"/>
                    <a:pt x="5" y="12"/>
                    <a:pt x="5" y="12"/>
                  </a:cubicBezTo>
                  <a:cubicBezTo>
                    <a:pt x="7" y="9"/>
                    <a:pt x="10" y="6"/>
                    <a:pt x="13" y="5"/>
                  </a:cubicBezTo>
                  <a:close/>
                  <a:moveTo>
                    <a:pt x="5" y="13"/>
                  </a:moveTo>
                  <a:cubicBezTo>
                    <a:pt x="11" y="16"/>
                    <a:pt x="11" y="16"/>
                    <a:pt x="11" y="16"/>
                  </a:cubicBezTo>
                  <a:cubicBezTo>
                    <a:pt x="11" y="18"/>
                    <a:pt x="11" y="20"/>
                    <a:pt x="11" y="21"/>
                  </a:cubicBezTo>
                  <a:cubicBezTo>
                    <a:pt x="4" y="24"/>
                    <a:pt x="4" y="24"/>
                    <a:pt x="4" y="24"/>
                  </a:cubicBezTo>
                  <a:cubicBezTo>
                    <a:pt x="3" y="20"/>
                    <a:pt x="4" y="17"/>
                    <a:pt x="5" y="13"/>
                  </a:cubicBezTo>
                  <a:close/>
                  <a:moveTo>
                    <a:pt x="5" y="25"/>
                  </a:moveTo>
                  <a:cubicBezTo>
                    <a:pt x="12" y="22"/>
                    <a:pt x="12" y="22"/>
                    <a:pt x="12" y="22"/>
                  </a:cubicBezTo>
                  <a:cubicBezTo>
                    <a:pt x="12" y="24"/>
                    <a:pt x="13" y="25"/>
                    <a:pt x="15" y="26"/>
                  </a:cubicBezTo>
                  <a:cubicBezTo>
                    <a:pt x="12" y="33"/>
                    <a:pt x="12" y="33"/>
                    <a:pt x="12" y="33"/>
                  </a:cubicBezTo>
                  <a:cubicBezTo>
                    <a:pt x="8" y="31"/>
                    <a:pt x="6" y="28"/>
                    <a:pt x="5" y="25"/>
                  </a:cubicBezTo>
                  <a:close/>
                  <a:moveTo>
                    <a:pt x="13" y="33"/>
                  </a:moveTo>
                  <a:cubicBezTo>
                    <a:pt x="16" y="26"/>
                    <a:pt x="16" y="26"/>
                    <a:pt x="16" y="26"/>
                  </a:cubicBezTo>
                  <a:cubicBezTo>
                    <a:pt x="17" y="27"/>
                    <a:pt x="19" y="27"/>
                    <a:pt x="20" y="27"/>
                  </a:cubicBezTo>
                  <a:cubicBezTo>
                    <a:pt x="23" y="34"/>
                    <a:pt x="23" y="34"/>
                    <a:pt x="23" y="34"/>
                  </a:cubicBezTo>
                  <a:cubicBezTo>
                    <a:pt x="20" y="35"/>
                    <a:pt x="16" y="35"/>
                    <a:pt x="13" y="33"/>
                  </a:cubicBezTo>
                  <a:close/>
                  <a:moveTo>
                    <a:pt x="24" y="33"/>
                  </a:moveTo>
                  <a:cubicBezTo>
                    <a:pt x="22" y="26"/>
                    <a:pt x="22" y="26"/>
                    <a:pt x="22" y="26"/>
                  </a:cubicBezTo>
                  <a:cubicBezTo>
                    <a:pt x="23" y="25"/>
                    <a:pt x="24" y="24"/>
                    <a:pt x="25" y="23"/>
                  </a:cubicBezTo>
                  <a:cubicBezTo>
                    <a:pt x="32" y="26"/>
                    <a:pt x="32" y="26"/>
                    <a:pt x="32" y="26"/>
                  </a:cubicBezTo>
                  <a:cubicBezTo>
                    <a:pt x="30" y="29"/>
                    <a:pt x="27" y="32"/>
                    <a:pt x="24"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12"/>
            <p:cNvSpPr>
              <a:spLocks noEditPoints="1"/>
            </p:cNvSpPr>
            <p:nvPr/>
          </p:nvSpPr>
          <p:spPr bwMode="auto">
            <a:xfrm>
              <a:off x="1038225" y="2528888"/>
              <a:ext cx="22225" cy="25400"/>
            </a:xfrm>
            <a:custGeom>
              <a:avLst/>
              <a:gdLst>
                <a:gd name="T0" fmla="*/ 21 w 21"/>
                <a:gd name="T1" fmla="*/ 11 h 23"/>
                <a:gd name="T2" fmla="*/ 21 w 21"/>
                <a:gd name="T3" fmla="*/ 9 h 23"/>
                <a:gd name="T4" fmla="*/ 19 w 21"/>
                <a:gd name="T5" fmla="*/ 8 h 23"/>
                <a:gd name="T6" fmla="*/ 19 w 21"/>
                <a:gd name="T7" fmla="*/ 7 h 23"/>
                <a:gd name="T8" fmla="*/ 19 w 21"/>
                <a:gd name="T9" fmla="*/ 5 h 23"/>
                <a:gd name="T10" fmla="*/ 18 w 21"/>
                <a:gd name="T11" fmla="*/ 4 h 23"/>
                <a:gd name="T12" fmla="*/ 16 w 21"/>
                <a:gd name="T13" fmla="*/ 4 h 23"/>
                <a:gd name="T14" fmla="*/ 15 w 21"/>
                <a:gd name="T15" fmla="*/ 3 h 23"/>
                <a:gd name="T16" fmla="*/ 15 w 21"/>
                <a:gd name="T17" fmla="*/ 1 h 23"/>
                <a:gd name="T18" fmla="*/ 14 w 21"/>
                <a:gd name="T19" fmla="*/ 1 h 23"/>
                <a:gd name="T20" fmla="*/ 12 w 21"/>
                <a:gd name="T21" fmla="*/ 2 h 23"/>
                <a:gd name="T22" fmla="*/ 11 w 21"/>
                <a:gd name="T23" fmla="*/ 2 h 23"/>
                <a:gd name="T24" fmla="*/ 10 w 21"/>
                <a:gd name="T25" fmla="*/ 0 h 23"/>
                <a:gd name="T26" fmla="*/ 8 w 21"/>
                <a:gd name="T27" fmla="*/ 2 h 23"/>
                <a:gd name="T28" fmla="*/ 7 w 21"/>
                <a:gd name="T29" fmla="*/ 2 h 23"/>
                <a:gd name="T30" fmla="*/ 5 w 21"/>
                <a:gd name="T31" fmla="*/ 2 h 23"/>
                <a:gd name="T32" fmla="*/ 4 w 21"/>
                <a:gd name="T33" fmla="*/ 2 h 23"/>
                <a:gd name="T34" fmla="*/ 4 w 21"/>
                <a:gd name="T35" fmla="*/ 4 h 23"/>
                <a:gd name="T36" fmla="*/ 3 w 21"/>
                <a:gd name="T37" fmla="*/ 5 h 23"/>
                <a:gd name="T38" fmla="*/ 1 w 21"/>
                <a:gd name="T39" fmla="*/ 6 h 23"/>
                <a:gd name="T40" fmla="*/ 1 w 21"/>
                <a:gd name="T41" fmla="*/ 7 h 23"/>
                <a:gd name="T42" fmla="*/ 1 w 21"/>
                <a:gd name="T43" fmla="*/ 9 h 23"/>
                <a:gd name="T44" fmla="*/ 1 w 21"/>
                <a:gd name="T45" fmla="*/ 10 h 23"/>
                <a:gd name="T46" fmla="*/ 0 w 21"/>
                <a:gd name="T47" fmla="*/ 11 h 23"/>
                <a:gd name="T48" fmla="*/ 0 w 21"/>
                <a:gd name="T49" fmla="*/ 12 h 23"/>
                <a:gd name="T50" fmla="*/ 1 w 21"/>
                <a:gd name="T51" fmla="*/ 14 h 23"/>
                <a:gd name="T52" fmla="*/ 1 w 21"/>
                <a:gd name="T53" fmla="*/ 15 h 23"/>
                <a:gd name="T54" fmla="*/ 1 w 21"/>
                <a:gd name="T55" fmla="*/ 17 h 23"/>
                <a:gd name="T56" fmla="*/ 2 w 21"/>
                <a:gd name="T57" fmla="*/ 18 h 23"/>
                <a:gd name="T58" fmla="*/ 4 w 21"/>
                <a:gd name="T59" fmla="*/ 18 h 23"/>
                <a:gd name="T60" fmla="*/ 4 w 21"/>
                <a:gd name="T61" fmla="*/ 19 h 23"/>
                <a:gd name="T62" fmla="*/ 5 w 21"/>
                <a:gd name="T63" fmla="*/ 21 h 23"/>
                <a:gd name="T64" fmla="*/ 6 w 21"/>
                <a:gd name="T65" fmla="*/ 22 h 23"/>
                <a:gd name="T66" fmla="*/ 8 w 21"/>
                <a:gd name="T67" fmla="*/ 21 h 23"/>
                <a:gd name="T68" fmla="*/ 9 w 21"/>
                <a:gd name="T69" fmla="*/ 21 h 23"/>
                <a:gd name="T70" fmla="*/ 10 w 21"/>
                <a:gd name="T71" fmla="*/ 23 h 23"/>
                <a:gd name="T72" fmla="*/ 11 w 21"/>
                <a:gd name="T73" fmla="*/ 21 h 23"/>
                <a:gd name="T74" fmla="*/ 12 w 21"/>
                <a:gd name="T75" fmla="*/ 21 h 23"/>
                <a:gd name="T76" fmla="*/ 14 w 21"/>
                <a:gd name="T77" fmla="*/ 22 h 23"/>
                <a:gd name="T78" fmla="*/ 15 w 21"/>
                <a:gd name="T79" fmla="*/ 21 h 23"/>
                <a:gd name="T80" fmla="*/ 16 w 21"/>
                <a:gd name="T81" fmla="*/ 19 h 23"/>
                <a:gd name="T82" fmla="*/ 17 w 21"/>
                <a:gd name="T83" fmla="*/ 19 h 23"/>
                <a:gd name="T84" fmla="*/ 19 w 21"/>
                <a:gd name="T85" fmla="*/ 18 h 23"/>
                <a:gd name="T86" fmla="*/ 20 w 21"/>
                <a:gd name="T87" fmla="*/ 17 h 23"/>
                <a:gd name="T88" fmla="*/ 19 w 21"/>
                <a:gd name="T89" fmla="*/ 15 h 23"/>
                <a:gd name="T90" fmla="*/ 19 w 21"/>
                <a:gd name="T91" fmla="*/ 14 h 23"/>
                <a:gd name="T92" fmla="*/ 21 w 21"/>
                <a:gd name="T93" fmla="*/ 13 h 23"/>
                <a:gd name="T94" fmla="*/ 19 w 21"/>
                <a:gd name="T95" fmla="*/ 11 h 23"/>
                <a:gd name="T96" fmla="*/ 17 w 21"/>
                <a:gd name="T97" fmla="*/ 5 h 23"/>
                <a:gd name="T98" fmla="*/ 8 w 21"/>
                <a:gd name="T99" fmla="*/ 11 h 23"/>
                <a:gd name="T100" fmla="*/ 10 w 21"/>
                <a:gd name="T101" fmla="*/ 14 h 23"/>
                <a:gd name="T102" fmla="*/ 11 w 21"/>
                <a:gd name="T103" fmla="*/ 7 h 23"/>
                <a:gd name="T104" fmla="*/ 10 w 21"/>
                <a:gd name="T105" fmla="*/ 2 h 23"/>
                <a:gd name="T106" fmla="*/ 4 w 21"/>
                <a:gd name="T107" fmla="*/ 5 h 23"/>
                <a:gd name="T108" fmla="*/ 7 w 21"/>
                <a:gd name="T109" fmla="*/ 8 h 23"/>
                <a:gd name="T110" fmla="*/ 4 w 21"/>
                <a:gd name="T111" fmla="*/ 5 h 23"/>
                <a:gd name="T112" fmla="*/ 7 w 21"/>
                <a:gd name="T113" fmla="*/ 14 h 23"/>
                <a:gd name="T114" fmla="*/ 4 w 21"/>
                <a:gd name="T115" fmla="*/ 18 h 23"/>
                <a:gd name="T116" fmla="*/ 10 w 21"/>
                <a:gd name="T117" fmla="*/ 20 h 23"/>
                <a:gd name="T118" fmla="*/ 11 w 21"/>
                <a:gd name="T119" fmla="*/ 16 h 23"/>
                <a:gd name="T120" fmla="*/ 11 w 21"/>
                <a:gd name="T121" fmla="*/ 20 h 23"/>
                <a:gd name="T122" fmla="*/ 15 w 21"/>
                <a:gd name="T123"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 h="23">
                  <a:moveTo>
                    <a:pt x="20" y="12"/>
                  </a:moveTo>
                  <a:cubicBezTo>
                    <a:pt x="21" y="11"/>
                    <a:pt x="21" y="11"/>
                    <a:pt x="21" y="11"/>
                  </a:cubicBezTo>
                  <a:cubicBezTo>
                    <a:pt x="21" y="11"/>
                    <a:pt x="21" y="11"/>
                    <a:pt x="21" y="11"/>
                  </a:cubicBezTo>
                  <a:cubicBezTo>
                    <a:pt x="20" y="10"/>
                    <a:pt x="20" y="10"/>
                    <a:pt x="20" y="10"/>
                  </a:cubicBezTo>
                  <a:cubicBezTo>
                    <a:pt x="20" y="10"/>
                    <a:pt x="20" y="10"/>
                    <a:pt x="20" y="10"/>
                  </a:cubicBezTo>
                  <a:cubicBezTo>
                    <a:pt x="21" y="9"/>
                    <a:pt x="21" y="9"/>
                    <a:pt x="21" y="9"/>
                  </a:cubicBezTo>
                  <a:cubicBezTo>
                    <a:pt x="21" y="9"/>
                    <a:pt x="21" y="9"/>
                    <a:pt x="21" y="9"/>
                  </a:cubicBezTo>
                  <a:cubicBezTo>
                    <a:pt x="19" y="9"/>
                    <a:pt x="19" y="9"/>
                    <a:pt x="19" y="9"/>
                  </a:cubicBezTo>
                  <a:cubicBezTo>
                    <a:pt x="19" y="9"/>
                    <a:pt x="19" y="8"/>
                    <a:pt x="19" y="8"/>
                  </a:cubicBezTo>
                  <a:cubicBezTo>
                    <a:pt x="20" y="7"/>
                    <a:pt x="20" y="7"/>
                    <a:pt x="20" y="7"/>
                  </a:cubicBezTo>
                  <a:cubicBezTo>
                    <a:pt x="20" y="7"/>
                    <a:pt x="20" y="7"/>
                    <a:pt x="20" y="7"/>
                  </a:cubicBezTo>
                  <a:cubicBezTo>
                    <a:pt x="19" y="7"/>
                    <a:pt x="19" y="7"/>
                    <a:pt x="19" y="7"/>
                  </a:cubicBezTo>
                  <a:cubicBezTo>
                    <a:pt x="19" y="7"/>
                    <a:pt x="18" y="7"/>
                    <a:pt x="18" y="7"/>
                  </a:cubicBezTo>
                  <a:cubicBezTo>
                    <a:pt x="19" y="6"/>
                    <a:pt x="19" y="6"/>
                    <a:pt x="19" y="6"/>
                  </a:cubicBezTo>
                  <a:cubicBezTo>
                    <a:pt x="19" y="5"/>
                    <a:pt x="19" y="5"/>
                    <a:pt x="19" y="5"/>
                  </a:cubicBezTo>
                  <a:cubicBezTo>
                    <a:pt x="18" y="6"/>
                    <a:pt x="18" y="6"/>
                    <a:pt x="18" y="6"/>
                  </a:cubicBezTo>
                  <a:cubicBezTo>
                    <a:pt x="18" y="5"/>
                    <a:pt x="18" y="5"/>
                    <a:pt x="17" y="5"/>
                  </a:cubicBezTo>
                  <a:cubicBezTo>
                    <a:pt x="18" y="4"/>
                    <a:pt x="18" y="4"/>
                    <a:pt x="18" y="4"/>
                  </a:cubicBezTo>
                  <a:cubicBezTo>
                    <a:pt x="18" y="4"/>
                    <a:pt x="18" y="4"/>
                    <a:pt x="18" y="3"/>
                  </a:cubicBezTo>
                  <a:cubicBezTo>
                    <a:pt x="17" y="4"/>
                    <a:pt x="17" y="4"/>
                    <a:pt x="17" y="4"/>
                  </a:cubicBezTo>
                  <a:cubicBezTo>
                    <a:pt x="17" y="4"/>
                    <a:pt x="16" y="4"/>
                    <a:pt x="16" y="4"/>
                  </a:cubicBezTo>
                  <a:cubicBezTo>
                    <a:pt x="17" y="3"/>
                    <a:pt x="17" y="3"/>
                    <a:pt x="17" y="3"/>
                  </a:cubicBezTo>
                  <a:cubicBezTo>
                    <a:pt x="17" y="2"/>
                    <a:pt x="16" y="2"/>
                    <a:pt x="16" y="2"/>
                  </a:cubicBezTo>
                  <a:cubicBezTo>
                    <a:pt x="15" y="3"/>
                    <a:pt x="15" y="3"/>
                    <a:pt x="15" y="3"/>
                  </a:cubicBezTo>
                  <a:cubicBezTo>
                    <a:pt x="15" y="3"/>
                    <a:pt x="15" y="3"/>
                    <a:pt x="15" y="3"/>
                  </a:cubicBezTo>
                  <a:cubicBezTo>
                    <a:pt x="15" y="2"/>
                    <a:pt x="15" y="2"/>
                    <a:pt x="15" y="2"/>
                  </a:cubicBezTo>
                  <a:cubicBezTo>
                    <a:pt x="15" y="1"/>
                    <a:pt x="15" y="1"/>
                    <a:pt x="15" y="1"/>
                  </a:cubicBezTo>
                  <a:cubicBezTo>
                    <a:pt x="14" y="2"/>
                    <a:pt x="14" y="2"/>
                    <a:pt x="14" y="2"/>
                  </a:cubicBezTo>
                  <a:cubicBezTo>
                    <a:pt x="14" y="2"/>
                    <a:pt x="13" y="2"/>
                    <a:pt x="13" y="2"/>
                  </a:cubicBezTo>
                  <a:cubicBezTo>
                    <a:pt x="14" y="1"/>
                    <a:pt x="14" y="1"/>
                    <a:pt x="14" y="1"/>
                  </a:cubicBezTo>
                  <a:cubicBezTo>
                    <a:pt x="13" y="1"/>
                    <a:pt x="13" y="1"/>
                    <a:pt x="13" y="1"/>
                  </a:cubicBezTo>
                  <a:cubicBezTo>
                    <a:pt x="12" y="2"/>
                    <a:pt x="12" y="2"/>
                    <a:pt x="12" y="2"/>
                  </a:cubicBezTo>
                  <a:cubicBezTo>
                    <a:pt x="12" y="2"/>
                    <a:pt x="12" y="2"/>
                    <a:pt x="12" y="2"/>
                  </a:cubicBezTo>
                  <a:cubicBezTo>
                    <a:pt x="12" y="0"/>
                    <a:pt x="12" y="0"/>
                    <a:pt x="12" y="0"/>
                  </a:cubicBezTo>
                  <a:cubicBezTo>
                    <a:pt x="11" y="0"/>
                    <a:pt x="11" y="0"/>
                    <a:pt x="11" y="0"/>
                  </a:cubicBezTo>
                  <a:cubicBezTo>
                    <a:pt x="11" y="2"/>
                    <a:pt x="11" y="2"/>
                    <a:pt x="11" y="2"/>
                  </a:cubicBezTo>
                  <a:cubicBezTo>
                    <a:pt x="10" y="2"/>
                    <a:pt x="10" y="2"/>
                    <a:pt x="10" y="2"/>
                  </a:cubicBezTo>
                  <a:cubicBezTo>
                    <a:pt x="10" y="2"/>
                    <a:pt x="10" y="2"/>
                    <a:pt x="10" y="2"/>
                  </a:cubicBezTo>
                  <a:cubicBezTo>
                    <a:pt x="10" y="0"/>
                    <a:pt x="10" y="0"/>
                    <a:pt x="10" y="0"/>
                  </a:cubicBezTo>
                  <a:cubicBezTo>
                    <a:pt x="9" y="0"/>
                    <a:pt x="9" y="0"/>
                    <a:pt x="9" y="0"/>
                  </a:cubicBezTo>
                  <a:cubicBezTo>
                    <a:pt x="9" y="2"/>
                    <a:pt x="9" y="2"/>
                    <a:pt x="9" y="2"/>
                  </a:cubicBezTo>
                  <a:cubicBezTo>
                    <a:pt x="9" y="2"/>
                    <a:pt x="8" y="2"/>
                    <a:pt x="8" y="2"/>
                  </a:cubicBezTo>
                  <a:cubicBezTo>
                    <a:pt x="8" y="1"/>
                    <a:pt x="8" y="1"/>
                    <a:pt x="8" y="1"/>
                  </a:cubicBezTo>
                  <a:cubicBezTo>
                    <a:pt x="8" y="1"/>
                    <a:pt x="7" y="1"/>
                    <a:pt x="7" y="1"/>
                  </a:cubicBezTo>
                  <a:cubicBezTo>
                    <a:pt x="7" y="2"/>
                    <a:pt x="7" y="2"/>
                    <a:pt x="7" y="2"/>
                  </a:cubicBezTo>
                  <a:cubicBezTo>
                    <a:pt x="7" y="2"/>
                    <a:pt x="7" y="2"/>
                    <a:pt x="7" y="2"/>
                  </a:cubicBezTo>
                  <a:cubicBezTo>
                    <a:pt x="6" y="1"/>
                    <a:pt x="6" y="1"/>
                    <a:pt x="6" y="1"/>
                  </a:cubicBezTo>
                  <a:cubicBezTo>
                    <a:pt x="6" y="1"/>
                    <a:pt x="5" y="1"/>
                    <a:pt x="5" y="2"/>
                  </a:cubicBezTo>
                  <a:cubicBezTo>
                    <a:pt x="6" y="3"/>
                    <a:pt x="6" y="3"/>
                    <a:pt x="6" y="3"/>
                  </a:cubicBezTo>
                  <a:cubicBezTo>
                    <a:pt x="6" y="3"/>
                    <a:pt x="5" y="3"/>
                    <a:pt x="5" y="3"/>
                  </a:cubicBezTo>
                  <a:cubicBezTo>
                    <a:pt x="4" y="2"/>
                    <a:pt x="4" y="2"/>
                    <a:pt x="4" y="2"/>
                  </a:cubicBezTo>
                  <a:cubicBezTo>
                    <a:pt x="4" y="2"/>
                    <a:pt x="4" y="2"/>
                    <a:pt x="4" y="3"/>
                  </a:cubicBezTo>
                  <a:cubicBezTo>
                    <a:pt x="4" y="4"/>
                    <a:pt x="4" y="4"/>
                    <a:pt x="4" y="4"/>
                  </a:cubicBezTo>
                  <a:cubicBezTo>
                    <a:pt x="4" y="4"/>
                    <a:pt x="4" y="4"/>
                    <a:pt x="4" y="4"/>
                  </a:cubicBezTo>
                  <a:cubicBezTo>
                    <a:pt x="3" y="3"/>
                    <a:pt x="3" y="3"/>
                    <a:pt x="3" y="3"/>
                  </a:cubicBezTo>
                  <a:cubicBezTo>
                    <a:pt x="3" y="4"/>
                    <a:pt x="2" y="4"/>
                    <a:pt x="2" y="4"/>
                  </a:cubicBezTo>
                  <a:cubicBezTo>
                    <a:pt x="3" y="5"/>
                    <a:pt x="3" y="5"/>
                    <a:pt x="3" y="5"/>
                  </a:cubicBezTo>
                  <a:cubicBezTo>
                    <a:pt x="3" y="5"/>
                    <a:pt x="3" y="5"/>
                    <a:pt x="3" y="6"/>
                  </a:cubicBezTo>
                  <a:cubicBezTo>
                    <a:pt x="2" y="5"/>
                    <a:pt x="2" y="5"/>
                    <a:pt x="2" y="5"/>
                  </a:cubicBezTo>
                  <a:cubicBezTo>
                    <a:pt x="1" y="5"/>
                    <a:pt x="1" y="5"/>
                    <a:pt x="1" y="6"/>
                  </a:cubicBezTo>
                  <a:cubicBezTo>
                    <a:pt x="2" y="6"/>
                    <a:pt x="2" y="6"/>
                    <a:pt x="2" y="6"/>
                  </a:cubicBezTo>
                  <a:cubicBezTo>
                    <a:pt x="2" y="7"/>
                    <a:pt x="2" y="7"/>
                    <a:pt x="2" y="7"/>
                  </a:cubicBezTo>
                  <a:cubicBezTo>
                    <a:pt x="1" y="7"/>
                    <a:pt x="1" y="7"/>
                    <a:pt x="1" y="7"/>
                  </a:cubicBezTo>
                  <a:cubicBezTo>
                    <a:pt x="0" y="7"/>
                    <a:pt x="0" y="7"/>
                    <a:pt x="0" y="7"/>
                  </a:cubicBezTo>
                  <a:cubicBezTo>
                    <a:pt x="1" y="8"/>
                    <a:pt x="1" y="8"/>
                    <a:pt x="1" y="8"/>
                  </a:cubicBezTo>
                  <a:cubicBezTo>
                    <a:pt x="1" y="8"/>
                    <a:pt x="1" y="8"/>
                    <a:pt x="1" y="9"/>
                  </a:cubicBezTo>
                  <a:cubicBezTo>
                    <a:pt x="0" y="8"/>
                    <a:pt x="0" y="8"/>
                    <a:pt x="0" y="8"/>
                  </a:cubicBezTo>
                  <a:cubicBezTo>
                    <a:pt x="0" y="9"/>
                    <a:pt x="0" y="9"/>
                    <a:pt x="0" y="9"/>
                  </a:cubicBezTo>
                  <a:cubicBezTo>
                    <a:pt x="1" y="10"/>
                    <a:pt x="1" y="10"/>
                    <a:pt x="1" y="10"/>
                  </a:cubicBezTo>
                  <a:cubicBezTo>
                    <a:pt x="1" y="10"/>
                    <a:pt x="1" y="10"/>
                    <a:pt x="1" y="10"/>
                  </a:cubicBezTo>
                  <a:cubicBezTo>
                    <a:pt x="0" y="10"/>
                    <a:pt x="0" y="10"/>
                    <a:pt x="0" y="10"/>
                  </a:cubicBezTo>
                  <a:cubicBezTo>
                    <a:pt x="0" y="11"/>
                    <a:pt x="0" y="11"/>
                    <a:pt x="0" y="11"/>
                  </a:cubicBezTo>
                  <a:cubicBezTo>
                    <a:pt x="1" y="12"/>
                    <a:pt x="1" y="12"/>
                    <a:pt x="1" y="12"/>
                  </a:cubicBezTo>
                  <a:cubicBezTo>
                    <a:pt x="1" y="12"/>
                    <a:pt x="1" y="12"/>
                    <a:pt x="1" y="12"/>
                  </a:cubicBezTo>
                  <a:cubicBezTo>
                    <a:pt x="0" y="12"/>
                    <a:pt x="0" y="12"/>
                    <a:pt x="0" y="12"/>
                  </a:cubicBezTo>
                  <a:cubicBezTo>
                    <a:pt x="0" y="13"/>
                    <a:pt x="0" y="13"/>
                    <a:pt x="0" y="13"/>
                  </a:cubicBezTo>
                  <a:cubicBezTo>
                    <a:pt x="1" y="13"/>
                    <a:pt x="1" y="13"/>
                    <a:pt x="1" y="13"/>
                  </a:cubicBezTo>
                  <a:cubicBezTo>
                    <a:pt x="1" y="14"/>
                    <a:pt x="1" y="14"/>
                    <a:pt x="1" y="14"/>
                  </a:cubicBezTo>
                  <a:cubicBezTo>
                    <a:pt x="0" y="14"/>
                    <a:pt x="0" y="14"/>
                    <a:pt x="0" y="14"/>
                  </a:cubicBezTo>
                  <a:cubicBezTo>
                    <a:pt x="0" y="15"/>
                    <a:pt x="0" y="15"/>
                    <a:pt x="0" y="15"/>
                  </a:cubicBezTo>
                  <a:cubicBezTo>
                    <a:pt x="1" y="15"/>
                    <a:pt x="1" y="15"/>
                    <a:pt x="1" y="15"/>
                  </a:cubicBezTo>
                  <a:cubicBezTo>
                    <a:pt x="2" y="15"/>
                    <a:pt x="2" y="15"/>
                    <a:pt x="2" y="16"/>
                  </a:cubicBezTo>
                  <a:cubicBezTo>
                    <a:pt x="1" y="16"/>
                    <a:pt x="1" y="16"/>
                    <a:pt x="1" y="16"/>
                  </a:cubicBezTo>
                  <a:cubicBezTo>
                    <a:pt x="1" y="17"/>
                    <a:pt x="1" y="17"/>
                    <a:pt x="1" y="17"/>
                  </a:cubicBezTo>
                  <a:cubicBezTo>
                    <a:pt x="2" y="17"/>
                    <a:pt x="2" y="17"/>
                    <a:pt x="2" y="17"/>
                  </a:cubicBezTo>
                  <a:cubicBezTo>
                    <a:pt x="2" y="17"/>
                    <a:pt x="2" y="17"/>
                    <a:pt x="3" y="17"/>
                  </a:cubicBezTo>
                  <a:cubicBezTo>
                    <a:pt x="2" y="18"/>
                    <a:pt x="2" y="18"/>
                    <a:pt x="2" y="18"/>
                  </a:cubicBezTo>
                  <a:cubicBezTo>
                    <a:pt x="2" y="18"/>
                    <a:pt x="2" y="19"/>
                    <a:pt x="2" y="19"/>
                  </a:cubicBezTo>
                  <a:cubicBezTo>
                    <a:pt x="3" y="18"/>
                    <a:pt x="3" y="18"/>
                    <a:pt x="3" y="18"/>
                  </a:cubicBezTo>
                  <a:cubicBezTo>
                    <a:pt x="3" y="18"/>
                    <a:pt x="3" y="18"/>
                    <a:pt x="4" y="18"/>
                  </a:cubicBezTo>
                  <a:cubicBezTo>
                    <a:pt x="3" y="20"/>
                    <a:pt x="3" y="20"/>
                    <a:pt x="3" y="20"/>
                  </a:cubicBezTo>
                  <a:cubicBezTo>
                    <a:pt x="3" y="20"/>
                    <a:pt x="3" y="20"/>
                    <a:pt x="3" y="20"/>
                  </a:cubicBezTo>
                  <a:cubicBezTo>
                    <a:pt x="4" y="19"/>
                    <a:pt x="4" y="19"/>
                    <a:pt x="4" y="19"/>
                  </a:cubicBezTo>
                  <a:cubicBezTo>
                    <a:pt x="5" y="19"/>
                    <a:pt x="5" y="19"/>
                    <a:pt x="5" y="20"/>
                  </a:cubicBezTo>
                  <a:cubicBezTo>
                    <a:pt x="4" y="21"/>
                    <a:pt x="4" y="21"/>
                    <a:pt x="4" y="21"/>
                  </a:cubicBezTo>
                  <a:cubicBezTo>
                    <a:pt x="5" y="21"/>
                    <a:pt x="5" y="21"/>
                    <a:pt x="5" y="21"/>
                  </a:cubicBezTo>
                  <a:cubicBezTo>
                    <a:pt x="6" y="20"/>
                    <a:pt x="6" y="20"/>
                    <a:pt x="6" y="20"/>
                  </a:cubicBezTo>
                  <a:cubicBezTo>
                    <a:pt x="6" y="20"/>
                    <a:pt x="6" y="20"/>
                    <a:pt x="6" y="20"/>
                  </a:cubicBezTo>
                  <a:cubicBezTo>
                    <a:pt x="6" y="22"/>
                    <a:pt x="6" y="22"/>
                    <a:pt x="6" y="22"/>
                  </a:cubicBezTo>
                  <a:cubicBezTo>
                    <a:pt x="6" y="22"/>
                    <a:pt x="7" y="22"/>
                    <a:pt x="7" y="22"/>
                  </a:cubicBezTo>
                  <a:cubicBezTo>
                    <a:pt x="7" y="21"/>
                    <a:pt x="7" y="21"/>
                    <a:pt x="7" y="21"/>
                  </a:cubicBezTo>
                  <a:cubicBezTo>
                    <a:pt x="8" y="21"/>
                    <a:pt x="8" y="21"/>
                    <a:pt x="8" y="21"/>
                  </a:cubicBezTo>
                  <a:cubicBezTo>
                    <a:pt x="8" y="22"/>
                    <a:pt x="8" y="22"/>
                    <a:pt x="8" y="22"/>
                  </a:cubicBezTo>
                  <a:cubicBezTo>
                    <a:pt x="8" y="22"/>
                    <a:pt x="8" y="23"/>
                    <a:pt x="9" y="23"/>
                  </a:cubicBezTo>
                  <a:cubicBezTo>
                    <a:pt x="9" y="21"/>
                    <a:pt x="9" y="21"/>
                    <a:pt x="9" y="21"/>
                  </a:cubicBezTo>
                  <a:cubicBezTo>
                    <a:pt x="9" y="21"/>
                    <a:pt x="9" y="21"/>
                    <a:pt x="10" y="21"/>
                  </a:cubicBezTo>
                  <a:cubicBezTo>
                    <a:pt x="10" y="23"/>
                    <a:pt x="10" y="23"/>
                    <a:pt x="10" y="23"/>
                  </a:cubicBezTo>
                  <a:cubicBezTo>
                    <a:pt x="10" y="23"/>
                    <a:pt x="10" y="23"/>
                    <a:pt x="10" y="23"/>
                  </a:cubicBezTo>
                  <a:cubicBezTo>
                    <a:pt x="10" y="23"/>
                    <a:pt x="11" y="23"/>
                    <a:pt x="11" y="23"/>
                  </a:cubicBezTo>
                  <a:cubicBezTo>
                    <a:pt x="11" y="21"/>
                    <a:pt x="11" y="21"/>
                    <a:pt x="11" y="21"/>
                  </a:cubicBezTo>
                  <a:cubicBezTo>
                    <a:pt x="11" y="21"/>
                    <a:pt x="11" y="21"/>
                    <a:pt x="11" y="21"/>
                  </a:cubicBezTo>
                  <a:cubicBezTo>
                    <a:pt x="12" y="23"/>
                    <a:pt x="12" y="23"/>
                    <a:pt x="12" y="23"/>
                  </a:cubicBezTo>
                  <a:cubicBezTo>
                    <a:pt x="12" y="23"/>
                    <a:pt x="12" y="22"/>
                    <a:pt x="13" y="22"/>
                  </a:cubicBezTo>
                  <a:cubicBezTo>
                    <a:pt x="12" y="21"/>
                    <a:pt x="12" y="21"/>
                    <a:pt x="12" y="21"/>
                  </a:cubicBezTo>
                  <a:cubicBezTo>
                    <a:pt x="13" y="21"/>
                    <a:pt x="13" y="21"/>
                    <a:pt x="13" y="21"/>
                  </a:cubicBezTo>
                  <a:cubicBezTo>
                    <a:pt x="14" y="22"/>
                    <a:pt x="14" y="22"/>
                    <a:pt x="14" y="22"/>
                  </a:cubicBezTo>
                  <a:cubicBezTo>
                    <a:pt x="14" y="22"/>
                    <a:pt x="14" y="22"/>
                    <a:pt x="14" y="22"/>
                  </a:cubicBezTo>
                  <a:cubicBezTo>
                    <a:pt x="14" y="20"/>
                    <a:pt x="14" y="20"/>
                    <a:pt x="14" y="20"/>
                  </a:cubicBezTo>
                  <a:cubicBezTo>
                    <a:pt x="14" y="20"/>
                    <a:pt x="14" y="20"/>
                    <a:pt x="15" y="20"/>
                  </a:cubicBezTo>
                  <a:cubicBezTo>
                    <a:pt x="15" y="21"/>
                    <a:pt x="15" y="21"/>
                    <a:pt x="15" y="21"/>
                  </a:cubicBezTo>
                  <a:cubicBezTo>
                    <a:pt x="16" y="21"/>
                    <a:pt x="16" y="21"/>
                    <a:pt x="16" y="21"/>
                  </a:cubicBezTo>
                  <a:cubicBezTo>
                    <a:pt x="16" y="20"/>
                    <a:pt x="16" y="20"/>
                    <a:pt x="16" y="20"/>
                  </a:cubicBezTo>
                  <a:cubicBezTo>
                    <a:pt x="16" y="19"/>
                    <a:pt x="16" y="19"/>
                    <a:pt x="16" y="19"/>
                  </a:cubicBezTo>
                  <a:cubicBezTo>
                    <a:pt x="17" y="20"/>
                    <a:pt x="17" y="20"/>
                    <a:pt x="17" y="20"/>
                  </a:cubicBezTo>
                  <a:cubicBezTo>
                    <a:pt x="17" y="20"/>
                    <a:pt x="17" y="20"/>
                    <a:pt x="18" y="20"/>
                  </a:cubicBezTo>
                  <a:cubicBezTo>
                    <a:pt x="17" y="19"/>
                    <a:pt x="17" y="19"/>
                    <a:pt x="17" y="19"/>
                  </a:cubicBezTo>
                  <a:cubicBezTo>
                    <a:pt x="17" y="18"/>
                    <a:pt x="17" y="18"/>
                    <a:pt x="17" y="18"/>
                  </a:cubicBezTo>
                  <a:cubicBezTo>
                    <a:pt x="18" y="19"/>
                    <a:pt x="18" y="19"/>
                    <a:pt x="18" y="19"/>
                  </a:cubicBezTo>
                  <a:cubicBezTo>
                    <a:pt x="19" y="19"/>
                    <a:pt x="19" y="18"/>
                    <a:pt x="19" y="18"/>
                  </a:cubicBezTo>
                  <a:cubicBezTo>
                    <a:pt x="18" y="17"/>
                    <a:pt x="18" y="17"/>
                    <a:pt x="18" y="17"/>
                  </a:cubicBezTo>
                  <a:cubicBezTo>
                    <a:pt x="18" y="17"/>
                    <a:pt x="18" y="17"/>
                    <a:pt x="18" y="17"/>
                  </a:cubicBezTo>
                  <a:cubicBezTo>
                    <a:pt x="20" y="17"/>
                    <a:pt x="20" y="17"/>
                    <a:pt x="20" y="17"/>
                  </a:cubicBezTo>
                  <a:cubicBezTo>
                    <a:pt x="20" y="17"/>
                    <a:pt x="20" y="17"/>
                    <a:pt x="20" y="16"/>
                  </a:cubicBezTo>
                  <a:cubicBezTo>
                    <a:pt x="19" y="16"/>
                    <a:pt x="19" y="16"/>
                    <a:pt x="19" y="16"/>
                  </a:cubicBezTo>
                  <a:cubicBezTo>
                    <a:pt x="19" y="15"/>
                    <a:pt x="19" y="15"/>
                    <a:pt x="19" y="15"/>
                  </a:cubicBezTo>
                  <a:cubicBezTo>
                    <a:pt x="20" y="15"/>
                    <a:pt x="20" y="15"/>
                    <a:pt x="20" y="15"/>
                  </a:cubicBezTo>
                  <a:cubicBezTo>
                    <a:pt x="20" y="15"/>
                    <a:pt x="21" y="15"/>
                    <a:pt x="21" y="15"/>
                  </a:cubicBezTo>
                  <a:cubicBezTo>
                    <a:pt x="19" y="14"/>
                    <a:pt x="19" y="14"/>
                    <a:pt x="19" y="14"/>
                  </a:cubicBezTo>
                  <a:cubicBezTo>
                    <a:pt x="19" y="14"/>
                    <a:pt x="19" y="14"/>
                    <a:pt x="20" y="13"/>
                  </a:cubicBezTo>
                  <a:cubicBezTo>
                    <a:pt x="21" y="13"/>
                    <a:pt x="21" y="13"/>
                    <a:pt x="21" y="13"/>
                  </a:cubicBezTo>
                  <a:cubicBezTo>
                    <a:pt x="21" y="13"/>
                    <a:pt x="21" y="13"/>
                    <a:pt x="21" y="13"/>
                  </a:cubicBezTo>
                  <a:cubicBezTo>
                    <a:pt x="20" y="12"/>
                    <a:pt x="20" y="12"/>
                    <a:pt x="20" y="12"/>
                  </a:cubicBezTo>
                  <a:cubicBezTo>
                    <a:pt x="20" y="12"/>
                    <a:pt x="20" y="12"/>
                    <a:pt x="20" y="12"/>
                  </a:cubicBezTo>
                  <a:close/>
                  <a:moveTo>
                    <a:pt x="19" y="11"/>
                  </a:moveTo>
                  <a:cubicBezTo>
                    <a:pt x="15" y="11"/>
                    <a:pt x="15" y="11"/>
                    <a:pt x="15" y="11"/>
                  </a:cubicBezTo>
                  <a:cubicBezTo>
                    <a:pt x="14" y="10"/>
                    <a:pt x="14" y="9"/>
                    <a:pt x="14" y="8"/>
                  </a:cubicBezTo>
                  <a:cubicBezTo>
                    <a:pt x="17" y="5"/>
                    <a:pt x="17" y="5"/>
                    <a:pt x="17" y="5"/>
                  </a:cubicBezTo>
                  <a:cubicBezTo>
                    <a:pt x="18" y="7"/>
                    <a:pt x="19" y="9"/>
                    <a:pt x="19" y="11"/>
                  </a:cubicBezTo>
                  <a:close/>
                  <a:moveTo>
                    <a:pt x="10" y="14"/>
                  </a:moveTo>
                  <a:cubicBezTo>
                    <a:pt x="9" y="14"/>
                    <a:pt x="8" y="13"/>
                    <a:pt x="8" y="11"/>
                  </a:cubicBezTo>
                  <a:cubicBezTo>
                    <a:pt x="8" y="10"/>
                    <a:pt x="9" y="9"/>
                    <a:pt x="10" y="9"/>
                  </a:cubicBezTo>
                  <a:cubicBezTo>
                    <a:pt x="12" y="9"/>
                    <a:pt x="13" y="10"/>
                    <a:pt x="13" y="11"/>
                  </a:cubicBezTo>
                  <a:cubicBezTo>
                    <a:pt x="13" y="13"/>
                    <a:pt x="12" y="14"/>
                    <a:pt x="10" y="14"/>
                  </a:cubicBezTo>
                  <a:close/>
                  <a:moveTo>
                    <a:pt x="16" y="5"/>
                  </a:moveTo>
                  <a:cubicBezTo>
                    <a:pt x="13" y="8"/>
                    <a:pt x="13" y="8"/>
                    <a:pt x="13" y="8"/>
                  </a:cubicBezTo>
                  <a:cubicBezTo>
                    <a:pt x="12" y="7"/>
                    <a:pt x="12" y="7"/>
                    <a:pt x="11" y="7"/>
                  </a:cubicBezTo>
                  <a:cubicBezTo>
                    <a:pt x="11" y="2"/>
                    <a:pt x="11" y="2"/>
                    <a:pt x="11" y="2"/>
                  </a:cubicBezTo>
                  <a:cubicBezTo>
                    <a:pt x="13" y="3"/>
                    <a:pt x="15" y="3"/>
                    <a:pt x="16" y="5"/>
                  </a:cubicBezTo>
                  <a:close/>
                  <a:moveTo>
                    <a:pt x="10" y="2"/>
                  </a:moveTo>
                  <a:cubicBezTo>
                    <a:pt x="10" y="7"/>
                    <a:pt x="10" y="7"/>
                    <a:pt x="10" y="7"/>
                  </a:cubicBezTo>
                  <a:cubicBezTo>
                    <a:pt x="9" y="7"/>
                    <a:pt x="8" y="7"/>
                    <a:pt x="8" y="8"/>
                  </a:cubicBezTo>
                  <a:cubicBezTo>
                    <a:pt x="4" y="5"/>
                    <a:pt x="4" y="5"/>
                    <a:pt x="4" y="5"/>
                  </a:cubicBezTo>
                  <a:cubicBezTo>
                    <a:pt x="6" y="3"/>
                    <a:pt x="8" y="3"/>
                    <a:pt x="10" y="2"/>
                  </a:cubicBezTo>
                  <a:close/>
                  <a:moveTo>
                    <a:pt x="4" y="5"/>
                  </a:moveTo>
                  <a:cubicBezTo>
                    <a:pt x="7" y="8"/>
                    <a:pt x="7" y="8"/>
                    <a:pt x="7" y="8"/>
                  </a:cubicBezTo>
                  <a:cubicBezTo>
                    <a:pt x="6" y="9"/>
                    <a:pt x="6" y="10"/>
                    <a:pt x="6" y="11"/>
                  </a:cubicBezTo>
                  <a:cubicBezTo>
                    <a:pt x="2" y="11"/>
                    <a:pt x="2" y="11"/>
                    <a:pt x="2" y="11"/>
                  </a:cubicBezTo>
                  <a:cubicBezTo>
                    <a:pt x="2" y="9"/>
                    <a:pt x="3" y="7"/>
                    <a:pt x="4" y="5"/>
                  </a:cubicBezTo>
                  <a:close/>
                  <a:moveTo>
                    <a:pt x="2" y="12"/>
                  </a:moveTo>
                  <a:cubicBezTo>
                    <a:pt x="6" y="12"/>
                    <a:pt x="6" y="12"/>
                    <a:pt x="6" y="12"/>
                  </a:cubicBezTo>
                  <a:cubicBezTo>
                    <a:pt x="6" y="13"/>
                    <a:pt x="6" y="14"/>
                    <a:pt x="7" y="14"/>
                  </a:cubicBezTo>
                  <a:cubicBezTo>
                    <a:pt x="4" y="17"/>
                    <a:pt x="4" y="17"/>
                    <a:pt x="4" y="17"/>
                  </a:cubicBezTo>
                  <a:cubicBezTo>
                    <a:pt x="3" y="16"/>
                    <a:pt x="2" y="14"/>
                    <a:pt x="2" y="12"/>
                  </a:cubicBezTo>
                  <a:close/>
                  <a:moveTo>
                    <a:pt x="4" y="18"/>
                  </a:moveTo>
                  <a:cubicBezTo>
                    <a:pt x="7" y="15"/>
                    <a:pt x="7" y="15"/>
                    <a:pt x="7" y="15"/>
                  </a:cubicBezTo>
                  <a:cubicBezTo>
                    <a:pt x="8" y="16"/>
                    <a:pt x="9" y="16"/>
                    <a:pt x="10" y="16"/>
                  </a:cubicBezTo>
                  <a:cubicBezTo>
                    <a:pt x="10" y="20"/>
                    <a:pt x="10" y="20"/>
                    <a:pt x="10" y="20"/>
                  </a:cubicBezTo>
                  <a:cubicBezTo>
                    <a:pt x="8" y="20"/>
                    <a:pt x="6" y="19"/>
                    <a:pt x="4" y="18"/>
                  </a:cubicBezTo>
                  <a:close/>
                  <a:moveTo>
                    <a:pt x="11" y="20"/>
                  </a:moveTo>
                  <a:cubicBezTo>
                    <a:pt x="11" y="16"/>
                    <a:pt x="11" y="16"/>
                    <a:pt x="11" y="16"/>
                  </a:cubicBezTo>
                  <a:cubicBezTo>
                    <a:pt x="12" y="16"/>
                    <a:pt x="12" y="16"/>
                    <a:pt x="13" y="15"/>
                  </a:cubicBezTo>
                  <a:cubicBezTo>
                    <a:pt x="16" y="18"/>
                    <a:pt x="16" y="18"/>
                    <a:pt x="16" y="18"/>
                  </a:cubicBezTo>
                  <a:cubicBezTo>
                    <a:pt x="15" y="19"/>
                    <a:pt x="13" y="20"/>
                    <a:pt x="11" y="20"/>
                  </a:cubicBezTo>
                  <a:close/>
                  <a:moveTo>
                    <a:pt x="17" y="17"/>
                  </a:moveTo>
                  <a:cubicBezTo>
                    <a:pt x="14" y="14"/>
                    <a:pt x="14" y="14"/>
                    <a:pt x="14" y="14"/>
                  </a:cubicBezTo>
                  <a:cubicBezTo>
                    <a:pt x="14" y="14"/>
                    <a:pt x="15" y="13"/>
                    <a:pt x="15" y="12"/>
                  </a:cubicBezTo>
                  <a:cubicBezTo>
                    <a:pt x="19" y="12"/>
                    <a:pt x="19" y="12"/>
                    <a:pt x="19" y="12"/>
                  </a:cubicBezTo>
                  <a:cubicBezTo>
                    <a:pt x="19" y="14"/>
                    <a:pt x="18" y="16"/>
                    <a:pt x="17"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13"/>
            <p:cNvSpPr>
              <a:spLocks noEditPoints="1"/>
            </p:cNvSpPr>
            <p:nvPr/>
          </p:nvSpPr>
          <p:spPr bwMode="auto">
            <a:xfrm>
              <a:off x="1322388" y="2455863"/>
              <a:ext cx="25400" cy="26988"/>
            </a:xfrm>
            <a:custGeom>
              <a:avLst/>
              <a:gdLst>
                <a:gd name="T0" fmla="*/ 24 w 24"/>
                <a:gd name="T1" fmla="*/ 15 h 25"/>
                <a:gd name="T2" fmla="*/ 24 w 24"/>
                <a:gd name="T3" fmla="*/ 14 h 25"/>
                <a:gd name="T4" fmla="*/ 23 w 24"/>
                <a:gd name="T5" fmla="*/ 12 h 25"/>
                <a:gd name="T6" fmla="*/ 23 w 24"/>
                <a:gd name="T7" fmla="*/ 11 h 25"/>
                <a:gd name="T8" fmla="*/ 24 w 24"/>
                <a:gd name="T9" fmla="*/ 8 h 25"/>
                <a:gd name="T10" fmla="*/ 23 w 24"/>
                <a:gd name="T11" fmla="*/ 7 h 25"/>
                <a:gd name="T12" fmla="*/ 21 w 24"/>
                <a:gd name="T13" fmla="*/ 6 h 25"/>
                <a:gd name="T14" fmla="*/ 20 w 24"/>
                <a:gd name="T15" fmla="*/ 5 h 25"/>
                <a:gd name="T16" fmla="*/ 20 w 24"/>
                <a:gd name="T17" fmla="*/ 3 h 25"/>
                <a:gd name="T18" fmla="*/ 19 w 24"/>
                <a:gd name="T19" fmla="*/ 2 h 25"/>
                <a:gd name="T20" fmla="*/ 17 w 24"/>
                <a:gd name="T21" fmla="*/ 3 h 25"/>
                <a:gd name="T22" fmla="*/ 16 w 24"/>
                <a:gd name="T23" fmla="*/ 2 h 25"/>
                <a:gd name="T24" fmla="*/ 15 w 24"/>
                <a:gd name="T25" fmla="*/ 1 h 25"/>
                <a:gd name="T26" fmla="*/ 13 w 24"/>
                <a:gd name="T27" fmla="*/ 2 h 25"/>
                <a:gd name="T28" fmla="*/ 12 w 24"/>
                <a:gd name="T29" fmla="*/ 2 h 25"/>
                <a:gd name="T30" fmla="*/ 10 w 24"/>
                <a:gd name="T31" fmla="*/ 0 h 25"/>
                <a:gd name="T32" fmla="*/ 9 w 24"/>
                <a:gd name="T33" fmla="*/ 1 h 25"/>
                <a:gd name="T34" fmla="*/ 8 w 24"/>
                <a:gd name="T35" fmla="*/ 3 h 25"/>
                <a:gd name="T36" fmla="*/ 7 w 24"/>
                <a:gd name="T37" fmla="*/ 4 h 25"/>
                <a:gd name="T38" fmla="*/ 4 w 24"/>
                <a:gd name="T39" fmla="*/ 4 h 25"/>
                <a:gd name="T40" fmla="*/ 3 w 24"/>
                <a:gd name="T41" fmla="*/ 4 h 25"/>
                <a:gd name="T42" fmla="*/ 4 w 24"/>
                <a:gd name="T43" fmla="*/ 7 h 25"/>
                <a:gd name="T44" fmla="*/ 3 w 24"/>
                <a:gd name="T45" fmla="*/ 8 h 25"/>
                <a:gd name="T46" fmla="*/ 1 w 24"/>
                <a:gd name="T47" fmla="*/ 9 h 25"/>
                <a:gd name="T48" fmla="*/ 1 w 24"/>
                <a:gd name="T49" fmla="*/ 10 h 25"/>
                <a:gd name="T50" fmla="*/ 2 w 24"/>
                <a:gd name="T51" fmla="*/ 12 h 25"/>
                <a:gd name="T52" fmla="*/ 2 w 24"/>
                <a:gd name="T53" fmla="*/ 14 h 25"/>
                <a:gd name="T54" fmla="*/ 1 w 24"/>
                <a:gd name="T55" fmla="*/ 16 h 25"/>
                <a:gd name="T56" fmla="*/ 1 w 24"/>
                <a:gd name="T57" fmla="*/ 17 h 25"/>
                <a:gd name="T58" fmla="*/ 3 w 24"/>
                <a:gd name="T59" fmla="*/ 18 h 25"/>
                <a:gd name="T60" fmla="*/ 4 w 24"/>
                <a:gd name="T61" fmla="*/ 19 h 25"/>
                <a:gd name="T62" fmla="*/ 4 w 24"/>
                <a:gd name="T63" fmla="*/ 22 h 25"/>
                <a:gd name="T64" fmla="*/ 5 w 24"/>
                <a:gd name="T65" fmla="*/ 22 h 25"/>
                <a:gd name="T66" fmla="*/ 7 w 24"/>
                <a:gd name="T67" fmla="*/ 22 h 25"/>
                <a:gd name="T68" fmla="*/ 8 w 24"/>
                <a:gd name="T69" fmla="*/ 23 h 25"/>
                <a:gd name="T70" fmla="*/ 9 w 24"/>
                <a:gd name="T71" fmla="*/ 25 h 25"/>
                <a:gd name="T72" fmla="*/ 11 w 24"/>
                <a:gd name="T73" fmla="*/ 24 h 25"/>
                <a:gd name="T74" fmla="*/ 12 w 24"/>
                <a:gd name="T75" fmla="*/ 24 h 25"/>
                <a:gd name="T76" fmla="*/ 14 w 24"/>
                <a:gd name="T77" fmla="*/ 25 h 25"/>
                <a:gd name="T78" fmla="*/ 15 w 24"/>
                <a:gd name="T79" fmla="*/ 25 h 25"/>
                <a:gd name="T80" fmla="*/ 16 w 24"/>
                <a:gd name="T81" fmla="*/ 23 h 25"/>
                <a:gd name="T82" fmla="*/ 17 w 24"/>
                <a:gd name="T83" fmla="*/ 22 h 25"/>
                <a:gd name="T84" fmla="*/ 20 w 24"/>
                <a:gd name="T85" fmla="*/ 23 h 25"/>
                <a:gd name="T86" fmla="*/ 21 w 24"/>
                <a:gd name="T87" fmla="*/ 22 h 25"/>
                <a:gd name="T88" fmla="*/ 21 w 24"/>
                <a:gd name="T89" fmla="*/ 19 h 25"/>
                <a:gd name="T90" fmla="*/ 21 w 24"/>
                <a:gd name="T91" fmla="*/ 18 h 25"/>
                <a:gd name="T92" fmla="*/ 24 w 24"/>
                <a:gd name="T93" fmla="*/ 17 h 25"/>
                <a:gd name="T94" fmla="*/ 22 w 24"/>
                <a:gd name="T95" fmla="*/ 15 h 25"/>
                <a:gd name="T96" fmla="*/ 21 w 24"/>
                <a:gd name="T97" fmla="*/ 8 h 25"/>
                <a:gd name="T98" fmla="*/ 10 w 24"/>
                <a:gd name="T99" fmla="*/ 12 h 25"/>
                <a:gd name="T100" fmla="*/ 12 w 24"/>
                <a:gd name="T101" fmla="*/ 15 h 25"/>
                <a:gd name="T102" fmla="*/ 14 w 24"/>
                <a:gd name="T103" fmla="*/ 8 h 25"/>
                <a:gd name="T104" fmla="*/ 15 w 24"/>
                <a:gd name="T105" fmla="*/ 3 h 25"/>
                <a:gd name="T106" fmla="*/ 8 w 24"/>
                <a:gd name="T107" fmla="*/ 4 h 25"/>
                <a:gd name="T108" fmla="*/ 10 w 24"/>
                <a:gd name="T109" fmla="*/ 9 h 25"/>
                <a:gd name="T110" fmla="*/ 7 w 24"/>
                <a:gd name="T111" fmla="*/ 4 h 25"/>
                <a:gd name="T112" fmla="*/ 8 w 24"/>
                <a:gd name="T113" fmla="*/ 15 h 25"/>
                <a:gd name="T114" fmla="*/ 4 w 24"/>
                <a:gd name="T115" fmla="*/ 18 h 25"/>
                <a:gd name="T116" fmla="*/ 9 w 24"/>
                <a:gd name="T117" fmla="*/ 22 h 25"/>
                <a:gd name="T118" fmla="*/ 12 w 24"/>
                <a:gd name="T119" fmla="*/ 18 h 25"/>
                <a:gd name="T120" fmla="*/ 10 w 24"/>
                <a:gd name="T121" fmla="*/ 23 h 25"/>
                <a:gd name="T122" fmla="*/ 17 w 24"/>
                <a:gd name="T123"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 h="25">
                  <a:moveTo>
                    <a:pt x="23" y="16"/>
                  </a:moveTo>
                  <a:cubicBezTo>
                    <a:pt x="24" y="16"/>
                    <a:pt x="24" y="16"/>
                    <a:pt x="24" y="16"/>
                  </a:cubicBezTo>
                  <a:cubicBezTo>
                    <a:pt x="24" y="16"/>
                    <a:pt x="24" y="15"/>
                    <a:pt x="24" y="15"/>
                  </a:cubicBezTo>
                  <a:cubicBezTo>
                    <a:pt x="23" y="15"/>
                    <a:pt x="23" y="15"/>
                    <a:pt x="23" y="15"/>
                  </a:cubicBezTo>
                  <a:cubicBezTo>
                    <a:pt x="23" y="14"/>
                    <a:pt x="23" y="14"/>
                    <a:pt x="23" y="14"/>
                  </a:cubicBezTo>
                  <a:cubicBezTo>
                    <a:pt x="24" y="14"/>
                    <a:pt x="24" y="14"/>
                    <a:pt x="24" y="14"/>
                  </a:cubicBezTo>
                  <a:cubicBezTo>
                    <a:pt x="24" y="13"/>
                    <a:pt x="24" y="13"/>
                    <a:pt x="24" y="13"/>
                  </a:cubicBezTo>
                  <a:cubicBezTo>
                    <a:pt x="23" y="13"/>
                    <a:pt x="23" y="13"/>
                    <a:pt x="23" y="13"/>
                  </a:cubicBezTo>
                  <a:cubicBezTo>
                    <a:pt x="23" y="12"/>
                    <a:pt x="23" y="12"/>
                    <a:pt x="23" y="12"/>
                  </a:cubicBezTo>
                  <a:cubicBezTo>
                    <a:pt x="24" y="12"/>
                    <a:pt x="24" y="12"/>
                    <a:pt x="24" y="12"/>
                  </a:cubicBezTo>
                  <a:cubicBezTo>
                    <a:pt x="24" y="11"/>
                    <a:pt x="24" y="11"/>
                    <a:pt x="24" y="11"/>
                  </a:cubicBezTo>
                  <a:cubicBezTo>
                    <a:pt x="23" y="11"/>
                    <a:pt x="23" y="11"/>
                    <a:pt x="23" y="11"/>
                  </a:cubicBezTo>
                  <a:cubicBezTo>
                    <a:pt x="23" y="10"/>
                    <a:pt x="23" y="10"/>
                    <a:pt x="23" y="10"/>
                  </a:cubicBezTo>
                  <a:cubicBezTo>
                    <a:pt x="24" y="9"/>
                    <a:pt x="24" y="9"/>
                    <a:pt x="24" y="9"/>
                  </a:cubicBezTo>
                  <a:cubicBezTo>
                    <a:pt x="24" y="9"/>
                    <a:pt x="24" y="9"/>
                    <a:pt x="24" y="8"/>
                  </a:cubicBezTo>
                  <a:cubicBezTo>
                    <a:pt x="22" y="9"/>
                    <a:pt x="22" y="9"/>
                    <a:pt x="22" y="9"/>
                  </a:cubicBezTo>
                  <a:cubicBezTo>
                    <a:pt x="22" y="9"/>
                    <a:pt x="22" y="8"/>
                    <a:pt x="22" y="8"/>
                  </a:cubicBezTo>
                  <a:cubicBezTo>
                    <a:pt x="23" y="7"/>
                    <a:pt x="23" y="7"/>
                    <a:pt x="23" y="7"/>
                  </a:cubicBezTo>
                  <a:cubicBezTo>
                    <a:pt x="23" y="7"/>
                    <a:pt x="23" y="7"/>
                    <a:pt x="23" y="6"/>
                  </a:cubicBezTo>
                  <a:cubicBezTo>
                    <a:pt x="21" y="7"/>
                    <a:pt x="21" y="7"/>
                    <a:pt x="21" y="7"/>
                  </a:cubicBezTo>
                  <a:cubicBezTo>
                    <a:pt x="21" y="7"/>
                    <a:pt x="21" y="7"/>
                    <a:pt x="21" y="6"/>
                  </a:cubicBezTo>
                  <a:cubicBezTo>
                    <a:pt x="22" y="5"/>
                    <a:pt x="22" y="5"/>
                    <a:pt x="22" y="5"/>
                  </a:cubicBezTo>
                  <a:cubicBezTo>
                    <a:pt x="22" y="5"/>
                    <a:pt x="22" y="5"/>
                    <a:pt x="22" y="5"/>
                  </a:cubicBezTo>
                  <a:cubicBezTo>
                    <a:pt x="20" y="5"/>
                    <a:pt x="20" y="5"/>
                    <a:pt x="20" y="5"/>
                  </a:cubicBezTo>
                  <a:cubicBezTo>
                    <a:pt x="20" y="5"/>
                    <a:pt x="20" y="5"/>
                    <a:pt x="20" y="5"/>
                  </a:cubicBezTo>
                  <a:cubicBezTo>
                    <a:pt x="21" y="4"/>
                    <a:pt x="21" y="4"/>
                    <a:pt x="21" y="4"/>
                  </a:cubicBezTo>
                  <a:cubicBezTo>
                    <a:pt x="20" y="3"/>
                    <a:pt x="20" y="3"/>
                    <a:pt x="20" y="3"/>
                  </a:cubicBezTo>
                  <a:cubicBezTo>
                    <a:pt x="19" y="4"/>
                    <a:pt x="19" y="4"/>
                    <a:pt x="19" y="4"/>
                  </a:cubicBezTo>
                  <a:cubicBezTo>
                    <a:pt x="19" y="4"/>
                    <a:pt x="19" y="4"/>
                    <a:pt x="18" y="4"/>
                  </a:cubicBezTo>
                  <a:cubicBezTo>
                    <a:pt x="19" y="2"/>
                    <a:pt x="19" y="2"/>
                    <a:pt x="19" y="2"/>
                  </a:cubicBezTo>
                  <a:cubicBezTo>
                    <a:pt x="19" y="2"/>
                    <a:pt x="18" y="2"/>
                    <a:pt x="18" y="2"/>
                  </a:cubicBezTo>
                  <a:cubicBezTo>
                    <a:pt x="17" y="3"/>
                    <a:pt x="17" y="3"/>
                    <a:pt x="17" y="3"/>
                  </a:cubicBezTo>
                  <a:cubicBezTo>
                    <a:pt x="17" y="3"/>
                    <a:pt x="17" y="3"/>
                    <a:pt x="17" y="3"/>
                  </a:cubicBezTo>
                  <a:cubicBezTo>
                    <a:pt x="17" y="1"/>
                    <a:pt x="17" y="1"/>
                    <a:pt x="17" y="1"/>
                  </a:cubicBezTo>
                  <a:cubicBezTo>
                    <a:pt x="17" y="1"/>
                    <a:pt x="17" y="1"/>
                    <a:pt x="16" y="1"/>
                  </a:cubicBezTo>
                  <a:cubicBezTo>
                    <a:pt x="16" y="2"/>
                    <a:pt x="16" y="2"/>
                    <a:pt x="16" y="2"/>
                  </a:cubicBezTo>
                  <a:cubicBezTo>
                    <a:pt x="15" y="2"/>
                    <a:pt x="15" y="2"/>
                    <a:pt x="15" y="2"/>
                  </a:cubicBezTo>
                  <a:cubicBezTo>
                    <a:pt x="15" y="2"/>
                    <a:pt x="15" y="2"/>
                    <a:pt x="15" y="2"/>
                  </a:cubicBezTo>
                  <a:cubicBezTo>
                    <a:pt x="15" y="1"/>
                    <a:pt x="15" y="1"/>
                    <a:pt x="15" y="1"/>
                  </a:cubicBezTo>
                  <a:cubicBezTo>
                    <a:pt x="15" y="0"/>
                    <a:pt x="14" y="0"/>
                    <a:pt x="14" y="0"/>
                  </a:cubicBezTo>
                  <a:cubicBezTo>
                    <a:pt x="14" y="2"/>
                    <a:pt x="14" y="2"/>
                    <a:pt x="14" y="2"/>
                  </a:cubicBezTo>
                  <a:cubicBezTo>
                    <a:pt x="14" y="2"/>
                    <a:pt x="13" y="2"/>
                    <a:pt x="13" y="2"/>
                  </a:cubicBezTo>
                  <a:cubicBezTo>
                    <a:pt x="13" y="0"/>
                    <a:pt x="13" y="0"/>
                    <a:pt x="13" y="0"/>
                  </a:cubicBezTo>
                  <a:cubicBezTo>
                    <a:pt x="13" y="0"/>
                    <a:pt x="12" y="0"/>
                    <a:pt x="12" y="0"/>
                  </a:cubicBezTo>
                  <a:cubicBezTo>
                    <a:pt x="12" y="2"/>
                    <a:pt x="12" y="2"/>
                    <a:pt x="12" y="2"/>
                  </a:cubicBezTo>
                  <a:cubicBezTo>
                    <a:pt x="12" y="2"/>
                    <a:pt x="11" y="2"/>
                    <a:pt x="11" y="2"/>
                  </a:cubicBezTo>
                  <a:cubicBezTo>
                    <a:pt x="11" y="0"/>
                    <a:pt x="11" y="0"/>
                    <a:pt x="11" y="0"/>
                  </a:cubicBezTo>
                  <a:cubicBezTo>
                    <a:pt x="11" y="0"/>
                    <a:pt x="10" y="0"/>
                    <a:pt x="10" y="0"/>
                  </a:cubicBezTo>
                  <a:cubicBezTo>
                    <a:pt x="10" y="2"/>
                    <a:pt x="10" y="2"/>
                    <a:pt x="10" y="2"/>
                  </a:cubicBezTo>
                  <a:cubicBezTo>
                    <a:pt x="10" y="2"/>
                    <a:pt x="10" y="2"/>
                    <a:pt x="9" y="2"/>
                  </a:cubicBezTo>
                  <a:cubicBezTo>
                    <a:pt x="9" y="1"/>
                    <a:pt x="9" y="1"/>
                    <a:pt x="9" y="1"/>
                  </a:cubicBezTo>
                  <a:cubicBezTo>
                    <a:pt x="8" y="1"/>
                    <a:pt x="8" y="1"/>
                    <a:pt x="8" y="1"/>
                  </a:cubicBezTo>
                  <a:cubicBezTo>
                    <a:pt x="8" y="3"/>
                    <a:pt x="8" y="3"/>
                    <a:pt x="8" y="3"/>
                  </a:cubicBezTo>
                  <a:cubicBezTo>
                    <a:pt x="8" y="3"/>
                    <a:pt x="8" y="3"/>
                    <a:pt x="8" y="3"/>
                  </a:cubicBezTo>
                  <a:cubicBezTo>
                    <a:pt x="7" y="2"/>
                    <a:pt x="7" y="2"/>
                    <a:pt x="7" y="2"/>
                  </a:cubicBezTo>
                  <a:cubicBezTo>
                    <a:pt x="6" y="2"/>
                    <a:pt x="6" y="2"/>
                    <a:pt x="6" y="2"/>
                  </a:cubicBezTo>
                  <a:cubicBezTo>
                    <a:pt x="7" y="4"/>
                    <a:pt x="7" y="4"/>
                    <a:pt x="7" y="4"/>
                  </a:cubicBezTo>
                  <a:cubicBezTo>
                    <a:pt x="6" y="4"/>
                    <a:pt x="6" y="4"/>
                    <a:pt x="6" y="4"/>
                  </a:cubicBezTo>
                  <a:cubicBezTo>
                    <a:pt x="5" y="3"/>
                    <a:pt x="5" y="3"/>
                    <a:pt x="5" y="3"/>
                  </a:cubicBezTo>
                  <a:cubicBezTo>
                    <a:pt x="5" y="3"/>
                    <a:pt x="5" y="3"/>
                    <a:pt x="4" y="4"/>
                  </a:cubicBezTo>
                  <a:cubicBezTo>
                    <a:pt x="5" y="5"/>
                    <a:pt x="5" y="5"/>
                    <a:pt x="5" y="5"/>
                  </a:cubicBezTo>
                  <a:cubicBezTo>
                    <a:pt x="5" y="5"/>
                    <a:pt x="5" y="5"/>
                    <a:pt x="5" y="5"/>
                  </a:cubicBezTo>
                  <a:cubicBezTo>
                    <a:pt x="3" y="4"/>
                    <a:pt x="3" y="4"/>
                    <a:pt x="3" y="4"/>
                  </a:cubicBezTo>
                  <a:cubicBezTo>
                    <a:pt x="3" y="5"/>
                    <a:pt x="3" y="5"/>
                    <a:pt x="3" y="5"/>
                  </a:cubicBezTo>
                  <a:cubicBezTo>
                    <a:pt x="4" y="6"/>
                    <a:pt x="4" y="6"/>
                    <a:pt x="4" y="6"/>
                  </a:cubicBezTo>
                  <a:cubicBezTo>
                    <a:pt x="4" y="6"/>
                    <a:pt x="4" y="7"/>
                    <a:pt x="4" y="7"/>
                  </a:cubicBezTo>
                  <a:cubicBezTo>
                    <a:pt x="2" y="6"/>
                    <a:pt x="2" y="6"/>
                    <a:pt x="2" y="6"/>
                  </a:cubicBezTo>
                  <a:cubicBezTo>
                    <a:pt x="2" y="7"/>
                    <a:pt x="2" y="7"/>
                    <a:pt x="2" y="7"/>
                  </a:cubicBezTo>
                  <a:cubicBezTo>
                    <a:pt x="3" y="8"/>
                    <a:pt x="3" y="8"/>
                    <a:pt x="3" y="8"/>
                  </a:cubicBezTo>
                  <a:cubicBezTo>
                    <a:pt x="3" y="8"/>
                    <a:pt x="3" y="8"/>
                    <a:pt x="3" y="9"/>
                  </a:cubicBezTo>
                  <a:cubicBezTo>
                    <a:pt x="1" y="8"/>
                    <a:pt x="1" y="8"/>
                    <a:pt x="1" y="8"/>
                  </a:cubicBezTo>
                  <a:cubicBezTo>
                    <a:pt x="1" y="9"/>
                    <a:pt x="1" y="9"/>
                    <a:pt x="1" y="9"/>
                  </a:cubicBezTo>
                  <a:cubicBezTo>
                    <a:pt x="2" y="10"/>
                    <a:pt x="2" y="10"/>
                    <a:pt x="2" y="10"/>
                  </a:cubicBezTo>
                  <a:cubicBezTo>
                    <a:pt x="2" y="10"/>
                    <a:pt x="2" y="10"/>
                    <a:pt x="2" y="11"/>
                  </a:cubicBezTo>
                  <a:cubicBezTo>
                    <a:pt x="1" y="10"/>
                    <a:pt x="1" y="10"/>
                    <a:pt x="1" y="10"/>
                  </a:cubicBezTo>
                  <a:cubicBezTo>
                    <a:pt x="1" y="11"/>
                    <a:pt x="1" y="11"/>
                    <a:pt x="1" y="11"/>
                  </a:cubicBezTo>
                  <a:cubicBezTo>
                    <a:pt x="2" y="12"/>
                    <a:pt x="2" y="12"/>
                    <a:pt x="2" y="12"/>
                  </a:cubicBezTo>
                  <a:cubicBezTo>
                    <a:pt x="2" y="12"/>
                    <a:pt x="2" y="12"/>
                    <a:pt x="2" y="12"/>
                  </a:cubicBezTo>
                  <a:cubicBezTo>
                    <a:pt x="0" y="13"/>
                    <a:pt x="0" y="13"/>
                    <a:pt x="0" y="13"/>
                  </a:cubicBezTo>
                  <a:cubicBezTo>
                    <a:pt x="0" y="13"/>
                    <a:pt x="0" y="13"/>
                    <a:pt x="0" y="14"/>
                  </a:cubicBezTo>
                  <a:cubicBezTo>
                    <a:pt x="2" y="14"/>
                    <a:pt x="2" y="14"/>
                    <a:pt x="2" y="14"/>
                  </a:cubicBezTo>
                  <a:cubicBezTo>
                    <a:pt x="2" y="14"/>
                    <a:pt x="2" y="14"/>
                    <a:pt x="2" y="14"/>
                  </a:cubicBezTo>
                  <a:cubicBezTo>
                    <a:pt x="1" y="15"/>
                    <a:pt x="1" y="15"/>
                    <a:pt x="1" y="15"/>
                  </a:cubicBezTo>
                  <a:cubicBezTo>
                    <a:pt x="1" y="15"/>
                    <a:pt x="1" y="16"/>
                    <a:pt x="1" y="16"/>
                  </a:cubicBezTo>
                  <a:cubicBezTo>
                    <a:pt x="2" y="16"/>
                    <a:pt x="2" y="16"/>
                    <a:pt x="2" y="16"/>
                  </a:cubicBezTo>
                  <a:cubicBezTo>
                    <a:pt x="2" y="16"/>
                    <a:pt x="2" y="16"/>
                    <a:pt x="3" y="16"/>
                  </a:cubicBezTo>
                  <a:cubicBezTo>
                    <a:pt x="1" y="17"/>
                    <a:pt x="1" y="17"/>
                    <a:pt x="1" y="17"/>
                  </a:cubicBezTo>
                  <a:cubicBezTo>
                    <a:pt x="1" y="17"/>
                    <a:pt x="1" y="18"/>
                    <a:pt x="2" y="18"/>
                  </a:cubicBezTo>
                  <a:cubicBezTo>
                    <a:pt x="3" y="18"/>
                    <a:pt x="3" y="18"/>
                    <a:pt x="3" y="18"/>
                  </a:cubicBezTo>
                  <a:cubicBezTo>
                    <a:pt x="3" y="18"/>
                    <a:pt x="3" y="18"/>
                    <a:pt x="3" y="18"/>
                  </a:cubicBezTo>
                  <a:cubicBezTo>
                    <a:pt x="2" y="19"/>
                    <a:pt x="2" y="19"/>
                    <a:pt x="2" y="19"/>
                  </a:cubicBezTo>
                  <a:cubicBezTo>
                    <a:pt x="2" y="19"/>
                    <a:pt x="2" y="20"/>
                    <a:pt x="3" y="20"/>
                  </a:cubicBezTo>
                  <a:cubicBezTo>
                    <a:pt x="4" y="19"/>
                    <a:pt x="4" y="19"/>
                    <a:pt x="4" y="19"/>
                  </a:cubicBezTo>
                  <a:cubicBezTo>
                    <a:pt x="4" y="19"/>
                    <a:pt x="4" y="20"/>
                    <a:pt x="4" y="20"/>
                  </a:cubicBezTo>
                  <a:cubicBezTo>
                    <a:pt x="3" y="21"/>
                    <a:pt x="3" y="21"/>
                    <a:pt x="3" y="21"/>
                  </a:cubicBezTo>
                  <a:cubicBezTo>
                    <a:pt x="4" y="21"/>
                    <a:pt x="4" y="21"/>
                    <a:pt x="4" y="22"/>
                  </a:cubicBezTo>
                  <a:cubicBezTo>
                    <a:pt x="5" y="21"/>
                    <a:pt x="5" y="21"/>
                    <a:pt x="5" y="21"/>
                  </a:cubicBezTo>
                  <a:cubicBezTo>
                    <a:pt x="5" y="21"/>
                    <a:pt x="6" y="21"/>
                    <a:pt x="6" y="21"/>
                  </a:cubicBezTo>
                  <a:cubicBezTo>
                    <a:pt x="5" y="22"/>
                    <a:pt x="5" y="22"/>
                    <a:pt x="5" y="22"/>
                  </a:cubicBezTo>
                  <a:cubicBezTo>
                    <a:pt x="5" y="23"/>
                    <a:pt x="5" y="23"/>
                    <a:pt x="6" y="23"/>
                  </a:cubicBezTo>
                  <a:cubicBezTo>
                    <a:pt x="7" y="22"/>
                    <a:pt x="7" y="22"/>
                    <a:pt x="7" y="22"/>
                  </a:cubicBezTo>
                  <a:cubicBezTo>
                    <a:pt x="7" y="22"/>
                    <a:pt x="7" y="22"/>
                    <a:pt x="7" y="22"/>
                  </a:cubicBezTo>
                  <a:cubicBezTo>
                    <a:pt x="7" y="24"/>
                    <a:pt x="7" y="24"/>
                    <a:pt x="7" y="24"/>
                  </a:cubicBezTo>
                  <a:cubicBezTo>
                    <a:pt x="7" y="24"/>
                    <a:pt x="7" y="24"/>
                    <a:pt x="8" y="24"/>
                  </a:cubicBezTo>
                  <a:cubicBezTo>
                    <a:pt x="8" y="23"/>
                    <a:pt x="8" y="23"/>
                    <a:pt x="8" y="23"/>
                  </a:cubicBezTo>
                  <a:cubicBezTo>
                    <a:pt x="9" y="23"/>
                    <a:pt x="9" y="23"/>
                    <a:pt x="9" y="23"/>
                  </a:cubicBezTo>
                  <a:cubicBezTo>
                    <a:pt x="9" y="25"/>
                    <a:pt x="9" y="25"/>
                    <a:pt x="9" y="25"/>
                  </a:cubicBezTo>
                  <a:cubicBezTo>
                    <a:pt x="9" y="25"/>
                    <a:pt x="9" y="25"/>
                    <a:pt x="9" y="25"/>
                  </a:cubicBezTo>
                  <a:cubicBezTo>
                    <a:pt x="9" y="25"/>
                    <a:pt x="9" y="25"/>
                    <a:pt x="10" y="25"/>
                  </a:cubicBezTo>
                  <a:cubicBezTo>
                    <a:pt x="10" y="23"/>
                    <a:pt x="10" y="23"/>
                    <a:pt x="10" y="23"/>
                  </a:cubicBezTo>
                  <a:cubicBezTo>
                    <a:pt x="10" y="23"/>
                    <a:pt x="11" y="24"/>
                    <a:pt x="11" y="24"/>
                  </a:cubicBezTo>
                  <a:cubicBezTo>
                    <a:pt x="11" y="25"/>
                    <a:pt x="11" y="25"/>
                    <a:pt x="11" y="25"/>
                  </a:cubicBezTo>
                  <a:cubicBezTo>
                    <a:pt x="11" y="25"/>
                    <a:pt x="11" y="25"/>
                    <a:pt x="12" y="25"/>
                  </a:cubicBezTo>
                  <a:cubicBezTo>
                    <a:pt x="12" y="24"/>
                    <a:pt x="12" y="24"/>
                    <a:pt x="12" y="24"/>
                  </a:cubicBezTo>
                  <a:cubicBezTo>
                    <a:pt x="12" y="24"/>
                    <a:pt x="12" y="24"/>
                    <a:pt x="13" y="24"/>
                  </a:cubicBezTo>
                  <a:cubicBezTo>
                    <a:pt x="13" y="25"/>
                    <a:pt x="13" y="25"/>
                    <a:pt x="13" y="25"/>
                  </a:cubicBezTo>
                  <a:cubicBezTo>
                    <a:pt x="13" y="25"/>
                    <a:pt x="14" y="25"/>
                    <a:pt x="14" y="25"/>
                  </a:cubicBezTo>
                  <a:cubicBezTo>
                    <a:pt x="14" y="24"/>
                    <a:pt x="14" y="24"/>
                    <a:pt x="14" y="24"/>
                  </a:cubicBezTo>
                  <a:cubicBezTo>
                    <a:pt x="14" y="24"/>
                    <a:pt x="14" y="24"/>
                    <a:pt x="15" y="23"/>
                  </a:cubicBezTo>
                  <a:cubicBezTo>
                    <a:pt x="15" y="25"/>
                    <a:pt x="15" y="25"/>
                    <a:pt x="15" y="25"/>
                  </a:cubicBezTo>
                  <a:cubicBezTo>
                    <a:pt x="15" y="25"/>
                    <a:pt x="16" y="25"/>
                    <a:pt x="16" y="25"/>
                  </a:cubicBezTo>
                  <a:cubicBezTo>
                    <a:pt x="16" y="23"/>
                    <a:pt x="16" y="23"/>
                    <a:pt x="16" y="23"/>
                  </a:cubicBezTo>
                  <a:cubicBezTo>
                    <a:pt x="16" y="23"/>
                    <a:pt x="16" y="23"/>
                    <a:pt x="16" y="23"/>
                  </a:cubicBezTo>
                  <a:cubicBezTo>
                    <a:pt x="17" y="24"/>
                    <a:pt x="17" y="24"/>
                    <a:pt x="17" y="24"/>
                  </a:cubicBezTo>
                  <a:cubicBezTo>
                    <a:pt x="17" y="24"/>
                    <a:pt x="18" y="24"/>
                    <a:pt x="18" y="24"/>
                  </a:cubicBezTo>
                  <a:cubicBezTo>
                    <a:pt x="17" y="22"/>
                    <a:pt x="17" y="22"/>
                    <a:pt x="17" y="22"/>
                  </a:cubicBezTo>
                  <a:cubicBezTo>
                    <a:pt x="18" y="22"/>
                    <a:pt x="18" y="22"/>
                    <a:pt x="18" y="22"/>
                  </a:cubicBezTo>
                  <a:cubicBezTo>
                    <a:pt x="19" y="23"/>
                    <a:pt x="19" y="23"/>
                    <a:pt x="19" y="23"/>
                  </a:cubicBezTo>
                  <a:cubicBezTo>
                    <a:pt x="19" y="23"/>
                    <a:pt x="20" y="23"/>
                    <a:pt x="20" y="23"/>
                  </a:cubicBezTo>
                  <a:cubicBezTo>
                    <a:pt x="19" y="21"/>
                    <a:pt x="19" y="21"/>
                    <a:pt x="19" y="21"/>
                  </a:cubicBezTo>
                  <a:cubicBezTo>
                    <a:pt x="19" y="21"/>
                    <a:pt x="19" y="21"/>
                    <a:pt x="20" y="21"/>
                  </a:cubicBezTo>
                  <a:cubicBezTo>
                    <a:pt x="21" y="22"/>
                    <a:pt x="21" y="22"/>
                    <a:pt x="21" y="22"/>
                  </a:cubicBezTo>
                  <a:cubicBezTo>
                    <a:pt x="21" y="22"/>
                    <a:pt x="21" y="21"/>
                    <a:pt x="21" y="21"/>
                  </a:cubicBezTo>
                  <a:cubicBezTo>
                    <a:pt x="20" y="20"/>
                    <a:pt x="20" y="20"/>
                    <a:pt x="20" y="20"/>
                  </a:cubicBezTo>
                  <a:cubicBezTo>
                    <a:pt x="21" y="20"/>
                    <a:pt x="21" y="20"/>
                    <a:pt x="21" y="19"/>
                  </a:cubicBezTo>
                  <a:cubicBezTo>
                    <a:pt x="22" y="20"/>
                    <a:pt x="22" y="20"/>
                    <a:pt x="22" y="20"/>
                  </a:cubicBezTo>
                  <a:cubicBezTo>
                    <a:pt x="22" y="20"/>
                    <a:pt x="22" y="20"/>
                    <a:pt x="23" y="19"/>
                  </a:cubicBezTo>
                  <a:cubicBezTo>
                    <a:pt x="21" y="18"/>
                    <a:pt x="21" y="18"/>
                    <a:pt x="21" y="18"/>
                  </a:cubicBezTo>
                  <a:cubicBezTo>
                    <a:pt x="22" y="18"/>
                    <a:pt x="22" y="18"/>
                    <a:pt x="22" y="18"/>
                  </a:cubicBezTo>
                  <a:cubicBezTo>
                    <a:pt x="23" y="18"/>
                    <a:pt x="23" y="18"/>
                    <a:pt x="23" y="18"/>
                  </a:cubicBezTo>
                  <a:cubicBezTo>
                    <a:pt x="23" y="18"/>
                    <a:pt x="23" y="18"/>
                    <a:pt x="24" y="17"/>
                  </a:cubicBezTo>
                  <a:cubicBezTo>
                    <a:pt x="22" y="16"/>
                    <a:pt x="22" y="16"/>
                    <a:pt x="22" y="16"/>
                  </a:cubicBezTo>
                  <a:cubicBezTo>
                    <a:pt x="22" y="16"/>
                    <a:pt x="22" y="16"/>
                    <a:pt x="23" y="16"/>
                  </a:cubicBezTo>
                  <a:close/>
                  <a:moveTo>
                    <a:pt x="22" y="15"/>
                  </a:moveTo>
                  <a:cubicBezTo>
                    <a:pt x="17" y="14"/>
                    <a:pt x="17" y="14"/>
                    <a:pt x="17" y="14"/>
                  </a:cubicBezTo>
                  <a:cubicBezTo>
                    <a:pt x="17" y="13"/>
                    <a:pt x="17" y="11"/>
                    <a:pt x="17" y="11"/>
                  </a:cubicBezTo>
                  <a:cubicBezTo>
                    <a:pt x="21" y="8"/>
                    <a:pt x="21" y="8"/>
                    <a:pt x="21" y="8"/>
                  </a:cubicBezTo>
                  <a:cubicBezTo>
                    <a:pt x="22" y="10"/>
                    <a:pt x="22" y="13"/>
                    <a:pt x="22" y="15"/>
                  </a:cubicBezTo>
                  <a:close/>
                  <a:moveTo>
                    <a:pt x="12" y="15"/>
                  </a:moveTo>
                  <a:cubicBezTo>
                    <a:pt x="10" y="15"/>
                    <a:pt x="9" y="13"/>
                    <a:pt x="10" y="12"/>
                  </a:cubicBezTo>
                  <a:cubicBezTo>
                    <a:pt x="10" y="10"/>
                    <a:pt x="12" y="10"/>
                    <a:pt x="13" y="10"/>
                  </a:cubicBezTo>
                  <a:cubicBezTo>
                    <a:pt x="15" y="10"/>
                    <a:pt x="15" y="12"/>
                    <a:pt x="15" y="13"/>
                  </a:cubicBezTo>
                  <a:cubicBezTo>
                    <a:pt x="15" y="15"/>
                    <a:pt x="13" y="16"/>
                    <a:pt x="12" y="15"/>
                  </a:cubicBezTo>
                  <a:close/>
                  <a:moveTo>
                    <a:pt x="21" y="7"/>
                  </a:moveTo>
                  <a:cubicBezTo>
                    <a:pt x="16" y="10"/>
                    <a:pt x="16" y="10"/>
                    <a:pt x="16" y="10"/>
                  </a:cubicBezTo>
                  <a:cubicBezTo>
                    <a:pt x="16" y="9"/>
                    <a:pt x="15" y="8"/>
                    <a:pt x="14" y="8"/>
                  </a:cubicBezTo>
                  <a:cubicBezTo>
                    <a:pt x="15" y="3"/>
                    <a:pt x="15" y="3"/>
                    <a:pt x="15" y="3"/>
                  </a:cubicBezTo>
                  <a:cubicBezTo>
                    <a:pt x="18" y="4"/>
                    <a:pt x="19" y="5"/>
                    <a:pt x="21" y="7"/>
                  </a:cubicBezTo>
                  <a:close/>
                  <a:moveTo>
                    <a:pt x="15" y="3"/>
                  </a:moveTo>
                  <a:cubicBezTo>
                    <a:pt x="13" y="8"/>
                    <a:pt x="13" y="8"/>
                    <a:pt x="13" y="8"/>
                  </a:cubicBezTo>
                  <a:cubicBezTo>
                    <a:pt x="12" y="8"/>
                    <a:pt x="11" y="8"/>
                    <a:pt x="11" y="8"/>
                  </a:cubicBezTo>
                  <a:cubicBezTo>
                    <a:pt x="8" y="4"/>
                    <a:pt x="8" y="4"/>
                    <a:pt x="8" y="4"/>
                  </a:cubicBezTo>
                  <a:cubicBezTo>
                    <a:pt x="10" y="3"/>
                    <a:pt x="12" y="2"/>
                    <a:pt x="15" y="3"/>
                  </a:cubicBezTo>
                  <a:close/>
                  <a:moveTo>
                    <a:pt x="7" y="4"/>
                  </a:moveTo>
                  <a:cubicBezTo>
                    <a:pt x="10" y="9"/>
                    <a:pt x="10" y="9"/>
                    <a:pt x="10" y="9"/>
                  </a:cubicBezTo>
                  <a:cubicBezTo>
                    <a:pt x="9" y="9"/>
                    <a:pt x="8" y="10"/>
                    <a:pt x="8" y="11"/>
                  </a:cubicBezTo>
                  <a:cubicBezTo>
                    <a:pt x="3" y="9"/>
                    <a:pt x="3" y="9"/>
                    <a:pt x="3" y="9"/>
                  </a:cubicBezTo>
                  <a:cubicBezTo>
                    <a:pt x="4" y="7"/>
                    <a:pt x="6" y="5"/>
                    <a:pt x="7" y="4"/>
                  </a:cubicBezTo>
                  <a:close/>
                  <a:moveTo>
                    <a:pt x="3" y="10"/>
                  </a:moveTo>
                  <a:cubicBezTo>
                    <a:pt x="8" y="12"/>
                    <a:pt x="8" y="12"/>
                    <a:pt x="8" y="12"/>
                  </a:cubicBezTo>
                  <a:cubicBezTo>
                    <a:pt x="7" y="13"/>
                    <a:pt x="8" y="14"/>
                    <a:pt x="8" y="15"/>
                  </a:cubicBezTo>
                  <a:cubicBezTo>
                    <a:pt x="4" y="17"/>
                    <a:pt x="4" y="17"/>
                    <a:pt x="4" y="17"/>
                  </a:cubicBezTo>
                  <a:cubicBezTo>
                    <a:pt x="3" y="15"/>
                    <a:pt x="3" y="13"/>
                    <a:pt x="3" y="10"/>
                  </a:cubicBezTo>
                  <a:close/>
                  <a:moveTo>
                    <a:pt x="4" y="18"/>
                  </a:moveTo>
                  <a:cubicBezTo>
                    <a:pt x="8" y="16"/>
                    <a:pt x="8" y="16"/>
                    <a:pt x="8" y="16"/>
                  </a:cubicBezTo>
                  <a:cubicBezTo>
                    <a:pt x="9" y="16"/>
                    <a:pt x="10" y="17"/>
                    <a:pt x="11" y="17"/>
                  </a:cubicBezTo>
                  <a:cubicBezTo>
                    <a:pt x="9" y="22"/>
                    <a:pt x="9" y="22"/>
                    <a:pt x="9" y="22"/>
                  </a:cubicBezTo>
                  <a:cubicBezTo>
                    <a:pt x="7" y="22"/>
                    <a:pt x="5" y="20"/>
                    <a:pt x="4" y="18"/>
                  </a:cubicBezTo>
                  <a:close/>
                  <a:moveTo>
                    <a:pt x="10" y="23"/>
                  </a:moveTo>
                  <a:cubicBezTo>
                    <a:pt x="12" y="18"/>
                    <a:pt x="12" y="18"/>
                    <a:pt x="12" y="18"/>
                  </a:cubicBezTo>
                  <a:cubicBezTo>
                    <a:pt x="13" y="18"/>
                    <a:pt x="14" y="18"/>
                    <a:pt x="14" y="17"/>
                  </a:cubicBezTo>
                  <a:cubicBezTo>
                    <a:pt x="17" y="22"/>
                    <a:pt x="17" y="22"/>
                    <a:pt x="17" y="22"/>
                  </a:cubicBezTo>
                  <a:cubicBezTo>
                    <a:pt x="15" y="23"/>
                    <a:pt x="13" y="23"/>
                    <a:pt x="10" y="23"/>
                  </a:cubicBezTo>
                  <a:close/>
                  <a:moveTo>
                    <a:pt x="18" y="21"/>
                  </a:moveTo>
                  <a:cubicBezTo>
                    <a:pt x="15" y="17"/>
                    <a:pt x="15" y="17"/>
                    <a:pt x="15" y="17"/>
                  </a:cubicBezTo>
                  <a:cubicBezTo>
                    <a:pt x="16" y="16"/>
                    <a:pt x="17" y="15"/>
                    <a:pt x="17" y="14"/>
                  </a:cubicBezTo>
                  <a:cubicBezTo>
                    <a:pt x="22" y="16"/>
                    <a:pt x="22" y="16"/>
                    <a:pt x="22" y="16"/>
                  </a:cubicBezTo>
                  <a:cubicBezTo>
                    <a:pt x="21" y="18"/>
                    <a:pt x="19" y="20"/>
                    <a:pt x="18"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4"/>
            <p:cNvSpPr>
              <a:spLocks noEditPoints="1"/>
            </p:cNvSpPr>
            <p:nvPr/>
          </p:nvSpPr>
          <p:spPr bwMode="auto">
            <a:xfrm>
              <a:off x="1054100" y="2536826"/>
              <a:ext cx="63500" cy="66675"/>
            </a:xfrm>
            <a:custGeom>
              <a:avLst/>
              <a:gdLst>
                <a:gd name="T0" fmla="*/ 54 w 60"/>
                <a:gd name="T1" fmla="*/ 14 h 63"/>
                <a:gd name="T2" fmla="*/ 53 w 60"/>
                <a:gd name="T3" fmla="*/ 11 h 63"/>
                <a:gd name="T4" fmla="*/ 47 w 60"/>
                <a:gd name="T5" fmla="*/ 11 h 63"/>
                <a:gd name="T6" fmla="*/ 44 w 60"/>
                <a:gd name="T7" fmla="*/ 9 h 63"/>
                <a:gd name="T8" fmla="*/ 42 w 60"/>
                <a:gd name="T9" fmla="*/ 3 h 63"/>
                <a:gd name="T10" fmla="*/ 39 w 60"/>
                <a:gd name="T11" fmla="*/ 2 h 63"/>
                <a:gd name="T12" fmla="*/ 34 w 60"/>
                <a:gd name="T13" fmla="*/ 4 h 63"/>
                <a:gd name="T14" fmla="*/ 31 w 60"/>
                <a:gd name="T15" fmla="*/ 4 h 63"/>
                <a:gd name="T16" fmla="*/ 26 w 60"/>
                <a:gd name="T17" fmla="*/ 0 h 63"/>
                <a:gd name="T18" fmla="*/ 23 w 60"/>
                <a:gd name="T19" fmla="*/ 1 h 63"/>
                <a:gd name="T20" fmla="*/ 20 w 60"/>
                <a:gd name="T21" fmla="*/ 6 h 63"/>
                <a:gd name="T22" fmla="*/ 17 w 60"/>
                <a:gd name="T23" fmla="*/ 7 h 63"/>
                <a:gd name="T24" fmla="*/ 14 w 60"/>
                <a:gd name="T25" fmla="*/ 5 h 63"/>
                <a:gd name="T26" fmla="*/ 12 w 60"/>
                <a:gd name="T27" fmla="*/ 11 h 63"/>
                <a:gd name="T28" fmla="*/ 10 w 60"/>
                <a:gd name="T29" fmla="*/ 13 h 63"/>
                <a:gd name="T30" fmla="*/ 4 w 60"/>
                <a:gd name="T31" fmla="*/ 15 h 63"/>
                <a:gd name="T32" fmla="*/ 3 w 60"/>
                <a:gd name="T33" fmla="*/ 17 h 63"/>
                <a:gd name="T34" fmla="*/ 4 w 60"/>
                <a:gd name="T35" fmla="*/ 23 h 63"/>
                <a:gd name="T36" fmla="*/ 4 w 60"/>
                <a:gd name="T37" fmla="*/ 26 h 63"/>
                <a:gd name="T38" fmla="*/ 0 w 60"/>
                <a:gd name="T39" fmla="*/ 30 h 63"/>
                <a:gd name="T40" fmla="*/ 0 w 60"/>
                <a:gd name="T41" fmla="*/ 34 h 63"/>
                <a:gd name="T42" fmla="*/ 4 w 60"/>
                <a:gd name="T43" fmla="*/ 38 h 63"/>
                <a:gd name="T44" fmla="*/ 5 w 60"/>
                <a:gd name="T45" fmla="*/ 41 h 63"/>
                <a:gd name="T46" fmla="*/ 3 w 60"/>
                <a:gd name="T47" fmla="*/ 47 h 63"/>
                <a:gd name="T48" fmla="*/ 5 w 60"/>
                <a:gd name="T49" fmla="*/ 49 h 63"/>
                <a:gd name="T50" fmla="*/ 11 w 60"/>
                <a:gd name="T51" fmla="*/ 51 h 63"/>
                <a:gd name="T52" fmla="*/ 13 w 60"/>
                <a:gd name="T53" fmla="*/ 53 h 63"/>
                <a:gd name="T54" fmla="*/ 14 w 60"/>
                <a:gd name="T55" fmla="*/ 59 h 63"/>
                <a:gd name="T56" fmla="*/ 17 w 60"/>
                <a:gd name="T57" fmla="*/ 60 h 63"/>
                <a:gd name="T58" fmla="*/ 23 w 60"/>
                <a:gd name="T59" fmla="*/ 58 h 63"/>
                <a:gd name="T60" fmla="*/ 26 w 60"/>
                <a:gd name="T61" fmla="*/ 59 h 63"/>
                <a:gd name="T62" fmla="*/ 30 w 60"/>
                <a:gd name="T63" fmla="*/ 63 h 63"/>
                <a:gd name="T64" fmla="*/ 33 w 60"/>
                <a:gd name="T65" fmla="*/ 63 h 63"/>
                <a:gd name="T66" fmla="*/ 37 w 60"/>
                <a:gd name="T67" fmla="*/ 58 h 63"/>
                <a:gd name="T68" fmla="*/ 40 w 60"/>
                <a:gd name="T69" fmla="*/ 57 h 63"/>
                <a:gd name="T70" fmla="*/ 45 w 60"/>
                <a:gd name="T71" fmla="*/ 59 h 63"/>
                <a:gd name="T72" fmla="*/ 45 w 60"/>
                <a:gd name="T73" fmla="*/ 54 h 63"/>
                <a:gd name="T74" fmla="*/ 48 w 60"/>
                <a:gd name="T75" fmla="*/ 52 h 63"/>
                <a:gd name="T76" fmla="*/ 53 w 60"/>
                <a:gd name="T77" fmla="*/ 51 h 63"/>
                <a:gd name="T78" fmla="*/ 55 w 60"/>
                <a:gd name="T79" fmla="*/ 48 h 63"/>
                <a:gd name="T80" fmla="*/ 54 w 60"/>
                <a:gd name="T81" fmla="*/ 42 h 63"/>
                <a:gd name="T82" fmla="*/ 55 w 60"/>
                <a:gd name="T83" fmla="*/ 39 h 63"/>
                <a:gd name="T84" fmla="*/ 59 w 60"/>
                <a:gd name="T85" fmla="*/ 35 h 63"/>
                <a:gd name="T86" fmla="*/ 60 w 60"/>
                <a:gd name="T87" fmla="*/ 32 h 63"/>
                <a:gd name="T88" fmla="*/ 56 w 60"/>
                <a:gd name="T89" fmla="*/ 28 h 63"/>
                <a:gd name="T90" fmla="*/ 55 w 60"/>
                <a:gd name="T91" fmla="*/ 24 h 63"/>
                <a:gd name="T92" fmla="*/ 57 w 60"/>
                <a:gd name="T93" fmla="*/ 19 h 63"/>
                <a:gd name="T94" fmla="*/ 20 w 60"/>
                <a:gd name="T95" fmla="*/ 47 h 63"/>
                <a:gd name="T96" fmla="*/ 22 w 60"/>
                <a:gd name="T97" fmla="*/ 36 h 63"/>
                <a:gd name="T98" fmla="*/ 31 w 60"/>
                <a:gd name="T99" fmla="*/ 50 h 63"/>
                <a:gd name="T100" fmla="*/ 41 w 60"/>
                <a:gd name="T101" fmla="*/ 53 h 63"/>
                <a:gd name="T102" fmla="*/ 32 w 60"/>
                <a:gd name="T103" fmla="*/ 30 h 63"/>
                <a:gd name="T104" fmla="*/ 26 w 60"/>
                <a:gd name="T105" fmla="*/ 24 h 63"/>
                <a:gd name="T106" fmla="*/ 28 w 60"/>
                <a:gd name="T107" fmla="*/ 13 h 63"/>
                <a:gd name="T108" fmla="*/ 37 w 60"/>
                <a:gd name="T109" fmla="*/ 27 h 63"/>
                <a:gd name="T110" fmla="*/ 47 w 60"/>
                <a:gd name="T111" fmla="*/ 3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0" h="63">
                  <a:moveTo>
                    <a:pt x="53" y="18"/>
                  </a:moveTo>
                  <a:cubicBezTo>
                    <a:pt x="56" y="16"/>
                    <a:pt x="56" y="16"/>
                    <a:pt x="56" y="16"/>
                  </a:cubicBezTo>
                  <a:cubicBezTo>
                    <a:pt x="55" y="15"/>
                    <a:pt x="55" y="14"/>
                    <a:pt x="54" y="14"/>
                  </a:cubicBezTo>
                  <a:cubicBezTo>
                    <a:pt x="51" y="16"/>
                    <a:pt x="51" y="16"/>
                    <a:pt x="51" y="16"/>
                  </a:cubicBezTo>
                  <a:cubicBezTo>
                    <a:pt x="51" y="15"/>
                    <a:pt x="50" y="15"/>
                    <a:pt x="50" y="14"/>
                  </a:cubicBezTo>
                  <a:cubicBezTo>
                    <a:pt x="53" y="11"/>
                    <a:pt x="53" y="11"/>
                    <a:pt x="53" y="11"/>
                  </a:cubicBezTo>
                  <a:cubicBezTo>
                    <a:pt x="52" y="11"/>
                    <a:pt x="52" y="10"/>
                    <a:pt x="51" y="9"/>
                  </a:cubicBezTo>
                  <a:cubicBezTo>
                    <a:pt x="48" y="12"/>
                    <a:pt x="48" y="12"/>
                    <a:pt x="48" y="12"/>
                  </a:cubicBezTo>
                  <a:cubicBezTo>
                    <a:pt x="48" y="11"/>
                    <a:pt x="47" y="11"/>
                    <a:pt x="47" y="11"/>
                  </a:cubicBezTo>
                  <a:cubicBezTo>
                    <a:pt x="49" y="7"/>
                    <a:pt x="49" y="7"/>
                    <a:pt x="49" y="7"/>
                  </a:cubicBezTo>
                  <a:cubicBezTo>
                    <a:pt x="48" y="7"/>
                    <a:pt x="48" y="6"/>
                    <a:pt x="47" y="6"/>
                  </a:cubicBezTo>
                  <a:cubicBezTo>
                    <a:pt x="44" y="9"/>
                    <a:pt x="44" y="9"/>
                    <a:pt x="44" y="9"/>
                  </a:cubicBezTo>
                  <a:cubicBezTo>
                    <a:pt x="44" y="8"/>
                    <a:pt x="43" y="8"/>
                    <a:pt x="43" y="8"/>
                  </a:cubicBezTo>
                  <a:cubicBezTo>
                    <a:pt x="44" y="4"/>
                    <a:pt x="44" y="4"/>
                    <a:pt x="44" y="4"/>
                  </a:cubicBezTo>
                  <a:cubicBezTo>
                    <a:pt x="44" y="4"/>
                    <a:pt x="43" y="3"/>
                    <a:pt x="42" y="3"/>
                  </a:cubicBezTo>
                  <a:cubicBezTo>
                    <a:pt x="40" y="6"/>
                    <a:pt x="40" y="6"/>
                    <a:pt x="40" y="6"/>
                  </a:cubicBezTo>
                  <a:cubicBezTo>
                    <a:pt x="40" y="6"/>
                    <a:pt x="39" y="6"/>
                    <a:pt x="39" y="6"/>
                  </a:cubicBezTo>
                  <a:cubicBezTo>
                    <a:pt x="39" y="2"/>
                    <a:pt x="39" y="2"/>
                    <a:pt x="39" y="2"/>
                  </a:cubicBezTo>
                  <a:cubicBezTo>
                    <a:pt x="39" y="2"/>
                    <a:pt x="38" y="1"/>
                    <a:pt x="37" y="1"/>
                  </a:cubicBezTo>
                  <a:cubicBezTo>
                    <a:pt x="36" y="5"/>
                    <a:pt x="36" y="5"/>
                    <a:pt x="36" y="5"/>
                  </a:cubicBezTo>
                  <a:cubicBezTo>
                    <a:pt x="35" y="5"/>
                    <a:pt x="35" y="4"/>
                    <a:pt x="34" y="4"/>
                  </a:cubicBezTo>
                  <a:cubicBezTo>
                    <a:pt x="34" y="0"/>
                    <a:pt x="34" y="0"/>
                    <a:pt x="34" y="0"/>
                  </a:cubicBezTo>
                  <a:cubicBezTo>
                    <a:pt x="33" y="0"/>
                    <a:pt x="33" y="0"/>
                    <a:pt x="32" y="0"/>
                  </a:cubicBezTo>
                  <a:cubicBezTo>
                    <a:pt x="31" y="4"/>
                    <a:pt x="31" y="4"/>
                    <a:pt x="31" y="4"/>
                  </a:cubicBezTo>
                  <a:cubicBezTo>
                    <a:pt x="31" y="4"/>
                    <a:pt x="30" y="4"/>
                    <a:pt x="29" y="4"/>
                  </a:cubicBezTo>
                  <a:cubicBezTo>
                    <a:pt x="29" y="0"/>
                    <a:pt x="29" y="0"/>
                    <a:pt x="29" y="0"/>
                  </a:cubicBezTo>
                  <a:cubicBezTo>
                    <a:pt x="28" y="0"/>
                    <a:pt x="27" y="0"/>
                    <a:pt x="26" y="0"/>
                  </a:cubicBezTo>
                  <a:cubicBezTo>
                    <a:pt x="26" y="4"/>
                    <a:pt x="26" y="4"/>
                    <a:pt x="26" y="4"/>
                  </a:cubicBezTo>
                  <a:cubicBezTo>
                    <a:pt x="26" y="4"/>
                    <a:pt x="25" y="4"/>
                    <a:pt x="25" y="4"/>
                  </a:cubicBezTo>
                  <a:cubicBezTo>
                    <a:pt x="23" y="1"/>
                    <a:pt x="23" y="1"/>
                    <a:pt x="23" y="1"/>
                  </a:cubicBezTo>
                  <a:cubicBezTo>
                    <a:pt x="23" y="1"/>
                    <a:pt x="22" y="1"/>
                    <a:pt x="21" y="1"/>
                  </a:cubicBezTo>
                  <a:cubicBezTo>
                    <a:pt x="22" y="5"/>
                    <a:pt x="22" y="5"/>
                    <a:pt x="22" y="5"/>
                  </a:cubicBezTo>
                  <a:cubicBezTo>
                    <a:pt x="21" y="5"/>
                    <a:pt x="21" y="6"/>
                    <a:pt x="20" y="6"/>
                  </a:cubicBezTo>
                  <a:cubicBezTo>
                    <a:pt x="18" y="2"/>
                    <a:pt x="18" y="2"/>
                    <a:pt x="18" y="2"/>
                  </a:cubicBezTo>
                  <a:cubicBezTo>
                    <a:pt x="18" y="3"/>
                    <a:pt x="17" y="3"/>
                    <a:pt x="16" y="3"/>
                  </a:cubicBezTo>
                  <a:cubicBezTo>
                    <a:pt x="17" y="7"/>
                    <a:pt x="17" y="7"/>
                    <a:pt x="17" y="7"/>
                  </a:cubicBezTo>
                  <a:cubicBezTo>
                    <a:pt x="17" y="7"/>
                    <a:pt x="17" y="7"/>
                    <a:pt x="16" y="8"/>
                  </a:cubicBezTo>
                  <a:cubicBezTo>
                    <a:pt x="16" y="8"/>
                    <a:pt x="16" y="8"/>
                    <a:pt x="16" y="8"/>
                  </a:cubicBezTo>
                  <a:cubicBezTo>
                    <a:pt x="14" y="5"/>
                    <a:pt x="14" y="5"/>
                    <a:pt x="14" y="5"/>
                  </a:cubicBezTo>
                  <a:cubicBezTo>
                    <a:pt x="13" y="5"/>
                    <a:pt x="12" y="6"/>
                    <a:pt x="12" y="6"/>
                  </a:cubicBezTo>
                  <a:cubicBezTo>
                    <a:pt x="13" y="10"/>
                    <a:pt x="13" y="10"/>
                    <a:pt x="13" y="10"/>
                  </a:cubicBezTo>
                  <a:cubicBezTo>
                    <a:pt x="13" y="10"/>
                    <a:pt x="13" y="10"/>
                    <a:pt x="12" y="11"/>
                  </a:cubicBezTo>
                  <a:cubicBezTo>
                    <a:pt x="9" y="8"/>
                    <a:pt x="9" y="8"/>
                    <a:pt x="9" y="8"/>
                  </a:cubicBezTo>
                  <a:cubicBezTo>
                    <a:pt x="9" y="9"/>
                    <a:pt x="8" y="9"/>
                    <a:pt x="8" y="10"/>
                  </a:cubicBezTo>
                  <a:cubicBezTo>
                    <a:pt x="10" y="13"/>
                    <a:pt x="10" y="13"/>
                    <a:pt x="10" y="13"/>
                  </a:cubicBezTo>
                  <a:cubicBezTo>
                    <a:pt x="10" y="14"/>
                    <a:pt x="9" y="14"/>
                    <a:pt x="9" y="14"/>
                  </a:cubicBezTo>
                  <a:cubicBezTo>
                    <a:pt x="6" y="13"/>
                    <a:pt x="6" y="13"/>
                    <a:pt x="6" y="13"/>
                  </a:cubicBezTo>
                  <a:cubicBezTo>
                    <a:pt x="5" y="13"/>
                    <a:pt x="5" y="14"/>
                    <a:pt x="4" y="15"/>
                  </a:cubicBezTo>
                  <a:cubicBezTo>
                    <a:pt x="7" y="17"/>
                    <a:pt x="7" y="17"/>
                    <a:pt x="7" y="17"/>
                  </a:cubicBezTo>
                  <a:cubicBezTo>
                    <a:pt x="7" y="18"/>
                    <a:pt x="7" y="18"/>
                    <a:pt x="6" y="19"/>
                  </a:cubicBezTo>
                  <a:cubicBezTo>
                    <a:pt x="3" y="17"/>
                    <a:pt x="3" y="17"/>
                    <a:pt x="3" y="17"/>
                  </a:cubicBezTo>
                  <a:cubicBezTo>
                    <a:pt x="2" y="18"/>
                    <a:pt x="2" y="19"/>
                    <a:pt x="2" y="20"/>
                  </a:cubicBezTo>
                  <a:cubicBezTo>
                    <a:pt x="5" y="21"/>
                    <a:pt x="5" y="21"/>
                    <a:pt x="5" y="21"/>
                  </a:cubicBezTo>
                  <a:cubicBezTo>
                    <a:pt x="5" y="22"/>
                    <a:pt x="5" y="23"/>
                    <a:pt x="4" y="23"/>
                  </a:cubicBezTo>
                  <a:cubicBezTo>
                    <a:pt x="1" y="23"/>
                    <a:pt x="1" y="23"/>
                    <a:pt x="1" y="23"/>
                  </a:cubicBezTo>
                  <a:cubicBezTo>
                    <a:pt x="1" y="23"/>
                    <a:pt x="0" y="24"/>
                    <a:pt x="0" y="25"/>
                  </a:cubicBezTo>
                  <a:cubicBezTo>
                    <a:pt x="4" y="26"/>
                    <a:pt x="4" y="26"/>
                    <a:pt x="4" y="26"/>
                  </a:cubicBezTo>
                  <a:cubicBezTo>
                    <a:pt x="4" y="27"/>
                    <a:pt x="3" y="27"/>
                    <a:pt x="3" y="28"/>
                  </a:cubicBezTo>
                  <a:cubicBezTo>
                    <a:pt x="0" y="28"/>
                    <a:pt x="0" y="28"/>
                    <a:pt x="0" y="28"/>
                  </a:cubicBezTo>
                  <a:cubicBezTo>
                    <a:pt x="0" y="29"/>
                    <a:pt x="0" y="30"/>
                    <a:pt x="0" y="30"/>
                  </a:cubicBezTo>
                  <a:cubicBezTo>
                    <a:pt x="3" y="31"/>
                    <a:pt x="3" y="31"/>
                    <a:pt x="3" y="31"/>
                  </a:cubicBezTo>
                  <a:cubicBezTo>
                    <a:pt x="3" y="32"/>
                    <a:pt x="3" y="32"/>
                    <a:pt x="3" y="33"/>
                  </a:cubicBezTo>
                  <a:cubicBezTo>
                    <a:pt x="0" y="34"/>
                    <a:pt x="0" y="34"/>
                    <a:pt x="0" y="34"/>
                  </a:cubicBezTo>
                  <a:cubicBezTo>
                    <a:pt x="0" y="34"/>
                    <a:pt x="0" y="35"/>
                    <a:pt x="0" y="36"/>
                  </a:cubicBezTo>
                  <a:cubicBezTo>
                    <a:pt x="4" y="36"/>
                    <a:pt x="4" y="36"/>
                    <a:pt x="4" y="36"/>
                  </a:cubicBezTo>
                  <a:cubicBezTo>
                    <a:pt x="4" y="37"/>
                    <a:pt x="4" y="37"/>
                    <a:pt x="4" y="38"/>
                  </a:cubicBezTo>
                  <a:cubicBezTo>
                    <a:pt x="0" y="39"/>
                    <a:pt x="0" y="39"/>
                    <a:pt x="0" y="39"/>
                  </a:cubicBezTo>
                  <a:cubicBezTo>
                    <a:pt x="1" y="40"/>
                    <a:pt x="1" y="41"/>
                    <a:pt x="1" y="42"/>
                  </a:cubicBezTo>
                  <a:cubicBezTo>
                    <a:pt x="5" y="41"/>
                    <a:pt x="5" y="41"/>
                    <a:pt x="5" y="41"/>
                  </a:cubicBezTo>
                  <a:cubicBezTo>
                    <a:pt x="5" y="41"/>
                    <a:pt x="5" y="42"/>
                    <a:pt x="5" y="42"/>
                  </a:cubicBezTo>
                  <a:cubicBezTo>
                    <a:pt x="2" y="45"/>
                    <a:pt x="2" y="45"/>
                    <a:pt x="2" y="45"/>
                  </a:cubicBezTo>
                  <a:cubicBezTo>
                    <a:pt x="3" y="45"/>
                    <a:pt x="3" y="46"/>
                    <a:pt x="3" y="47"/>
                  </a:cubicBezTo>
                  <a:cubicBezTo>
                    <a:pt x="7" y="45"/>
                    <a:pt x="7" y="45"/>
                    <a:pt x="7" y="45"/>
                  </a:cubicBezTo>
                  <a:cubicBezTo>
                    <a:pt x="7" y="46"/>
                    <a:pt x="7" y="46"/>
                    <a:pt x="8" y="47"/>
                  </a:cubicBezTo>
                  <a:cubicBezTo>
                    <a:pt x="5" y="49"/>
                    <a:pt x="5" y="49"/>
                    <a:pt x="5" y="49"/>
                  </a:cubicBezTo>
                  <a:cubicBezTo>
                    <a:pt x="5" y="50"/>
                    <a:pt x="6" y="51"/>
                    <a:pt x="6" y="51"/>
                  </a:cubicBezTo>
                  <a:cubicBezTo>
                    <a:pt x="9" y="49"/>
                    <a:pt x="9" y="49"/>
                    <a:pt x="9" y="49"/>
                  </a:cubicBezTo>
                  <a:cubicBezTo>
                    <a:pt x="10" y="50"/>
                    <a:pt x="10" y="50"/>
                    <a:pt x="11" y="51"/>
                  </a:cubicBezTo>
                  <a:cubicBezTo>
                    <a:pt x="8" y="54"/>
                    <a:pt x="8" y="54"/>
                    <a:pt x="8" y="54"/>
                  </a:cubicBezTo>
                  <a:cubicBezTo>
                    <a:pt x="9" y="54"/>
                    <a:pt x="9" y="55"/>
                    <a:pt x="10" y="55"/>
                  </a:cubicBezTo>
                  <a:cubicBezTo>
                    <a:pt x="13" y="53"/>
                    <a:pt x="13" y="53"/>
                    <a:pt x="13" y="53"/>
                  </a:cubicBezTo>
                  <a:cubicBezTo>
                    <a:pt x="13" y="53"/>
                    <a:pt x="14" y="54"/>
                    <a:pt x="14" y="54"/>
                  </a:cubicBezTo>
                  <a:cubicBezTo>
                    <a:pt x="12" y="57"/>
                    <a:pt x="12" y="57"/>
                    <a:pt x="12" y="57"/>
                  </a:cubicBezTo>
                  <a:cubicBezTo>
                    <a:pt x="13" y="58"/>
                    <a:pt x="14" y="58"/>
                    <a:pt x="14" y="59"/>
                  </a:cubicBezTo>
                  <a:cubicBezTo>
                    <a:pt x="17" y="56"/>
                    <a:pt x="17" y="56"/>
                    <a:pt x="17" y="56"/>
                  </a:cubicBezTo>
                  <a:cubicBezTo>
                    <a:pt x="17" y="56"/>
                    <a:pt x="18" y="56"/>
                    <a:pt x="18" y="56"/>
                  </a:cubicBezTo>
                  <a:cubicBezTo>
                    <a:pt x="17" y="60"/>
                    <a:pt x="17" y="60"/>
                    <a:pt x="17" y="60"/>
                  </a:cubicBezTo>
                  <a:cubicBezTo>
                    <a:pt x="18" y="61"/>
                    <a:pt x="19" y="61"/>
                    <a:pt x="19" y="61"/>
                  </a:cubicBezTo>
                  <a:cubicBezTo>
                    <a:pt x="21" y="58"/>
                    <a:pt x="21" y="58"/>
                    <a:pt x="21" y="58"/>
                  </a:cubicBezTo>
                  <a:cubicBezTo>
                    <a:pt x="22" y="58"/>
                    <a:pt x="22" y="58"/>
                    <a:pt x="23" y="58"/>
                  </a:cubicBezTo>
                  <a:cubicBezTo>
                    <a:pt x="22" y="62"/>
                    <a:pt x="22" y="62"/>
                    <a:pt x="22" y="62"/>
                  </a:cubicBezTo>
                  <a:cubicBezTo>
                    <a:pt x="23" y="62"/>
                    <a:pt x="24" y="62"/>
                    <a:pt x="25" y="63"/>
                  </a:cubicBezTo>
                  <a:cubicBezTo>
                    <a:pt x="26" y="59"/>
                    <a:pt x="26" y="59"/>
                    <a:pt x="26" y="59"/>
                  </a:cubicBezTo>
                  <a:cubicBezTo>
                    <a:pt x="26" y="59"/>
                    <a:pt x="27" y="59"/>
                    <a:pt x="27" y="59"/>
                  </a:cubicBezTo>
                  <a:cubicBezTo>
                    <a:pt x="28" y="63"/>
                    <a:pt x="28" y="63"/>
                    <a:pt x="28" y="63"/>
                  </a:cubicBezTo>
                  <a:cubicBezTo>
                    <a:pt x="28" y="63"/>
                    <a:pt x="29" y="63"/>
                    <a:pt x="30" y="63"/>
                  </a:cubicBezTo>
                  <a:cubicBezTo>
                    <a:pt x="30" y="59"/>
                    <a:pt x="30" y="59"/>
                    <a:pt x="30" y="59"/>
                  </a:cubicBezTo>
                  <a:cubicBezTo>
                    <a:pt x="31" y="59"/>
                    <a:pt x="32" y="59"/>
                    <a:pt x="32" y="59"/>
                  </a:cubicBezTo>
                  <a:cubicBezTo>
                    <a:pt x="33" y="63"/>
                    <a:pt x="33" y="63"/>
                    <a:pt x="33" y="63"/>
                  </a:cubicBezTo>
                  <a:cubicBezTo>
                    <a:pt x="34" y="63"/>
                    <a:pt x="35" y="63"/>
                    <a:pt x="35" y="62"/>
                  </a:cubicBezTo>
                  <a:cubicBezTo>
                    <a:pt x="35" y="59"/>
                    <a:pt x="35" y="59"/>
                    <a:pt x="35" y="59"/>
                  </a:cubicBezTo>
                  <a:cubicBezTo>
                    <a:pt x="36" y="58"/>
                    <a:pt x="36" y="58"/>
                    <a:pt x="37" y="58"/>
                  </a:cubicBezTo>
                  <a:cubicBezTo>
                    <a:pt x="38" y="62"/>
                    <a:pt x="38" y="62"/>
                    <a:pt x="38" y="62"/>
                  </a:cubicBezTo>
                  <a:cubicBezTo>
                    <a:pt x="39" y="61"/>
                    <a:pt x="40" y="61"/>
                    <a:pt x="41" y="61"/>
                  </a:cubicBezTo>
                  <a:cubicBezTo>
                    <a:pt x="40" y="57"/>
                    <a:pt x="40" y="57"/>
                    <a:pt x="40" y="57"/>
                  </a:cubicBezTo>
                  <a:cubicBezTo>
                    <a:pt x="40" y="57"/>
                    <a:pt x="41" y="57"/>
                    <a:pt x="41" y="56"/>
                  </a:cubicBezTo>
                  <a:cubicBezTo>
                    <a:pt x="43" y="60"/>
                    <a:pt x="43" y="60"/>
                    <a:pt x="43" y="60"/>
                  </a:cubicBezTo>
                  <a:cubicBezTo>
                    <a:pt x="44" y="59"/>
                    <a:pt x="44" y="59"/>
                    <a:pt x="45" y="59"/>
                  </a:cubicBezTo>
                  <a:cubicBezTo>
                    <a:pt x="45" y="59"/>
                    <a:pt x="45" y="59"/>
                    <a:pt x="45" y="58"/>
                  </a:cubicBezTo>
                  <a:cubicBezTo>
                    <a:pt x="44" y="55"/>
                    <a:pt x="44" y="55"/>
                    <a:pt x="44" y="55"/>
                  </a:cubicBezTo>
                  <a:cubicBezTo>
                    <a:pt x="44" y="54"/>
                    <a:pt x="45" y="54"/>
                    <a:pt x="45" y="54"/>
                  </a:cubicBezTo>
                  <a:cubicBezTo>
                    <a:pt x="48" y="57"/>
                    <a:pt x="48" y="57"/>
                    <a:pt x="48" y="57"/>
                  </a:cubicBezTo>
                  <a:cubicBezTo>
                    <a:pt x="49" y="56"/>
                    <a:pt x="49" y="56"/>
                    <a:pt x="50" y="55"/>
                  </a:cubicBezTo>
                  <a:cubicBezTo>
                    <a:pt x="48" y="52"/>
                    <a:pt x="48" y="52"/>
                    <a:pt x="48" y="52"/>
                  </a:cubicBezTo>
                  <a:cubicBezTo>
                    <a:pt x="48" y="51"/>
                    <a:pt x="48" y="51"/>
                    <a:pt x="49" y="50"/>
                  </a:cubicBezTo>
                  <a:cubicBezTo>
                    <a:pt x="52" y="53"/>
                    <a:pt x="52" y="53"/>
                    <a:pt x="52" y="53"/>
                  </a:cubicBezTo>
                  <a:cubicBezTo>
                    <a:pt x="52" y="52"/>
                    <a:pt x="53" y="51"/>
                    <a:pt x="53" y="51"/>
                  </a:cubicBezTo>
                  <a:cubicBezTo>
                    <a:pt x="51" y="48"/>
                    <a:pt x="51" y="48"/>
                    <a:pt x="51" y="48"/>
                  </a:cubicBezTo>
                  <a:cubicBezTo>
                    <a:pt x="51" y="48"/>
                    <a:pt x="51" y="47"/>
                    <a:pt x="52" y="47"/>
                  </a:cubicBezTo>
                  <a:cubicBezTo>
                    <a:pt x="55" y="48"/>
                    <a:pt x="55" y="48"/>
                    <a:pt x="55" y="48"/>
                  </a:cubicBezTo>
                  <a:cubicBezTo>
                    <a:pt x="56" y="47"/>
                    <a:pt x="56" y="47"/>
                    <a:pt x="56" y="46"/>
                  </a:cubicBezTo>
                  <a:cubicBezTo>
                    <a:pt x="53" y="44"/>
                    <a:pt x="53" y="44"/>
                    <a:pt x="53" y="44"/>
                  </a:cubicBezTo>
                  <a:cubicBezTo>
                    <a:pt x="54" y="43"/>
                    <a:pt x="54" y="43"/>
                    <a:pt x="54" y="42"/>
                  </a:cubicBezTo>
                  <a:cubicBezTo>
                    <a:pt x="58" y="43"/>
                    <a:pt x="58" y="43"/>
                    <a:pt x="58" y="43"/>
                  </a:cubicBezTo>
                  <a:cubicBezTo>
                    <a:pt x="58" y="42"/>
                    <a:pt x="58" y="42"/>
                    <a:pt x="58" y="41"/>
                  </a:cubicBezTo>
                  <a:cubicBezTo>
                    <a:pt x="55" y="39"/>
                    <a:pt x="55" y="39"/>
                    <a:pt x="55" y="39"/>
                  </a:cubicBezTo>
                  <a:cubicBezTo>
                    <a:pt x="55" y="39"/>
                    <a:pt x="55" y="38"/>
                    <a:pt x="55" y="37"/>
                  </a:cubicBezTo>
                  <a:cubicBezTo>
                    <a:pt x="59" y="38"/>
                    <a:pt x="59" y="38"/>
                    <a:pt x="59" y="38"/>
                  </a:cubicBezTo>
                  <a:cubicBezTo>
                    <a:pt x="59" y="37"/>
                    <a:pt x="59" y="36"/>
                    <a:pt x="59" y="35"/>
                  </a:cubicBezTo>
                  <a:cubicBezTo>
                    <a:pt x="56" y="34"/>
                    <a:pt x="56" y="34"/>
                    <a:pt x="56" y="34"/>
                  </a:cubicBezTo>
                  <a:cubicBezTo>
                    <a:pt x="56" y="34"/>
                    <a:pt x="56" y="33"/>
                    <a:pt x="56" y="33"/>
                  </a:cubicBezTo>
                  <a:cubicBezTo>
                    <a:pt x="60" y="32"/>
                    <a:pt x="60" y="32"/>
                    <a:pt x="60" y="32"/>
                  </a:cubicBezTo>
                  <a:cubicBezTo>
                    <a:pt x="60" y="31"/>
                    <a:pt x="60" y="30"/>
                    <a:pt x="60" y="30"/>
                  </a:cubicBezTo>
                  <a:cubicBezTo>
                    <a:pt x="56" y="29"/>
                    <a:pt x="56" y="29"/>
                    <a:pt x="56" y="29"/>
                  </a:cubicBezTo>
                  <a:cubicBezTo>
                    <a:pt x="56" y="29"/>
                    <a:pt x="56" y="28"/>
                    <a:pt x="56" y="28"/>
                  </a:cubicBezTo>
                  <a:cubicBezTo>
                    <a:pt x="59" y="26"/>
                    <a:pt x="59" y="26"/>
                    <a:pt x="59" y="26"/>
                  </a:cubicBezTo>
                  <a:cubicBezTo>
                    <a:pt x="59" y="26"/>
                    <a:pt x="59" y="25"/>
                    <a:pt x="59" y="24"/>
                  </a:cubicBezTo>
                  <a:cubicBezTo>
                    <a:pt x="55" y="24"/>
                    <a:pt x="55" y="24"/>
                    <a:pt x="55" y="24"/>
                  </a:cubicBezTo>
                  <a:cubicBezTo>
                    <a:pt x="55" y="24"/>
                    <a:pt x="55" y="23"/>
                    <a:pt x="55" y="23"/>
                  </a:cubicBezTo>
                  <a:cubicBezTo>
                    <a:pt x="58" y="21"/>
                    <a:pt x="58" y="21"/>
                    <a:pt x="58" y="21"/>
                  </a:cubicBezTo>
                  <a:cubicBezTo>
                    <a:pt x="58" y="20"/>
                    <a:pt x="57" y="19"/>
                    <a:pt x="57" y="19"/>
                  </a:cubicBezTo>
                  <a:cubicBezTo>
                    <a:pt x="54" y="20"/>
                    <a:pt x="54" y="20"/>
                    <a:pt x="54" y="20"/>
                  </a:cubicBezTo>
                  <a:cubicBezTo>
                    <a:pt x="53" y="19"/>
                    <a:pt x="53" y="19"/>
                    <a:pt x="53" y="18"/>
                  </a:cubicBezTo>
                  <a:close/>
                  <a:moveTo>
                    <a:pt x="20" y="47"/>
                  </a:moveTo>
                  <a:cubicBezTo>
                    <a:pt x="16" y="49"/>
                    <a:pt x="11" y="47"/>
                    <a:pt x="9" y="44"/>
                  </a:cubicBezTo>
                  <a:cubicBezTo>
                    <a:pt x="7" y="40"/>
                    <a:pt x="9" y="35"/>
                    <a:pt x="12" y="33"/>
                  </a:cubicBezTo>
                  <a:cubicBezTo>
                    <a:pt x="16" y="31"/>
                    <a:pt x="20" y="32"/>
                    <a:pt x="22" y="36"/>
                  </a:cubicBezTo>
                  <a:cubicBezTo>
                    <a:pt x="24" y="40"/>
                    <a:pt x="23" y="44"/>
                    <a:pt x="20" y="47"/>
                  </a:cubicBezTo>
                  <a:close/>
                  <a:moveTo>
                    <a:pt x="41" y="53"/>
                  </a:moveTo>
                  <a:cubicBezTo>
                    <a:pt x="38" y="55"/>
                    <a:pt x="33" y="54"/>
                    <a:pt x="31" y="50"/>
                  </a:cubicBezTo>
                  <a:cubicBezTo>
                    <a:pt x="29" y="46"/>
                    <a:pt x="30" y="41"/>
                    <a:pt x="34" y="39"/>
                  </a:cubicBezTo>
                  <a:cubicBezTo>
                    <a:pt x="37" y="37"/>
                    <a:pt x="42" y="38"/>
                    <a:pt x="44" y="42"/>
                  </a:cubicBezTo>
                  <a:cubicBezTo>
                    <a:pt x="46" y="46"/>
                    <a:pt x="45" y="50"/>
                    <a:pt x="41" y="53"/>
                  </a:cubicBezTo>
                  <a:close/>
                  <a:moveTo>
                    <a:pt x="27" y="33"/>
                  </a:moveTo>
                  <a:cubicBezTo>
                    <a:pt x="26" y="32"/>
                    <a:pt x="26" y="30"/>
                    <a:pt x="28" y="29"/>
                  </a:cubicBezTo>
                  <a:cubicBezTo>
                    <a:pt x="30" y="28"/>
                    <a:pt x="32" y="28"/>
                    <a:pt x="32" y="30"/>
                  </a:cubicBezTo>
                  <a:cubicBezTo>
                    <a:pt x="33" y="31"/>
                    <a:pt x="33" y="34"/>
                    <a:pt x="31" y="35"/>
                  </a:cubicBezTo>
                  <a:cubicBezTo>
                    <a:pt x="30" y="35"/>
                    <a:pt x="28" y="35"/>
                    <a:pt x="27" y="33"/>
                  </a:cubicBezTo>
                  <a:close/>
                  <a:moveTo>
                    <a:pt x="26" y="24"/>
                  </a:moveTo>
                  <a:cubicBezTo>
                    <a:pt x="22" y="26"/>
                    <a:pt x="17" y="25"/>
                    <a:pt x="15" y="21"/>
                  </a:cubicBezTo>
                  <a:cubicBezTo>
                    <a:pt x="13" y="17"/>
                    <a:pt x="14" y="13"/>
                    <a:pt x="18" y="10"/>
                  </a:cubicBezTo>
                  <a:cubicBezTo>
                    <a:pt x="22" y="8"/>
                    <a:pt x="26" y="10"/>
                    <a:pt x="28" y="13"/>
                  </a:cubicBezTo>
                  <a:cubicBezTo>
                    <a:pt x="30" y="17"/>
                    <a:pt x="29" y="22"/>
                    <a:pt x="26" y="24"/>
                  </a:cubicBezTo>
                  <a:close/>
                  <a:moveTo>
                    <a:pt x="47" y="30"/>
                  </a:moveTo>
                  <a:cubicBezTo>
                    <a:pt x="43" y="32"/>
                    <a:pt x="39" y="31"/>
                    <a:pt x="37" y="27"/>
                  </a:cubicBezTo>
                  <a:cubicBezTo>
                    <a:pt x="35" y="23"/>
                    <a:pt x="36" y="19"/>
                    <a:pt x="40" y="17"/>
                  </a:cubicBezTo>
                  <a:cubicBezTo>
                    <a:pt x="43" y="14"/>
                    <a:pt x="48" y="16"/>
                    <a:pt x="50" y="19"/>
                  </a:cubicBezTo>
                  <a:cubicBezTo>
                    <a:pt x="52" y="23"/>
                    <a:pt x="51" y="28"/>
                    <a:pt x="4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15"/>
            <p:cNvSpPr>
              <a:spLocks noEditPoints="1"/>
            </p:cNvSpPr>
            <p:nvPr/>
          </p:nvSpPr>
          <p:spPr bwMode="auto">
            <a:xfrm>
              <a:off x="1225550" y="2528888"/>
              <a:ext cx="76200" cy="79375"/>
            </a:xfrm>
            <a:custGeom>
              <a:avLst/>
              <a:gdLst>
                <a:gd name="T0" fmla="*/ 65 w 71"/>
                <a:gd name="T1" fmla="*/ 17 h 75"/>
                <a:gd name="T2" fmla="*/ 63 w 71"/>
                <a:gd name="T3" fmla="*/ 14 h 75"/>
                <a:gd name="T4" fmla="*/ 56 w 71"/>
                <a:gd name="T5" fmla="*/ 13 h 75"/>
                <a:gd name="T6" fmla="*/ 53 w 71"/>
                <a:gd name="T7" fmla="*/ 11 h 75"/>
                <a:gd name="T8" fmla="*/ 51 w 71"/>
                <a:gd name="T9" fmla="*/ 4 h 75"/>
                <a:gd name="T10" fmla="*/ 47 w 71"/>
                <a:gd name="T11" fmla="*/ 2 h 75"/>
                <a:gd name="T12" fmla="*/ 41 w 71"/>
                <a:gd name="T13" fmla="*/ 5 h 75"/>
                <a:gd name="T14" fmla="*/ 37 w 71"/>
                <a:gd name="T15" fmla="*/ 5 h 75"/>
                <a:gd name="T16" fmla="*/ 32 w 71"/>
                <a:gd name="T17" fmla="*/ 1 h 75"/>
                <a:gd name="T18" fmla="*/ 28 w 71"/>
                <a:gd name="T19" fmla="*/ 1 h 75"/>
                <a:gd name="T20" fmla="*/ 24 w 71"/>
                <a:gd name="T21" fmla="*/ 7 h 75"/>
                <a:gd name="T22" fmla="*/ 21 w 71"/>
                <a:gd name="T23" fmla="*/ 9 h 75"/>
                <a:gd name="T24" fmla="*/ 17 w 71"/>
                <a:gd name="T25" fmla="*/ 6 h 75"/>
                <a:gd name="T26" fmla="*/ 15 w 71"/>
                <a:gd name="T27" fmla="*/ 13 h 75"/>
                <a:gd name="T28" fmla="*/ 12 w 71"/>
                <a:gd name="T29" fmla="*/ 16 h 75"/>
                <a:gd name="T30" fmla="*/ 6 w 71"/>
                <a:gd name="T31" fmla="*/ 18 h 75"/>
                <a:gd name="T32" fmla="*/ 4 w 71"/>
                <a:gd name="T33" fmla="*/ 21 h 75"/>
                <a:gd name="T34" fmla="*/ 6 w 71"/>
                <a:gd name="T35" fmla="*/ 28 h 75"/>
                <a:gd name="T36" fmla="*/ 5 w 71"/>
                <a:gd name="T37" fmla="*/ 31 h 75"/>
                <a:gd name="T38" fmla="*/ 0 w 71"/>
                <a:gd name="T39" fmla="*/ 36 h 75"/>
                <a:gd name="T40" fmla="*/ 0 w 71"/>
                <a:gd name="T41" fmla="*/ 40 h 75"/>
                <a:gd name="T42" fmla="*/ 5 w 71"/>
                <a:gd name="T43" fmla="*/ 45 h 75"/>
                <a:gd name="T44" fmla="*/ 6 w 71"/>
                <a:gd name="T45" fmla="*/ 49 h 75"/>
                <a:gd name="T46" fmla="*/ 4 w 71"/>
                <a:gd name="T47" fmla="*/ 56 h 75"/>
                <a:gd name="T48" fmla="*/ 6 w 71"/>
                <a:gd name="T49" fmla="*/ 59 h 75"/>
                <a:gd name="T50" fmla="*/ 13 w 71"/>
                <a:gd name="T51" fmla="*/ 60 h 75"/>
                <a:gd name="T52" fmla="*/ 16 w 71"/>
                <a:gd name="T53" fmla="*/ 63 h 75"/>
                <a:gd name="T54" fmla="*/ 18 w 71"/>
                <a:gd name="T55" fmla="*/ 70 h 75"/>
                <a:gd name="T56" fmla="*/ 21 w 71"/>
                <a:gd name="T57" fmla="*/ 72 h 75"/>
                <a:gd name="T58" fmla="*/ 27 w 71"/>
                <a:gd name="T59" fmla="*/ 69 h 75"/>
                <a:gd name="T60" fmla="*/ 31 w 71"/>
                <a:gd name="T61" fmla="*/ 70 h 75"/>
                <a:gd name="T62" fmla="*/ 36 w 71"/>
                <a:gd name="T63" fmla="*/ 75 h 75"/>
                <a:gd name="T64" fmla="*/ 40 w 71"/>
                <a:gd name="T65" fmla="*/ 75 h 75"/>
                <a:gd name="T66" fmla="*/ 44 w 71"/>
                <a:gd name="T67" fmla="*/ 69 h 75"/>
                <a:gd name="T68" fmla="*/ 48 w 71"/>
                <a:gd name="T69" fmla="*/ 68 h 75"/>
                <a:gd name="T70" fmla="*/ 53 w 71"/>
                <a:gd name="T71" fmla="*/ 70 h 75"/>
                <a:gd name="T72" fmla="*/ 54 w 71"/>
                <a:gd name="T73" fmla="*/ 64 h 75"/>
                <a:gd name="T74" fmla="*/ 57 w 71"/>
                <a:gd name="T75" fmla="*/ 62 h 75"/>
                <a:gd name="T76" fmla="*/ 64 w 71"/>
                <a:gd name="T77" fmla="*/ 61 h 75"/>
                <a:gd name="T78" fmla="*/ 66 w 71"/>
                <a:gd name="T79" fmla="*/ 57 h 75"/>
                <a:gd name="T80" fmla="*/ 65 w 71"/>
                <a:gd name="T81" fmla="*/ 50 h 75"/>
                <a:gd name="T82" fmla="*/ 66 w 71"/>
                <a:gd name="T83" fmla="*/ 47 h 75"/>
                <a:gd name="T84" fmla="*/ 71 w 71"/>
                <a:gd name="T85" fmla="*/ 42 h 75"/>
                <a:gd name="T86" fmla="*/ 71 w 71"/>
                <a:gd name="T87" fmla="*/ 38 h 75"/>
                <a:gd name="T88" fmla="*/ 67 w 71"/>
                <a:gd name="T89" fmla="*/ 33 h 75"/>
                <a:gd name="T90" fmla="*/ 66 w 71"/>
                <a:gd name="T91" fmla="*/ 29 h 75"/>
                <a:gd name="T92" fmla="*/ 68 w 71"/>
                <a:gd name="T93" fmla="*/ 23 h 75"/>
                <a:gd name="T94" fmla="*/ 24 w 71"/>
                <a:gd name="T95" fmla="*/ 56 h 75"/>
                <a:gd name="T96" fmla="*/ 27 w 71"/>
                <a:gd name="T97" fmla="*/ 43 h 75"/>
                <a:gd name="T98" fmla="*/ 37 w 71"/>
                <a:gd name="T99" fmla="*/ 59 h 75"/>
                <a:gd name="T100" fmla="*/ 49 w 71"/>
                <a:gd name="T101" fmla="*/ 63 h 75"/>
                <a:gd name="T102" fmla="*/ 39 w 71"/>
                <a:gd name="T103" fmla="*/ 36 h 75"/>
                <a:gd name="T104" fmla="*/ 31 w 71"/>
                <a:gd name="T105" fmla="*/ 29 h 75"/>
                <a:gd name="T106" fmla="*/ 34 w 71"/>
                <a:gd name="T107" fmla="*/ 16 h 75"/>
                <a:gd name="T108" fmla="*/ 44 w 71"/>
                <a:gd name="T109" fmla="*/ 33 h 75"/>
                <a:gd name="T110" fmla="*/ 56 w 71"/>
                <a:gd name="T11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75">
                  <a:moveTo>
                    <a:pt x="63" y="22"/>
                  </a:moveTo>
                  <a:cubicBezTo>
                    <a:pt x="67" y="19"/>
                    <a:pt x="67" y="19"/>
                    <a:pt x="67" y="19"/>
                  </a:cubicBezTo>
                  <a:cubicBezTo>
                    <a:pt x="66" y="18"/>
                    <a:pt x="66" y="17"/>
                    <a:pt x="65" y="17"/>
                  </a:cubicBezTo>
                  <a:cubicBezTo>
                    <a:pt x="61" y="19"/>
                    <a:pt x="61" y="19"/>
                    <a:pt x="61" y="19"/>
                  </a:cubicBezTo>
                  <a:cubicBezTo>
                    <a:pt x="61" y="18"/>
                    <a:pt x="60" y="18"/>
                    <a:pt x="60" y="17"/>
                  </a:cubicBezTo>
                  <a:cubicBezTo>
                    <a:pt x="63" y="14"/>
                    <a:pt x="63" y="14"/>
                    <a:pt x="63" y="14"/>
                  </a:cubicBezTo>
                  <a:cubicBezTo>
                    <a:pt x="62" y="13"/>
                    <a:pt x="62" y="12"/>
                    <a:pt x="61" y="11"/>
                  </a:cubicBezTo>
                  <a:cubicBezTo>
                    <a:pt x="58" y="14"/>
                    <a:pt x="58" y="14"/>
                    <a:pt x="58" y="14"/>
                  </a:cubicBezTo>
                  <a:cubicBezTo>
                    <a:pt x="57" y="14"/>
                    <a:pt x="57" y="13"/>
                    <a:pt x="56" y="13"/>
                  </a:cubicBezTo>
                  <a:cubicBezTo>
                    <a:pt x="58" y="9"/>
                    <a:pt x="58" y="9"/>
                    <a:pt x="58" y="9"/>
                  </a:cubicBezTo>
                  <a:cubicBezTo>
                    <a:pt x="58" y="8"/>
                    <a:pt x="57" y="8"/>
                    <a:pt x="56" y="7"/>
                  </a:cubicBezTo>
                  <a:cubicBezTo>
                    <a:pt x="53" y="11"/>
                    <a:pt x="53" y="11"/>
                    <a:pt x="53" y="11"/>
                  </a:cubicBezTo>
                  <a:cubicBezTo>
                    <a:pt x="53" y="10"/>
                    <a:pt x="52" y="10"/>
                    <a:pt x="51" y="9"/>
                  </a:cubicBezTo>
                  <a:cubicBezTo>
                    <a:pt x="53" y="5"/>
                    <a:pt x="53" y="5"/>
                    <a:pt x="53" y="5"/>
                  </a:cubicBezTo>
                  <a:cubicBezTo>
                    <a:pt x="52" y="5"/>
                    <a:pt x="51" y="4"/>
                    <a:pt x="51" y="4"/>
                  </a:cubicBezTo>
                  <a:cubicBezTo>
                    <a:pt x="48" y="8"/>
                    <a:pt x="48" y="8"/>
                    <a:pt x="48" y="8"/>
                  </a:cubicBezTo>
                  <a:cubicBezTo>
                    <a:pt x="48" y="7"/>
                    <a:pt x="47" y="7"/>
                    <a:pt x="46" y="7"/>
                  </a:cubicBezTo>
                  <a:cubicBezTo>
                    <a:pt x="47" y="2"/>
                    <a:pt x="47" y="2"/>
                    <a:pt x="47" y="2"/>
                  </a:cubicBezTo>
                  <a:cubicBezTo>
                    <a:pt x="46" y="2"/>
                    <a:pt x="46" y="2"/>
                    <a:pt x="45" y="2"/>
                  </a:cubicBezTo>
                  <a:cubicBezTo>
                    <a:pt x="43" y="6"/>
                    <a:pt x="43" y="6"/>
                    <a:pt x="43" y="6"/>
                  </a:cubicBezTo>
                  <a:cubicBezTo>
                    <a:pt x="42" y="6"/>
                    <a:pt x="42" y="6"/>
                    <a:pt x="41" y="5"/>
                  </a:cubicBezTo>
                  <a:cubicBezTo>
                    <a:pt x="41" y="1"/>
                    <a:pt x="41" y="1"/>
                    <a:pt x="41" y="1"/>
                  </a:cubicBezTo>
                  <a:cubicBezTo>
                    <a:pt x="40" y="1"/>
                    <a:pt x="39" y="1"/>
                    <a:pt x="38" y="0"/>
                  </a:cubicBezTo>
                  <a:cubicBezTo>
                    <a:pt x="37" y="5"/>
                    <a:pt x="37" y="5"/>
                    <a:pt x="37" y="5"/>
                  </a:cubicBezTo>
                  <a:cubicBezTo>
                    <a:pt x="37" y="5"/>
                    <a:pt x="36" y="5"/>
                    <a:pt x="35" y="5"/>
                  </a:cubicBezTo>
                  <a:cubicBezTo>
                    <a:pt x="35" y="0"/>
                    <a:pt x="35" y="0"/>
                    <a:pt x="35" y="0"/>
                  </a:cubicBezTo>
                  <a:cubicBezTo>
                    <a:pt x="34" y="0"/>
                    <a:pt x="33" y="0"/>
                    <a:pt x="32" y="1"/>
                  </a:cubicBezTo>
                  <a:cubicBezTo>
                    <a:pt x="32" y="5"/>
                    <a:pt x="32" y="5"/>
                    <a:pt x="32" y="5"/>
                  </a:cubicBezTo>
                  <a:cubicBezTo>
                    <a:pt x="31" y="5"/>
                    <a:pt x="30" y="5"/>
                    <a:pt x="30" y="6"/>
                  </a:cubicBezTo>
                  <a:cubicBezTo>
                    <a:pt x="28" y="1"/>
                    <a:pt x="28" y="1"/>
                    <a:pt x="28" y="1"/>
                  </a:cubicBezTo>
                  <a:cubicBezTo>
                    <a:pt x="27" y="1"/>
                    <a:pt x="27" y="2"/>
                    <a:pt x="26" y="2"/>
                  </a:cubicBezTo>
                  <a:cubicBezTo>
                    <a:pt x="26" y="6"/>
                    <a:pt x="26" y="6"/>
                    <a:pt x="26" y="6"/>
                  </a:cubicBezTo>
                  <a:cubicBezTo>
                    <a:pt x="26" y="7"/>
                    <a:pt x="25" y="7"/>
                    <a:pt x="24" y="7"/>
                  </a:cubicBezTo>
                  <a:cubicBezTo>
                    <a:pt x="22" y="3"/>
                    <a:pt x="22" y="3"/>
                    <a:pt x="22" y="3"/>
                  </a:cubicBezTo>
                  <a:cubicBezTo>
                    <a:pt x="21" y="3"/>
                    <a:pt x="21" y="4"/>
                    <a:pt x="20" y="4"/>
                  </a:cubicBezTo>
                  <a:cubicBezTo>
                    <a:pt x="21" y="9"/>
                    <a:pt x="21" y="9"/>
                    <a:pt x="21" y="9"/>
                  </a:cubicBezTo>
                  <a:cubicBezTo>
                    <a:pt x="21" y="9"/>
                    <a:pt x="20" y="9"/>
                    <a:pt x="20" y="9"/>
                  </a:cubicBezTo>
                  <a:cubicBezTo>
                    <a:pt x="20" y="9"/>
                    <a:pt x="20" y="10"/>
                    <a:pt x="19" y="10"/>
                  </a:cubicBezTo>
                  <a:cubicBezTo>
                    <a:pt x="17" y="6"/>
                    <a:pt x="17" y="6"/>
                    <a:pt x="17" y="6"/>
                  </a:cubicBezTo>
                  <a:cubicBezTo>
                    <a:pt x="16" y="7"/>
                    <a:pt x="15" y="7"/>
                    <a:pt x="14" y="8"/>
                  </a:cubicBezTo>
                  <a:cubicBezTo>
                    <a:pt x="16" y="12"/>
                    <a:pt x="16" y="12"/>
                    <a:pt x="16" y="12"/>
                  </a:cubicBezTo>
                  <a:cubicBezTo>
                    <a:pt x="16" y="12"/>
                    <a:pt x="15" y="13"/>
                    <a:pt x="15" y="13"/>
                  </a:cubicBezTo>
                  <a:cubicBezTo>
                    <a:pt x="11" y="10"/>
                    <a:pt x="11" y="10"/>
                    <a:pt x="11" y="10"/>
                  </a:cubicBezTo>
                  <a:cubicBezTo>
                    <a:pt x="11" y="11"/>
                    <a:pt x="10" y="12"/>
                    <a:pt x="10" y="12"/>
                  </a:cubicBezTo>
                  <a:cubicBezTo>
                    <a:pt x="12" y="16"/>
                    <a:pt x="12" y="16"/>
                    <a:pt x="12" y="16"/>
                  </a:cubicBezTo>
                  <a:cubicBezTo>
                    <a:pt x="12" y="16"/>
                    <a:pt x="11" y="17"/>
                    <a:pt x="11" y="17"/>
                  </a:cubicBezTo>
                  <a:cubicBezTo>
                    <a:pt x="7" y="15"/>
                    <a:pt x="7" y="15"/>
                    <a:pt x="7" y="15"/>
                  </a:cubicBezTo>
                  <a:cubicBezTo>
                    <a:pt x="7" y="16"/>
                    <a:pt x="6" y="17"/>
                    <a:pt x="6" y="18"/>
                  </a:cubicBezTo>
                  <a:cubicBezTo>
                    <a:pt x="9" y="21"/>
                    <a:pt x="9" y="21"/>
                    <a:pt x="9" y="21"/>
                  </a:cubicBezTo>
                  <a:cubicBezTo>
                    <a:pt x="9" y="21"/>
                    <a:pt x="8" y="22"/>
                    <a:pt x="8" y="22"/>
                  </a:cubicBezTo>
                  <a:cubicBezTo>
                    <a:pt x="4" y="21"/>
                    <a:pt x="4" y="21"/>
                    <a:pt x="4" y="21"/>
                  </a:cubicBezTo>
                  <a:cubicBezTo>
                    <a:pt x="3" y="22"/>
                    <a:pt x="3" y="23"/>
                    <a:pt x="3" y="23"/>
                  </a:cubicBezTo>
                  <a:cubicBezTo>
                    <a:pt x="6" y="26"/>
                    <a:pt x="6" y="26"/>
                    <a:pt x="6" y="26"/>
                  </a:cubicBezTo>
                  <a:cubicBezTo>
                    <a:pt x="6" y="26"/>
                    <a:pt x="6" y="27"/>
                    <a:pt x="6" y="28"/>
                  </a:cubicBezTo>
                  <a:cubicBezTo>
                    <a:pt x="1" y="27"/>
                    <a:pt x="1" y="27"/>
                    <a:pt x="1" y="27"/>
                  </a:cubicBezTo>
                  <a:cubicBezTo>
                    <a:pt x="1" y="28"/>
                    <a:pt x="1" y="29"/>
                    <a:pt x="1" y="30"/>
                  </a:cubicBezTo>
                  <a:cubicBezTo>
                    <a:pt x="5" y="31"/>
                    <a:pt x="5" y="31"/>
                    <a:pt x="5" y="31"/>
                  </a:cubicBezTo>
                  <a:cubicBezTo>
                    <a:pt x="5" y="32"/>
                    <a:pt x="5" y="33"/>
                    <a:pt x="5" y="33"/>
                  </a:cubicBezTo>
                  <a:cubicBezTo>
                    <a:pt x="0" y="34"/>
                    <a:pt x="0" y="34"/>
                    <a:pt x="0" y="34"/>
                  </a:cubicBezTo>
                  <a:cubicBezTo>
                    <a:pt x="0" y="35"/>
                    <a:pt x="0" y="36"/>
                    <a:pt x="0" y="36"/>
                  </a:cubicBezTo>
                  <a:cubicBezTo>
                    <a:pt x="4" y="37"/>
                    <a:pt x="4" y="37"/>
                    <a:pt x="4" y="37"/>
                  </a:cubicBezTo>
                  <a:cubicBezTo>
                    <a:pt x="4" y="38"/>
                    <a:pt x="4" y="39"/>
                    <a:pt x="4" y="39"/>
                  </a:cubicBezTo>
                  <a:cubicBezTo>
                    <a:pt x="0" y="40"/>
                    <a:pt x="0" y="40"/>
                    <a:pt x="0" y="40"/>
                  </a:cubicBezTo>
                  <a:cubicBezTo>
                    <a:pt x="0" y="41"/>
                    <a:pt x="0" y="42"/>
                    <a:pt x="0" y="43"/>
                  </a:cubicBezTo>
                  <a:cubicBezTo>
                    <a:pt x="5" y="43"/>
                    <a:pt x="5" y="43"/>
                    <a:pt x="5" y="43"/>
                  </a:cubicBezTo>
                  <a:cubicBezTo>
                    <a:pt x="5" y="44"/>
                    <a:pt x="5" y="44"/>
                    <a:pt x="5" y="45"/>
                  </a:cubicBezTo>
                  <a:cubicBezTo>
                    <a:pt x="1" y="47"/>
                    <a:pt x="1" y="47"/>
                    <a:pt x="1" y="47"/>
                  </a:cubicBezTo>
                  <a:cubicBezTo>
                    <a:pt x="1" y="48"/>
                    <a:pt x="2" y="49"/>
                    <a:pt x="2" y="50"/>
                  </a:cubicBezTo>
                  <a:cubicBezTo>
                    <a:pt x="6" y="49"/>
                    <a:pt x="6" y="49"/>
                    <a:pt x="6" y="49"/>
                  </a:cubicBezTo>
                  <a:cubicBezTo>
                    <a:pt x="6" y="49"/>
                    <a:pt x="7" y="50"/>
                    <a:pt x="7" y="51"/>
                  </a:cubicBezTo>
                  <a:cubicBezTo>
                    <a:pt x="3" y="53"/>
                    <a:pt x="3" y="53"/>
                    <a:pt x="3" y="53"/>
                  </a:cubicBezTo>
                  <a:cubicBezTo>
                    <a:pt x="4" y="54"/>
                    <a:pt x="4" y="55"/>
                    <a:pt x="4" y="56"/>
                  </a:cubicBezTo>
                  <a:cubicBezTo>
                    <a:pt x="9" y="54"/>
                    <a:pt x="9" y="54"/>
                    <a:pt x="9" y="54"/>
                  </a:cubicBezTo>
                  <a:cubicBezTo>
                    <a:pt x="9" y="55"/>
                    <a:pt x="9" y="55"/>
                    <a:pt x="10" y="56"/>
                  </a:cubicBezTo>
                  <a:cubicBezTo>
                    <a:pt x="6" y="59"/>
                    <a:pt x="6" y="59"/>
                    <a:pt x="6" y="59"/>
                  </a:cubicBezTo>
                  <a:cubicBezTo>
                    <a:pt x="7" y="60"/>
                    <a:pt x="7" y="61"/>
                    <a:pt x="8" y="61"/>
                  </a:cubicBezTo>
                  <a:cubicBezTo>
                    <a:pt x="12" y="59"/>
                    <a:pt x="12" y="59"/>
                    <a:pt x="12" y="59"/>
                  </a:cubicBezTo>
                  <a:cubicBezTo>
                    <a:pt x="12" y="59"/>
                    <a:pt x="13" y="60"/>
                    <a:pt x="13" y="60"/>
                  </a:cubicBezTo>
                  <a:cubicBezTo>
                    <a:pt x="10" y="64"/>
                    <a:pt x="10" y="64"/>
                    <a:pt x="10" y="64"/>
                  </a:cubicBezTo>
                  <a:cubicBezTo>
                    <a:pt x="11" y="65"/>
                    <a:pt x="12" y="65"/>
                    <a:pt x="12" y="66"/>
                  </a:cubicBezTo>
                  <a:cubicBezTo>
                    <a:pt x="16" y="63"/>
                    <a:pt x="16" y="63"/>
                    <a:pt x="16" y="63"/>
                  </a:cubicBezTo>
                  <a:cubicBezTo>
                    <a:pt x="16" y="63"/>
                    <a:pt x="17" y="64"/>
                    <a:pt x="17" y="64"/>
                  </a:cubicBezTo>
                  <a:cubicBezTo>
                    <a:pt x="15" y="68"/>
                    <a:pt x="15" y="68"/>
                    <a:pt x="15" y="68"/>
                  </a:cubicBezTo>
                  <a:cubicBezTo>
                    <a:pt x="16" y="69"/>
                    <a:pt x="17" y="69"/>
                    <a:pt x="18" y="70"/>
                  </a:cubicBezTo>
                  <a:cubicBezTo>
                    <a:pt x="20" y="66"/>
                    <a:pt x="20" y="66"/>
                    <a:pt x="20" y="66"/>
                  </a:cubicBezTo>
                  <a:cubicBezTo>
                    <a:pt x="21" y="67"/>
                    <a:pt x="22" y="67"/>
                    <a:pt x="22" y="67"/>
                  </a:cubicBezTo>
                  <a:cubicBezTo>
                    <a:pt x="21" y="72"/>
                    <a:pt x="21" y="72"/>
                    <a:pt x="21" y="72"/>
                  </a:cubicBezTo>
                  <a:cubicBezTo>
                    <a:pt x="22" y="72"/>
                    <a:pt x="23" y="72"/>
                    <a:pt x="23" y="73"/>
                  </a:cubicBezTo>
                  <a:cubicBezTo>
                    <a:pt x="25" y="69"/>
                    <a:pt x="25" y="69"/>
                    <a:pt x="25" y="69"/>
                  </a:cubicBezTo>
                  <a:cubicBezTo>
                    <a:pt x="26" y="69"/>
                    <a:pt x="27" y="69"/>
                    <a:pt x="27" y="69"/>
                  </a:cubicBezTo>
                  <a:cubicBezTo>
                    <a:pt x="27" y="74"/>
                    <a:pt x="27" y="74"/>
                    <a:pt x="27" y="74"/>
                  </a:cubicBezTo>
                  <a:cubicBezTo>
                    <a:pt x="28" y="74"/>
                    <a:pt x="29" y="74"/>
                    <a:pt x="30" y="75"/>
                  </a:cubicBezTo>
                  <a:cubicBezTo>
                    <a:pt x="31" y="70"/>
                    <a:pt x="31" y="70"/>
                    <a:pt x="31" y="70"/>
                  </a:cubicBezTo>
                  <a:cubicBezTo>
                    <a:pt x="32" y="70"/>
                    <a:pt x="32" y="70"/>
                    <a:pt x="33" y="70"/>
                  </a:cubicBezTo>
                  <a:cubicBezTo>
                    <a:pt x="33" y="75"/>
                    <a:pt x="33" y="75"/>
                    <a:pt x="33" y="75"/>
                  </a:cubicBezTo>
                  <a:cubicBezTo>
                    <a:pt x="34" y="75"/>
                    <a:pt x="35" y="75"/>
                    <a:pt x="36" y="75"/>
                  </a:cubicBezTo>
                  <a:cubicBezTo>
                    <a:pt x="37" y="70"/>
                    <a:pt x="37" y="70"/>
                    <a:pt x="37" y="70"/>
                  </a:cubicBezTo>
                  <a:cubicBezTo>
                    <a:pt x="37" y="70"/>
                    <a:pt x="38" y="70"/>
                    <a:pt x="39" y="70"/>
                  </a:cubicBezTo>
                  <a:cubicBezTo>
                    <a:pt x="40" y="75"/>
                    <a:pt x="40" y="75"/>
                    <a:pt x="40" y="75"/>
                  </a:cubicBezTo>
                  <a:cubicBezTo>
                    <a:pt x="41" y="75"/>
                    <a:pt x="42" y="75"/>
                    <a:pt x="42" y="74"/>
                  </a:cubicBezTo>
                  <a:cubicBezTo>
                    <a:pt x="42" y="70"/>
                    <a:pt x="42" y="70"/>
                    <a:pt x="42" y="70"/>
                  </a:cubicBezTo>
                  <a:cubicBezTo>
                    <a:pt x="43" y="70"/>
                    <a:pt x="43" y="69"/>
                    <a:pt x="44" y="69"/>
                  </a:cubicBezTo>
                  <a:cubicBezTo>
                    <a:pt x="46" y="73"/>
                    <a:pt x="46" y="73"/>
                    <a:pt x="46" y="73"/>
                  </a:cubicBezTo>
                  <a:cubicBezTo>
                    <a:pt x="47" y="73"/>
                    <a:pt x="48" y="73"/>
                    <a:pt x="49" y="73"/>
                  </a:cubicBezTo>
                  <a:cubicBezTo>
                    <a:pt x="48" y="68"/>
                    <a:pt x="48" y="68"/>
                    <a:pt x="48" y="68"/>
                  </a:cubicBezTo>
                  <a:cubicBezTo>
                    <a:pt x="48" y="68"/>
                    <a:pt x="49" y="67"/>
                    <a:pt x="49" y="67"/>
                  </a:cubicBezTo>
                  <a:cubicBezTo>
                    <a:pt x="52" y="71"/>
                    <a:pt x="52" y="71"/>
                    <a:pt x="52" y="71"/>
                  </a:cubicBezTo>
                  <a:cubicBezTo>
                    <a:pt x="52" y="71"/>
                    <a:pt x="53" y="70"/>
                    <a:pt x="53" y="70"/>
                  </a:cubicBezTo>
                  <a:cubicBezTo>
                    <a:pt x="54" y="70"/>
                    <a:pt x="54" y="70"/>
                    <a:pt x="54" y="70"/>
                  </a:cubicBezTo>
                  <a:cubicBezTo>
                    <a:pt x="53" y="65"/>
                    <a:pt x="53" y="65"/>
                    <a:pt x="53" y="65"/>
                  </a:cubicBezTo>
                  <a:cubicBezTo>
                    <a:pt x="53" y="65"/>
                    <a:pt x="54" y="64"/>
                    <a:pt x="54" y="64"/>
                  </a:cubicBezTo>
                  <a:cubicBezTo>
                    <a:pt x="57" y="67"/>
                    <a:pt x="57" y="67"/>
                    <a:pt x="57" y="67"/>
                  </a:cubicBezTo>
                  <a:cubicBezTo>
                    <a:pt x="58" y="67"/>
                    <a:pt x="59" y="66"/>
                    <a:pt x="59" y="66"/>
                  </a:cubicBezTo>
                  <a:cubicBezTo>
                    <a:pt x="57" y="62"/>
                    <a:pt x="57" y="62"/>
                    <a:pt x="57" y="62"/>
                  </a:cubicBezTo>
                  <a:cubicBezTo>
                    <a:pt x="57" y="61"/>
                    <a:pt x="58" y="61"/>
                    <a:pt x="58" y="60"/>
                  </a:cubicBezTo>
                  <a:cubicBezTo>
                    <a:pt x="62" y="63"/>
                    <a:pt x="62" y="63"/>
                    <a:pt x="62" y="63"/>
                  </a:cubicBezTo>
                  <a:cubicBezTo>
                    <a:pt x="63" y="62"/>
                    <a:pt x="63" y="61"/>
                    <a:pt x="64" y="61"/>
                  </a:cubicBezTo>
                  <a:cubicBezTo>
                    <a:pt x="61" y="57"/>
                    <a:pt x="61" y="57"/>
                    <a:pt x="61" y="57"/>
                  </a:cubicBezTo>
                  <a:cubicBezTo>
                    <a:pt x="61" y="57"/>
                    <a:pt x="62" y="56"/>
                    <a:pt x="62" y="56"/>
                  </a:cubicBezTo>
                  <a:cubicBezTo>
                    <a:pt x="66" y="57"/>
                    <a:pt x="66" y="57"/>
                    <a:pt x="66" y="57"/>
                  </a:cubicBezTo>
                  <a:cubicBezTo>
                    <a:pt x="66" y="57"/>
                    <a:pt x="67" y="56"/>
                    <a:pt x="67" y="55"/>
                  </a:cubicBezTo>
                  <a:cubicBezTo>
                    <a:pt x="64" y="52"/>
                    <a:pt x="64" y="52"/>
                    <a:pt x="64" y="52"/>
                  </a:cubicBezTo>
                  <a:cubicBezTo>
                    <a:pt x="64" y="52"/>
                    <a:pt x="64" y="51"/>
                    <a:pt x="65" y="50"/>
                  </a:cubicBezTo>
                  <a:cubicBezTo>
                    <a:pt x="69" y="51"/>
                    <a:pt x="69" y="51"/>
                    <a:pt x="69" y="51"/>
                  </a:cubicBezTo>
                  <a:cubicBezTo>
                    <a:pt x="69" y="51"/>
                    <a:pt x="69" y="50"/>
                    <a:pt x="70" y="49"/>
                  </a:cubicBezTo>
                  <a:cubicBezTo>
                    <a:pt x="66" y="47"/>
                    <a:pt x="66" y="47"/>
                    <a:pt x="66" y="47"/>
                  </a:cubicBezTo>
                  <a:cubicBezTo>
                    <a:pt x="66" y="46"/>
                    <a:pt x="66" y="45"/>
                    <a:pt x="66" y="45"/>
                  </a:cubicBezTo>
                  <a:cubicBezTo>
                    <a:pt x="71" y="45"/>
                    <a:pt x="71" y="45"/>
                    <a:pt x="71" y="45"/>
                  </a:cubicBezTo>
                  <a:cubicBezTo>
                    <a:pt x="71" y="44"/>
                    <a:pt x="71" y="43"/>
                    <a:pt x="71" y="42"/>
                  </a:cubicBezTo>
                  <a:cubicBezTo>
                    <a:pt x="67" y="41"/>
                    <a:pt x="67" y="41"/>
                    <a:pt x="67" y="41"/>
                  </a:cubicBezTo>
                  <a:cubicBezTo>
                    <a:pt x="67" y="40"/>
                    <a:pt x="67" y="40"/>
                    <a:pt x="67" y="39"/>
                  </a:cubicBezTo>
                  <a:cubicBezTo>
                    <a:pt x="71" y="38"/>
                    <a:pt x="71" y="38"/>
                    <a:pt x="71" y="38"/>
                  </a:cubicBezTo>
                  <a:cubicBezTo>
                    <a:pt x="71" y="37"/>
                    <a:pt x="71" y="36"/>
                    <a:pt x="71" y="35"/>
                  </a:cubicBezTo>
                  <a:cubicBezTo>
                    <a:pt x="67" y="35"/>
                    <a:pt x="67" y="35"/>
                    <a:pt x="67" y="35"/>
                  </a:cubicBezTo>
                  <a:cubicBezTo>
                    <a:pt x="67" y="34"/>
                    <a:pt x="67" y="34"/>
                    <a:pt x="67" y="33"/>
                  </a:cubicBezTo>
                  <a:cubicBezTo>
                    <a:pt x="71" y="32"/>
                    <a:pt x="71" y="32"/>
                    <a:pt x="71" y="32"/>
                  </a:cubicBezTo>
                  <a:cubicBezTo>
                    <a:pt x="71" y="31"/>
                    <a:pt x="71" y="30"/>
                    <a:pt x="70" y="29"/>
                  </a:cubicBezTo>
                  <a:cubicBezTo>
                    <a:pt x="66" y="29"/>
                    <a:pt x="66" y="29"/>
                    <a:pt x="66" y="29"/>
                  </a:cubicBezTo>
                  <a:cubicBezTo>
                    <a:pt x="66" y="29"/>
                    <a:pt x="66" y="28"/>
                    <a:pt x="65" y="27"/>
                  </a:cubicBezTo>
                  <a:cubicBezTo>
                    <a:pt x="69" y="25"/>
                    <a:pt x="69" y="25"/>
                    <a:pt x="69" y="25"/>
                  </a:cubicBezTo>
                  <a:cubicBezTo>
                    <a:pt x="69" y="24"/>
                    <a:pt x="69" y="23"/>
                    <a:pt x="68" y="23"/>
                  </a:cubicBezTo>
                  <a:cubicBezTo>
                    <a:pt x="64" y="24"/>
                    <a:pt x="64" y="24"/>
                    <a:pt x="64" y="24"/>
                  </a:cubicBezTo>
                  <a:cubicBezTo>
                    <a:pt x="64" y="23"/>
                    <a:pt x="63" y="23"/>
                    <a:pt x="63" y="22"/>
                  </a:cubicBezTo>
                  <a:close/>
                  <a:moveTo>
                    <a:pt x="24" y="56"/>
                  </a:moveTo>
                  <a:cubicBezTo>
                    <a:pt x="20" y="58"/>
                    <a:pt x="14" y="57"/>
                    <a:pt x="12" y="52"/>
                  </a:cubicBezTo>
                  <a:cubicBezTo>
                    <a:pt x="9" y="48"/>
                    <a:pt x="11" y="42"/>
                    <a:pt x="15" y="39"/>
                  </a:cubicBezTo>
                  <a:cubicBezTo>
                    <a:pt x="19" y="37"/>
                    <a:pt x="25" y="38"/>
                    <a:pt x="27" y="43"/>
                  </a:cubicBezTo>
                  <a:cubicBezTo>
                    <a:pt x="30" y="47"/>
                    <a:pt x="28" y="53"/>
                    <a:pt x="24" y="56"/>
                  </a:cubicBezTo>
                  <a:close/>
                  <a:moveTo>
                    <a:pt x="49" y="63"/>
                  </a:moveTo>
                  <a:cubicBezTo>
                    <a:pt x="45" y="65"/>
                    <a:pt x="40" y="64"/>
                    <a:pt x="37" y="59"/>
                  </a:cubicBezTo>
                  <a:cubicBezTo>
                    <a:pt x="35" y="55"/>
                    <a:pt x="36" y="49"/>
                    <a:pt x="41" y="47"/>
                  </a:cubicBezTo>
                  <a:cubicBezTo>
                    <a:pt x="45" y="44"/>
                    <a:pt x="50" y="46"/>
                    <a:pt x="53" y="50"/>
                  </a:cubicBezTo>
                  <a:cubicBezTo>
                    <a:pt x="55" y="55"/>
                    <a:pt x="54" y="60"/>
                    <a:pt x="49" y="63"/>
                  </a:cubicBezTo>
                  <a:close/>
                  <a:moveTo>
                    <a:pt x="32" y="40"/>
                  </a:moveTo>
                  <a:cubicBezTo>
                    <a:pt x="31" y="38"/>
                    <a:pt x="32" y="35"/>
                    <a:pt x="34" y="34"/>
                  </a:cubicBezTo>
                  <a:cubicBezTo>
                    <a:pt x="36" y="33"/>
                    <a:pt x="38" y="34"/>
                    <a:pt x="39" y="36"/>
                  </a:cubicBezTo>
                  <a:cubicBezTo>
                    <a:pt x="40" y="38"/>
                    <a:pt x="39" y="40"/>
                    <a:pt x="38" y="41"/>
                  </a:cubicBezTo>
                  <a:cubicBezTo>
                    <a:pt x="36" y="42"/>
                    <a:pt x="33" y="42"/>
                    <a:pt x="32" y="40"/>
                  </a:cubicBezTo>
                  <a:close/>
                  <a:moveTo>
                    <a:pt x="31" y="29"/>
                  </a:moveTo>
                  <a:cubicBezTo>
                    <a:pt x="27" y="31"/>
                    <a:pt x="21" y="30"/>
                    <a:pt x="19" y="25"/>
                  </a:cubicBezTo>
                  <a:cubicBezTo>
                    <a:pt x="16" y="21"/>
                    <a:pt x="18" y="15"/>
                    <a:pt x="22" y="13"/>
                  </a:cubicBezTo>
                  <a:cubicBezTo>
                    <a:pt x="26" y="10"/>
                    <a:pt x="32" y="12"/>
                    <a:pt x="34" y="16"/>
                  </a:cubicBezTo>
                  <a:cubicBezTo>
                    <a:pt x="36" y="21"/>
                    <a:pt x="35" y="26"/>
                    <a:pt x="31" y="29"/>
                  </a:cubicBezTo>
                  <a:close/>
                  <a:moveTo>
                    <a:pt x="56" y="36"/>
                  </a:moveTo>
                  <a:cubicBezTo>
                    <a:pt x="52" y="39"/>
                    <a:pt x="47" y="37"/>
                    <a:pt x="44" y="33"/>
                  </a:cubicBezTo>
                  <a:cubicBezTo>
                    <a:pt x="42" y="28"/>
                    <a:pt x="43" y="22"/>
                    <a:pt x="47" y="20"/>
                  </a:cubicBezTo>
                  <a:cubicBezTo>
                    <a:pt x="52" y="17"/>
                    <a:pt x="57" y="19"/>
                    <a:pt x="60" y="23"/>
                  </a:cubicBezTo>
                  <a:cubicBezTo>
                    <a:pt x="62" y="28"/>
                    <a:pt x="61" y="34"/>
                    <a:pt x="5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6"/>
            <p:cNvSpPr>
              <a:spLocks noEditPoints="1"/>
            </p:cNvSpPr>
            <p:nvPr/>
          </p:nvSpPr>
          <p:spPr bwMode="auto">
            <a:xfrm>
              <a:off x="1192213" y="2576513"/>
              <a:ext cx="28575" cy="28575"/>
            </a:xfrm>
            <a:custGeom>
              <a:avLst/>
              <a:gdLst>
                <a:gd name="T0" fmla="*/ 23 w 27"/>
                <a:gd name="T1" fmla="*/ 14 h 27"/>
                <a:gd name="T2" fmla="*/ 23 w 27"/>
                <a:gd name="T3" fmla="*/ 14 h 27"/>
                <a:gd name="T4" fmla="*/ 23 w 27"/>
                <a:gd name="T5" fmla="*/ 12 h 27"/>
                <a:gd name="T6" fmla="*/ 27 w 27"/>
                <a:gd name="T7" fmla="*/ 10 h 27"/>
                <a:gd name="T8" fmla="*/ 25 w 27"/>
                <a:gd name="T9" fmla="*/ 6 h 27"/>
                <a:gd name="T10" fmla="*/ 21 w 27"/>
                <a:gd name="T11" fmla="*/ 7 h 27"/>
                <a:gd name="T12" fmla="*/ 19 w 27"/>
                <a:gd name="T13" fmla="*/ 5 h 27"/>
                <a:gd name="T14" fmla="*/ 20 w 27"/>
                <a:gd name="T15" fmla="*/ 1 h 27"/>
                <a:gd name="T16" fmla="*/ 16 w 27"/>
                <a:gd name="T17" fmla="*/ 0 h 27"/>
                <a:gd name="T18" fmla="*/ 14 w 27"/>
                <a:gd name="T19" fmla="*/ 3 h 27"/>
                <a:gd name="T20" fmla="*/ 13 w 27"/>
                <a:gd name="T21" fmla="*/ 3 h 27"/>
                <a:gd name="T22" fmla="*/ 12 w 27"/>
                <a:gd name="T23" fmla="*/ 3 h 27"/>
                <a:gd name="T24" fmla="*/ 10 w 27"/>
                <a:gd name="T25" fmla="*/ 0 h 27"/>
                <a:gd name="T26" fmla="*/ 6 w 27"/>
                <a:gd name="T27" fmla="*/ 2 h 27"/>
                <a:gd name="T28" fmla="*/ 7 w 27"/>
                <a:gd name="T29" fmla="*/ 6 h 27"/>
                <a:gd name="T30" fmla="*/ 6 w 27"/>
                <a:gd name="T31" fmla="*/ 7 h 27"/>
                <a:gd name="T32" fmla="*/ 2 w 27"/>
                <a:gd name="T33" fmla="*/ 6 h 27"/>
                <a:gd name="T34" fmla="*/ 0 w 27"/>
                <a:gd name="T35" fmla="*/ 11 h 27"/>
                <a:gd name="T36" fmla="*/ 4 w 27"/>
                <a:gd name="T37" fmla="*/ 13 h 27"/>
                <a:gd name="T38" fmla="*/ 4 w 27"/>
                <a:gd name="T39" fmla="*/ 14 h 27"/>
                <a:gd name="T40" fmla="*/ 4 w 27"/>
                <a:gd name="T41" fmla="*/ 15 h 27"/>
                <a:gd name="T42" fmla="*/ 0 w 27"/>
                <a:gd name="T43" fmla="*/ 17 h 27"/>
                <a:gd name="T44" fmla="*/ 2 w 27"/>
                <a:gd name="T45" fmla="*/ 21 h 27"/>
                <a:gd name="T46" fmla="*/ 6 w 27"/>
                <a:gd name="T47" fmla="*/ 20 h 27"/>
                <a:gd name="T48" fmla="*/ 8 w 27"/>
                <a:gd name="T49" fmla="*/ 22 h 27"/>
                <a:gd name="T50" fmla="*/ 7 w 27"/>
                <a:gd name="T51" fmla="*/ 26 h 27"/>
                <a:gd name="T52" fmla="*/ 11 w 27"/>
                <a:gd name="T53" fmla="*/ 27 h 27"/>
                <a:gd name="T54" fmla="*/ 13 w 27"/>
                <a:gd name="T55" fmla="*/ 24 h 27"/>
                <a:gd name="T56" fmla="*/ 13 w 27"/>
                <a:gd name="T57" fmla="*/ 24 h 27"/>
                <a:gd name="T58" fmla="*/ 15 w 27"/>
                <a:gd name="T59" fmla="*/ 24 h 27"/>
                <a:gd name="T60" fmla="*/ 17 w 27"/>
                <a:gd name="T61" fmla="*/ 27 h 27"/>
                <a:gd name="T62" fmla="*/ 21 w 27"/>
                <a:gd name="T63" fmla="*/ 25 h 27"/>
                <a:gd name="T64" fmla="*/ 20 w 27"/>
                <a:gd name="T65" fmla="*/ 21 h 27"/>
                <a:gd name="T66" fmla="*/ 21 w 27"/>
                <a:gd name="T67" fmla="*/ 20 h 27"/>
                <a:gd name="T68" fmla="*/ 25 w 27"/>
                <a:gd name="T69" fmla="*/ 21 h 27"/>
                <a:gd name="T70" fmla="*/ 27 w 27"/>
                <a:gd name="T71" fmla="*/ 16 h 27"/>
                <a:gd name="T72" fmla="*/ 23 w 27"/>
                <a:gd name="T73" fmla="*/ 14 h 27"/>
                <a:gd name="T74" fmla="*/ 13 w 27"/>
                <a:gd name="T75" fmla="*/ 18 h 27"/>
                <a:gd name="T76" fmla="*/ 9 w 27"/>
                <a:gd name="T77" fmla="*/ 14 h 27"/>
                <a:gd name="T78" fmla="*/ 13 w 27"/>
                <a:gd name="T79" fmla="*/ 9 h 27"/>
                <a:gd name="T80" fmla="*/ 18 w 27"/>
                <a:gd name="T81" fmla="*/ 14 h 27"/>
                <a:gd name="T82" fmla="*/ 13 w 27"/>
                <a:gd name="T83"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 h="27">
                  <a:moveTo>
                    <a:pt x="23" y="14"/>
                  </a:moveTo>
                  <a:cubicBezTo>
                    <a:pt x="23" y="14"/>
                    <a:pt x="23" y="14"/>
                    <a:pt x="23" y="14"/>
                  </a:cubicBezTo>
                  <a:cubicBezTo>
                    <a:pt x="23" y="13"/>
                    <a:pt x="23" y="13"/>
                    <a:pt x="23" y="12"/>
                  </a:cubicBezTo>
                  <a:cubicBezTo>
                    <a:pt x="27" y="10"/>
                    <a:pt x="27" y="10"/>
                    <a:pt x="27" y="10"/>
                  </a:cubicBezTo>
                  <a:cubicBezTo>
                    <a:pt x="26" y="8"/>
                    <a:pt x="26" y="7"/>
                    <a:pt x="25" y="6"/>
                  </a:cubicBezTo>
                  <a:cubicBezTo>
                    <a:pt x="21" y="7"/>
                    <a:pt x="21" y="7"/>
                    <a:pt x="21" y="7"/>
                  </a:cubicBezTo>
                  <a:cubicBezTo>
                    <a:pt x="20" y="6"/>
                    <a:pt x="20" y="6"/>
                    <a:pt x="19" y="5"/>
                  </a:cubicBezTo>
                  <a:cubicBezTo>
                    <a:pt x="20" y="1"/>
                    <a:pt x="20" y="1"/>
                    <a:pt x="20" y="1"/>
                  </a:cubicBezTo>
                  <a:cubicBezTo>
                    <a:pt x="19" y="1"/>
                    <a:pt x="18" y="0"/>
                    <a:pt x="16" y="0"/>
                  </a:cubicBezTo>
                  <a:cubicBezTo>
                    <a:pt x="14" y="3"/>
                    <a:pt x="14" y="3"/>
                    <a:pt x="14" y="3"/>
                  </a:cubicBezTo>
                  <a:cubicBezTo>
                    <a:pt x="14" y="3"/>
                    <a:pt x="14" y="3"/>
                    <a:pt x="13" y="3"/>
                  </a:cubicBezTo>
                  <a:cubicBezTo>
                    <a:pt x="13" y="3"/>
                    <a:pt x="13" y="3"/>
                    <a:pt x="12" y="3"/>
                  </a:cubicBezTo>
                  <a:cubicBezTo>
                    <a:pt x="10" y="0"/>
                    <a:pt x="10" y="0"/>
                    <a:pt x="10" y="0"/>
                  </a:cubicBezTo>
                  <a:cubicBezTo>
                    <a:pt x="9" y="0"/>
                    <a:pt x="7" y="1"/>
                    <a:pt x="6" y="2"/>
                  </a:cubicBezTo>
                  <a:cubicBezTo>
                    <a:pt x="7" y="6"/>
                    <a:pt x="7" y="6"/>
                    <a:pt x="7" y="6"/>
                  </a:cubicBezTo>
                  <a:cubicBezTo>
                    <a:pt x="7" y="6"/>
                    <a:pt x="6" y="7"/>
                    <a:pt x="6" y="7"/>
                  </a:cubicBezTo>
                  <a:cubicBezTo>
                    <a:pt x="2" y="6"/>
                    <a:pt x="2" y="6"/>
                    <a:pt x="2" y="6"/>
                  </a:cubicBezTo>
                  <a:cubicBezTo>
                    <a:pt x="1" y="8"/>
                    <a:pt x="1" y="9"/>
                    <a:pt x="0" y="11"/>
                  </a:cubicBezTo>
                  <a:cubicBezTo>
                    <a:pt x="4" y="13"/>
                    <a:pt x="4" y="13"/>
                    <a:pt x="4" y="13"/>
                  </a:cubicBezTo>
                  <a:cubicBezTo>
                    <a:pt x="4" y="13"/>
                    <a:pt x="4" y="13"/>
                    <a:pt x="4" y="14"/>
                  </a:cubicBezTo>
                  <a:cubicBezTo>
                    <a:pt x="4" y="14"/>
                    <a:pt x="4" y="14"/>
                    <a:pt x="4" y="15"/>
                  </a:cubicBezTo>
                  <a:cubicBezTo>
                    <a:pt x="0" y="17"/>
                    <a:pt x="0" y="17"/>
                    <a:pt x="0" y="17"/>
                  </a:cubicBezTo>
                  <a:cubicBezTo>
                    <a:pt x="1" y="19"/>
                    <a:pt x="1" y="20"/>
                    <a:pt x="2" y="21"/>
                  </a:cubicBezTo>
                  <a:cubicBezTo>
                    <a:pt x="6" y="20"/>
                    <a:pt x="6" y="20"/>
                    <a:pt x="6" y="20"/>
                  </a:cubicBezTo>
                  <a:cubicBezTo>
                    <a:pt x="6" y="21"/>
                    <a:pt x="7" y="21"/>
                    <a:pt x="8" y="22"/>
                  </a:cubicBezTo>
                  <a:cubicBezTo>
                    <a:pt x="7" y="26"/>
                    <a:pt x="7" y="26"/>
                    <a:pt x="7" y="26"/>
                  </a:cubicBezTo>
                  <a:cubicBezTo>
                    <a:pt x="8" y="26"/>
                    <a:pt x="9" y="27"/>
                    <a:pt x="11" y="27"/>
                  </a:cubicBezTo>
                  <a:cubicBezTo>
                    <a:pt x="13" y="24"/>
                    <a:pt x="13" y="24"/>
                    <a:pt x="13" y="24"/>
                  </a:cubicBezTo>
                  <a:cubicBezTo>
                    <a:pt x="13" y="24"/>
                    <a:pt x="13" y="24"/>
                    <a:pt x="13" y="24"/>
                  </a:cubicBezTo>
                  <a:cubicBezTo>
                    <a:pt x="14" y="24"/>
                    <a:pt x="14" y="24"/>
                    <a:pt x="15" y="24"/>
                  </a:cubicBezTo>
                  <a:cubicBezTo>
                    <a:pt x="17" y="27"/>
                    <a:pt x="17" y="27"/>
                    <a:pt x="17" y="27"/>
                  </a:cubicBezTo>
                  <a:cubicBezTo>
                    <a:pt x="18" y="27"/>
                    <a:pt x="20" y="26"/>
                    <a:pt x="21" y="25"/>
                  </a:cubicBezTo>
                  <a:cubicBezTo>
                    <a:pt x="20" y="21"/>
                    <a:pt x="20" y="21"/>
                    <a:pt x="20" y="21"/>
                  </a:cubicBezTo>
                  <a:cubicBezTo>
                    <a:pt x="20" y="21"/>
                    <a:pt x="21" y="20"/>
                    <a:pt x="21" y="20"/>
                  </a:cubicBezTo>
                  <a:cubicBezTo>
                    <a:pt x="25" y="21"/>
                    <a:pt x="25" y="21"/>
                    <a:pt x="25" y="21"/>
                  </a:cubicBezTo>
                  <a:cubicBezTo>
                    <a:pt x="26" y="19"/>
                    <a:pt x="26" y="18"/>
                    <a:pt x="27" y="16"/>
                  </a:cubicBezTo>
                  <a:lnTo>
                    <a:pt x="23" y="14"/>
                  </a:lnTo>
                  <a:close/>
                  <a:moveTo>
                    <a:pt x="13" y="18"/>
                  </a:moveTo>
                  <a:cubicBezTo>
                    <a:pt x="11" y="18"/>
                    <a:pt x="9" y="16"/>
                    <a:pt x="9" y="14"/>
                  </a:cubicBezTo>
                  <a:cubicBezTo>
                    <a:pt x="9" y="11"/>
                    <a:pt x="11" y="9"/>
                    <a:pt x="13" y="9"/>
                  </a:cubicBezTo>
                  <a:cubicBezTo>
                    <a:pt x="16" y="9"/>
                    <a:pt x="18" y="11"/>
                    <a:pt x="18" y="14"/>
                  </a:cubicBezTo>
                  <a:cubicBezTo>
                    <a:pt x="18" y="16"/>
                    <a:pt x="16" y="18"/>
                    <a:pt x="1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7"/>
            <p:cNvSpPr>
              <a:spLocks noEditPoints="1"/>
            </p:cNvSpPr>
            <p:nvPr/>
          </p:nvSpPr>
          <p:spPr bwMode="auto">
            <a:xfrm>
              <a:off x="1203325" y="2713038"/>
              <a:ext cx="25400" cy="25400"/>
            </a:xfrm>
            <a:custGeom>
              <a:avLst/>
              <a:gdLst>
                <a:gd name="T0" fmla="*/ 21 w 24"/>
                <a:gd name="T1" fmla="*/ 13 h 25"/>
                <a:gd name="T2" fmla="*/ 21 w 24"/>
                <a:gd name="T3" fmla="*/ 12 h 25"/>
                <a:gd name="T4" fmla="*/ 21 w 24"/>
                <a:gd name="T5" fmla="*/ 11 h 25"/>
                <a:gd name="T6" fmla="*/ 24 w 24"/>
                <a:gd name="T7" fmla="*/ 9 h 25"/>
                <a:gd name="T8" fmla="*/ 23 w 24"/>
                <a:gd name="T9" fmla="*/ 5 h 25"/>
                <a:gd name="T10" fmla="*/ 19 w 24"/>
                <a:gd name="T11" fmla="*/ 6 h 25"/>
                <a:gd name="T12" fmla="*/ 18 w 24"/>
                <a:gd name="T13" fmla="*/ 5 h 25"/>
                <a:gd name="T14" fmla="*/ 18 w 24"/>
                <a:gd name="T15" fmla="*/ 1 h 25"/>
                <a:gd name="T16" fmla="*/ 15 w 24"/>
                <a:gd name="T17" fmla="*/ 0 h 25"/>
                <a:gd name="T18" fmla="*/ 13 w 24"/>
                <a:gd name="T19" fmla="*/ 3 h 25"/>
                <a:gd name="T20" fmla="*/ 12 w 24"/>
                <a:gd name="T21" fmla="*/ 3 h 25"/>
                <a:gd name="T22" fmla="*/ 11 w 24"/>
                <a:gd name="T23" fmla="*/ 3 h 25"/>
                <a:gd name="T24" fmla="*/ 9 w 24"/>
                <a:gd name="T25" fmla="*/ 0 h 25"/>
                <a:gd name="T26" fmla="*/ 6 w 24"/>
                <a:gd name="T27" fmla="*/ 2 h 25"/>
                <a:gd name="T28" fmla="*/ 7 w 24"/>
                <a:gd name="T29" fmla="*/ 5 h 25"/>
                <a:gd name="T30" fmla="*/ 5 w 24"/>
                <a:gd name="T31" fmla="*/ 7 h 25"/>
                <a:gd name="T32" fmla="*/ 2 w 24"/>
                <a:gd name="T33" fmla="*/ 6 h 25"/>
                <a:gd name="T34" fmla="*/ 0 w 24"/>
                <a:gd name="T35" fmla="*/ 10 h 25"/>
                <a:gd name="T36" fmla="*/ 4 w 24"/>
                <a:gd name="T37" fmla="*/ 11 h 25"/>
                <a:gd name="T38" fmla="*/ 4 w 24"/>
                <a:gd name="T39" fmla="*/ 12 h 25"/>
                <a:gd name="T40" fmla="*/ 4 w 24"/>
                <a:gd name="T41" fmla="*/ 13 h 25"/>
                <a:gd name="T42" fmla="*/ 1 w 24"/>
                <a:gd name="T43" fmla="*/ 15 h 25"/>
                <a:gd name="T44" fmla="*/ 2 w 24"/>
                <a:gd name="T45" fmla="*/ 19 h 25"/>
                <a:gd name="T46" fmla="*/ 6 w 24"/>
                <a:gd name="T47" fmla="*/ 18 h 25"/>
                <a:gd name="T48" fmla="*/ 7 w 24"/>
                <a:gd name="T49" fmla="*/ 20 h 25"/>
                <a:gd name="T50" fmla="*/ 6 w 24"/>
                <a:gd name="T51" fmla="*/ 23 h 25"/>
                <a:gd name="T52" fmla="*/ 10 w 24"/>
                <a:gd name="T53" fmla="*/ 25 h 25"/>
                <a:gd name="T54" fmla="*/ 12 w 24"/>
                <a:gd name="T55" fmla="*/ 21 h 25"/>
                <a:gd name="T56" fmla="*/ 12 w 24"/>
                <a:gd name="T57" fmla="*/ 21 h 25"/>
                <a:gd name="T58" fmla="*/ 13 w 24"/>
                <a:gd name="T59" fmla="*/ 21 h 25"/>
                <a:gd name="T60" fmla="*/ 15 w 24"/>
                <a:gd name="T61" fmla="*/ 25 h 25"/>
                <a:gd name="T62" fmla="*/ 19 w 24"/>
                <a:gd name="T63" fmla="*/ 23 h 25"/>
                <a:gd name="T64" fmla="*/ 18 w 24"/>
                <a:gd name="T65" fmla="*/ 19 h 25"/>
                <a:gd name="T66" fmla="*/ 19 w 24"/>
                <a:gd name="T67" fmla="*/ 18 h 25"/>
                <a:gd name="T68" fmla="*/ 23 w 24"/>
                <a:gd name="T69" fmla="*/ 19 h 25"/>
                <a:gd name="T70" fmla="*/ 24 w 24"/>
                <a:gd name="T71" fmla="*/ 15 h 25"/>
                <a:gd name="T72" fmla="*/ 21 w 24"/>
                <a:gd name="T73" fmla="*/ 13 h 25"/>
                <a:gd name="T74" fmla="*/ 12 w 24"/>
                <a:gd name="T75" fmla="*/ 16 h 25"/>
                <a:gd name="T76" fmla="*/ 8 w 24"/>
                <a:gd name="T77" fmla="*/ 12 h 25"/>
                <a:gd name="T78" fmla="*/ 12 w 24"/>
                <a:gd name="T79" fmla="*/ 8 h 25"/>
                <a:gd name="T80" fmla="*/ 16 w 24"/>
                <a:gd name="T81" fmla="*/ 12 h 25"/>
                <a:gd name="T82" fmla="*/ 12 w 24"/>
                <a:gd name="T83" fmla="*/ 1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 h="25">
                  <a:moveTo>
                    <a:pt x="21" y="13"/>
                  </a:moveTo>
                  <a:cubicBezTo>
                    <a:pt x="21" y="13"/>
                    <a:pt x="21" y="13"/>
                    <a:pt x="21" y="12"/>
                  </a:cubicBezTo>
                  <a:cubicBezTo>
                    <a:pt x="21" y="12"/>
                    <a:pt x="21" y="11"/>
                    <a:pt x="21" y="11"/>
                  </a:cubicBezTo>
                  <a:cubicBezTo>
                    <a:pt x="24" y="9"/>
                    <a:pt x="24" y="9"/>
                    <a:pt x="24" y="9"/>
                  </a:cubicBezTo>
                  <a:cubicBezTo>
                    <a:pt x="24" y="8"/>
                    <a:pt x="23" y="6"/>
                    <a:pt x="23" y="5"/>
                  </a:cubicBezTo>
                  <a:cubicBezTo>
                    <a:pt x="19" y="6"/>
                    <a:pt x="19" y="6"/>
                    <a:pt x="19" y="6"/>
                  </a:cubicBezTo>
                  <a:cubicBezTo>
                    <a:pt x="19" y="6"/>
                    <a:pt x="18" y="5"/>
                    <a:pt x="18" y="5"/>
                  </a:cubicBezTo>
                  <a:cubicBezTo>
                    <a:pt x="18" y="1"/>
                    <a:pt x="18" y="1"/>
                    <a:pt x="18" y="1"/>
                  </a:cubicBezTo>
                  <a:cubicBezTo>
                    <a:pt x="17" y="1"/>
                    <a:pt x="16" y="0"/>
                    <a:pt x="15" y="0"/>
                  </a:cubicBezTo>
                  <a:cubicBezTo>
                    <a:pt x="13" y="3"/>
                    <a:pt x="13" y="3"/>
                    <a:pt x="13" y="3"/>
                  </a:cubicBezTo>
                  <a:cubicBezTo>
                    <a:pt x="13" y="3"/>
                    <a:pt x="13" y="3"/>
                    <a:pt x="12" y="3"/>
                  </a:cubicBezTo>
                  <a:cubicBezTo>
                    <a:pt x="12" y="3"/>
                    <a:pt x="12" y="3"/>
                    <a:pt x="11" y="3"/>
                  </a:cubicBezTo>
                  <a:cubicBezTo>
                    <a:pt x="9" y="0"/>
                    <a:pt x="9" y="0"/>
                    <a:pt x="9" y="0"/>
                  </a:cubicBezTo>
                  <a:cubicBezTo>
                    <a:pt x="8" y="0"/>
                    <a:pt x="7" y="1"/>
                    <a:pt x="6" y="2"/>
                  </a:cubicBezTo>
                  <a:cubicBezTo>
                    <a:pt x="7" y="5"/>
                    <a:pt x="7" y="5"/>
                    <a:pt x="7" y="5"/>
                  </a:cubicBezTo>
                  <a:cubicBezTo>
                    <a:pt x="6" y="6"/>
                    <a:pt x="6" y="6"/>
                    <a:pt x="5" y="7"/>
                  </a:cubicBezTo>
                  <a:cubicBezTo>
                    <a:pt x="2" y="6"/>
                    <a:pt x="2" y="6"/>
                    <a:pt x="2" y="6"/>
                  </a:cubicBezTo>
                  <a:cubicBezTo>
                    <a:pt x="1" y="7"/>
                    <a:pt x="1" y="8"/>
                    <a:pt x="0" y="10"/>
                  </a:cubicBezTo>
                  <a:cubicBezTo>
                    <a:pt x="4" y="11"/>
                    <a:pt x="4" y="11"/>
                    <a:pt x="4" y="11"/>
                  </a:cubicBezTo>
                  <a:cubicBezTo>
                    <a:pt x="4" y="12"/>
                    <a:pt x="4" y="12"/>
                    <a:pt x="4" y="12"/>
                  </a:cubicBezTo>
                  <a:cubicBezTo>
                    <a:pt x="4" y="13"/>
                    <a:pt x="4" y="13"/>
                    <a:pt x="4" y="13"/>
                  </a:cubicBezTo>
                  <a:cubicBezTo>
                    <a:pt x="1" y="15"/>
                    <a:pt x="1" y="15"/>
                    <a:pt x="1" y="15"/>
                  </a:cubicBezTo>
                  <a:cubicBezTo>
                    <a:pt x="1" y="17"/>
                    <a:pt x="1" y="18"/>
                    <a:pt x="2" y="19"/>
                  </a:cubicBezTo>
                  <a:cubicBezTo>
                    <a:pt x="6" y="18"/>
                    <a:pt x="6" y="18"/>
                    <a:pt x="6" y="18"/>
                  </a:cubicBezTo>
                  <a:cubicBezTo>
                    <a:pt x="6" y="19"/>
                    <a:pt x="6" y="19"/>
                    <a:pt x="7" y="20"/>
                  </a:cubicBezTo>
                  <a:cubicBezTo>
                    <a:pt x="6" y="23"/>
                    <a:pt x="6" y="23"/>
                    <a:pt x="6" y="23"/>
                  </a:cubicBezTo>
                  <a:cubicBezTo>
                    <a:pt x="7" y="24"/>
                    <a:pt x="8" y="24"/>
                    <a:pt x="10" y="25"/>
                  </a:cubicBezTo>
                  <a:cubicBezTo>
                    <a:pt x="12" y="21"/>
                    <a:pt x="12" y="21"/>
                    <a:pt x="12" y="21"/>
                  </a:cubicBezTo>
                  <a:cubicBezTo>
                    <a:pt x="12" y="21"/>
                    <a:pt x="12" y="21"/>
                    <a:pt x="12" y="21"/>
                  </a:cubicBezTo>
                  <a:cubicBezTo>
                    <a:pt x="13" y="21"/>
                    <a:pt x="13" y="21"/>
                    <a:pt x="13" y="21"/>
                  </a:cubicBezTo>
                  <a:cubicBezTo>
                    <a:pt x="15" y="25"/>
                    <a:pt x="15" y="25"/>
                    <a:pt x="15" y="25"/>
                  </a:cubicBezTo>
                  <a:cubicBezTo>
                    <a:pt x="17" y="24"/>
                    <a:pt x="18" y="24"/>
                    <a:pt x="19" y="23"/>
                  </a:cubicBezTo>
                  <a:cubicBezTo>
                    <a:pt x="18" y="19"/>
                    <a:pt x="18" y="19"/>
                    <a:pt x="18" y="19"/>
                  </a:cubicBezTo>
                  <a:cubicBezTo>
                    <a:pt x="18" y="19"/>
                    <a:pt x="19" y="18"/>
                    <a:pt x="19" y="18"/>
                  </a:cubicBezTo>
                  <a:cubicBezTo>
                    <a:pt x="23" y="19"/>
                    <a:pt x="23" y="19"/>
                    <a:pt x="23" y="19"/>
                  </a:cubicBezTo>
                  <a:cubicBezTo>
                    <a:pt x="23" y="18"/>
                    <a:pt x="24" y="16"/>
                    <a:pt x="24" y="15"/>
                  </a:cubicBezTo>
                  <a:lnTo>
                    <a:pt x="21" y="13"/>
                  </a:lnTo>
                  <a:close/>
                  <a:moveTo>
                    <a:pt x="12" y="16"/>
                  </a:moveTo>
                  <a:cubicBezTo>
                    <a:pt x="10" y="16"/>
                    <a:pt x="8" y="15"/>
                    <a:pt x="8" y="12"/>
                  </a:cubicBezTo>
                  <a:cubicBezTo>
                    <a:pt x="8" y="10"/>
                    <a:pt x="10" y="8"/>
                    <a:pt x="12" y="8"/>
                  </a:cubicBezTo>
                  <a:cubicBezTo>
                    <a:pt x="15" y="8"/>
                    <a:pt x="16" y="10"/>
                    <a:pt x="16" y="12"/>
                  </a:cubicBezTo>
                  <a:cubicBezTo>
                    <a:pt x="16" y="15"/>
                    <a:pt x="15" y="16"/>
                    <a:pt x="1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8"/>
            <p:cNvSpPr>
              <a:spLocks noEditPoints="1"/>
            </p:cNvSpPr>
            <p:nvPr/>
          </p:nvSpPr>
          <p:spPr bwMode="auto">
            <a:xfrm>
              <a:off x="1301750" y="2359026"/>
              <a:ext cx="74613" cy="77788"/>
            </a:xfrm>
            <a:custGeom>
              <a:avLst/>
              <a:gdLst>
                <a:gd name="T0" fmla="*/ 70 w 70"/>
                <a:gd name="T1" fmla="*/ 37 h 73"/>
                <a:gd name="T2" fmla="*/ 64 w 70"/>
                <a:gd name="T3" fmla="*/ 31 h 73"/>
                <a:gd name="T4" fmla="*/ 68 w 70"/>
                <a:gd name="T5" fmla="*/ 27 h 73"/>
                <a:gd name="T6" fmla="*/ 62 w 70"/>
                <a:gd name="T7" fmla="*/ 23 h 73"/>
                <a:gd name="T8" fmla="*/ 64 w 70"/>
                <a:gd name="T9" fmla="*/ 17 h 73"/>
                <a:gd name="T10" fmla="*/ 57 w 70"/>
                <a:gd name="T11" fmla="*/ 16 h 73"/>
                <a:gd name="T12" fmla="*/ 58 w 70"/>
                <a:gd name="T13" fmla="*/ 9 h 73"/>
                <a:gd name="T14" fmla="*/ 50 w 70"/>
                <a:gd name="T15" fmla="*/ 10 h 73"/>
                <a:gd name="T16" fmla="*/ 50 w 70"/>
                <a:gd name="T17" fmla="*/ 4 h 73"/>
                <a:gd name="T18" fmla="*/ 42 w 70"/>
                <a:gd name="T19" fmla="*/ 7 h 73"/>
                <a:gd name="T20" fmla="*/ 40 w 70"/>
                <a:gd name="T21" fmla="*/ 1 h 73"/>
                <a:gd name="T22" fmla="*/ 34 w 70"/>
                <a:gd name="T23" fmla="*/ 6 h 73"/>
                <a:gd name="T24" fmla="*/ 30 w 70"/>
                <a:gd name="T25" fmla="*/ 1 h 73"/>
                <a:gd name="T26" fmla="*/ 26 w 70"/>
                <a:gd name="T27" fmla="*/ 7 h 73"/>
                <a:gd name="T28" fmla="*/ 21 w 70"/>
                <a:gd name="T29" fmla="*/ 4 h 73"/>
                <a:gd name="T30" fmla="*/ 18 w 70"/>
                <a:gd name="T31" fmla="*/ 11 h 73"/>
                <a:gd name="T32" fmla="*/ 12 w 70"/>
                <a:gd name="T33" fmla="*/ 9 h 73"/>
                <a:gd name="T34" fmla="*/ 12 w 70"/>
                <a:gd name="T35" fmla="*/ 17 h 73"/>
                <a:gd name="T36" fmla="*/ 6 w 70"/>
                <a:gd name="T37" fmla="*/ 17 h 73"/>
                <a:gd name="T38" fmla="*/ 8 w 70"/>
                <a:gd name="T39" fmla="*/ 25 h 73"/>
                <a:gd name="T40" fmla="*/ 2 w 70"/>
                <a:gd name="T41" fmla="*/ 26 h 73"/>
                <a:gd name="T42" fmla="*/ 5 w 70"/>
                <a:gd name="T43" fmla="*/ 33 h 73"/>
                <a:gd name="T44" fmla="*/ 0 w 70"/>
                <a:gd name="T45" fmla="*/ 36 h 73"/>
                <a:gd name="T46" fmla="*/ 0 w 70"/>
                <a:gd name="T47" fmla="*/ 42 h 73"/>
                <a:gd name="T48" fmla="*/ 6 w 70"/>
                <a:gd name="T49" fmla="*/ 44 h 73"/>
                <a:gd name="T50" fmla="*/ 3 w 70"/>
                <a:gd name="T51" fmla="*/ 52 h 73"/>
                <a:gd name="T52" fmla="*/ 9 w 70"/>
                <a:gd name="T53" fmla="*/ 52 h 73"/>
                <a:gd name="T54" fmla="*/ 8 w 70"/>
                <a:gd name="T55" fmla="*/ 60 h 73"/>
                <a:gd name="T56" fmla="*/ 15 w 70"/>
                <a:gd name="T57" fmla="*/ 59 h 73"/>
                <a:gd name="T58" fmla="*/ 16 w 70"/>
                <a:gd name="T59" fmla="*/ 67 h 73"/>
                <a:gd name="T60" fmla="*/ 21 w 70"/>
                <a:gd name="T61" fmla="*/ 64 h 73"/>
                <a:gd name="T62" fmla="*/ 25 w 70"/>
                <a:gd name="T63" fmla="*/ 72 h 73"/>
                <a:gd name="T64" fmla="*/ 30 w 70"/>
                <a:gd name="T65" fmla="*/ 67 h 73"/>
                <a:gd name="T66" fmla="*/ 35 w 70"/>
                <a:gd name="T67" fmla="*/ 73 h 73"/>
                <a:gd name="T68" fmla="*/ 38 w 70"/>
                <a:gd name="T69" fmla="*/ 68 h 73"/>
                <a:gd name="T70" fmla="*/ 44 w 70"/>
                <a:gd name="T71" fmla="*/ 72 h 73"/>
                <a:gd name="T72" fmla="*/ 46 w 70"/>
                <a:gd name="T73" fmla="*/ 65 h 73"/>
                <a:gd name="T74" fmla="*/ 53 w 70"/>
                <a:gd name="T75" fmla="*/ 67 h 73"/>
                <a:gd name="T76" fmla="*/ 53 w 70"/>
                <a:gd name="T77" fmla="*/ 61 h 73"/>
                <a:gd name="T78" fmla="*/ 61 w 70"/>
                <a:gd name="T79" fmla="*/ 61 h 73"/>
                <a:gd name="T80" fmla="*/ 59 w 70"/>
                <a:gd name="T81" fmla="*/ 54 h 73"/>
                <a:gd name="T82" fmla="*/ 66 w 70"/>
                <a:gd name="T83" fmla="*/ 52 h 73"/>
                <a:gd name="T84" fmla="*/ 63 w 70"/>
                <a:gd name="T85" fmla="*/ 47 h 73"/>
                <a:gd name="T86" fmla="*/ 69 w 70"/>
                <a:gd name="T87" fmla="*/ 42 h 73"/>
                <a:gd name="T88" fmla="*/ 65 w 70"/>
                <a:gd name="T89" fmla="*/ 38 h 73"/>
                <a:gd name="T90" fmla="*/ 35 w 70"/>
                <a:gd name="T91" fmla="*/ 64 h 73"/>
                <a:gd name="T92" fmla="*/ 35 w 70"/>
                <a:gd name="T93" fmla="*/ 10 h 73"/>
                <a:gd name="T94" fmla="*/ 35 w 70"/>
                <a:gd name="T95" fmla="*/ 6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0" h="73">
                  <a:moveTo>
                    <a:pt x="70" y="37"/>
                  </a:moveTo>
                  <a:cubicBezTo>
                    <a:pt x="70" y="37"/>
                    <a:pt x="70" y="37"/>
                    <a:pt x="70" y="37"/>
                  </a:cubicBezTo>
                  <a:cubicBezTo>
                    <a:pt x="70" y="35"/>
                    <a:pt x="70" y="33"/>
                    <a:pt x="69" y="32"/>
                  </a:cubicBezTo>
                  <a:cubicBezTo>
                    <a:pt x="64" y="31"/>
                    <a:pt x="64" y="31"/>
                    <a:pt x="64" y="31"/>
                  </a:cubicBezTo>
                  <a:cubicBezTo>
                    <a:pt x="64" y="31"/>
                    <a:pt x="64" y="30"/>
                    <a:pt x="64" y="29"/>
                  </a:cubicBezTo>
                  <a:cubicBezTo>
                    <a:pt x="68" y="27"/>
                    <a:pt x="68" y="27"/>
                    <a:pt x="68" y="27"/>
                  </a:cubicBezTo>
                  <a:cubicBezTo>
                    <a:pt x="68" y="25"/>
                    <a:pt x="67" y="23"/>
                    <a:pt x="67" y="22"/>
                  </a:cubicBezTo>
                  <a:cubicBezTo>
                    <a:pt x="62" y="23"/>
                    <a:pt x="62" y="23"/>
                    <a:pt x="62" y="23"/>
                  </a:cubicBezTo>
                  <a:cubicBezTo>
                    <a:pt x="61" y="22"/>
                    <a:pt x="61" y="22"/>
                    <a:pt x="60" y="21"/>
                  </a:cubicBezTo>
                  <a:cubicBezTo>
                    <a:pt x="64" y="17"/>
                    <a:pt x="64" y="17"/>
                    <a:pt x="64" y="17"/>
                  </a:cubicBezTo>
                  <a:cubicBezTo>
                    <a:pt x="63" y="16"/>
                    <a:pt x="62" y="14"/>
                    <a:pt x="61" y="13"/>
                  </a:cubicBezTo>
                  <a:cubicBezTo>
                    <a:pt x="57" y="16"/>
                    <a:pt x="57" y="16"/>
                    <a:pt x="57" y="16"/>
                  </a:cubicBezTo>
                  <a:cubicBezTo>
                    <a:pt x="56" y="15"/>
                    <a:pt x="56" y="15"/>
                    <a:pt x="55" y="14"/>
                  </a:cubicBezTo>
                  <a:cubicBezTo>
                    <a:pt x="58" y="9"/>
                    <a:pt x="58" y="9"/>
                    <a:pt x="58" y="9"/>
                  </a:cubicBezTo>
                  <a:cubicBezTo>
                    <a:pt x="57" y="8"/>
                    <a:pt x="55" y="7"/>
                    <a:pt x="54" y="6"/>
                  </a:cubicBezTo>
                  <a:cubicBezTo>
                    <a:pt x="50" y="10"/>
                    <a:pt x="50" y="10"/>
                    <a:pt x="50" y="10"/>
                  </a:cubicBezTo>
                  <a:cubicBezTo>
                    <a:pt x="50" y="10"/>
                    <a:pt x="49" y="9"/>
                    <a:pt x="48" y="9"/>
                  </a:cubicBezTo>
                  <a:cubicBezTo>
                    <a:pt x="50" y="4"/>
                    <a:pt x="50" y="4"/>
                    <a:pt x="50" y="4"/>
                  </a:cubicBezTo>
                  <a:cubicBezTo>
                    <a:pt x="48" y="3"/>
                    <a:pt x="46" y="2"/>
                    <a:pt x="45" y="2"/>
                  </a:cubicBezTo>
                  <a:cubicBezTo>
                    <a:pt x="42" y="7"/>
                    <a:pt x="42" y="7"/>
                    <a:pt x="42" y="7"/>
                  </a:cubicBezTo>
                  <a:cubicBezTo>
                    <a:pt x="42" y="6"/>
                    <a:pt x="41" y="6"/>
                    <a:pt x="40" y="6"/>
                  </a:cubicBezTo>
                  <a:cubicBezTo>
                    <a:pt x="40" y="1"/>
                    <a:pt x="40" y="1"/>
                    <a:pt x="40" y="1"/>
                  </a:cubicBezTo>
                  <a:cubicBezTo>
                    <a:pt x="38" y="0"/>
                    <a:pt x="37" y="0"/>
                    <a:pt x="35" y="0"/>
                  </a:cubicBezTo>
                  <a:cubicBezTo>
                    <a:pt x="34" y="6"/>
                    <a:pt x="34" y="6"/>
                    <a:pt x="34" y="6"/>
                  </a:cubicBezTo>
                  <a:cubicBezTo>
                    <a:pt x="33" y="6"/>
                    <a:pt x="33" y="6"/>
                    <a:pt x="32" y="6"/>
                  </a:cubicBezTo>
                  <a:cubicBezTo>
                    <a:pt x="30" y="1"/>
                    <a:pt x="30" y="1"/>
                    <a:pt x="30" y="1"/>
                  </a:cubicBezTo>
                  <a:cubicBezTo>
                    <a:pt x="28" y="1"/>
                    <a:pt x="27" y="1"/>
                    <a:pt x="25" y="2"/>
                  </a:cubicBezTo>
                  <a:cubicBezTo>
                    <a:pt x="26" y="7"/>
                    <a:pt x="26" y="7"/>
                    <a:pt x="26" y="7"/>
                  </a:cubicBezTo>
                  <a:cubicBezTo>
                    <a:pt x="25" y="7"/>
                    <a:pt x="24" y="8"/>
                    <a:pt x="24" y="8"/>
                  </a:cubicBezTo>
                  <a:cubicBezTo>
                    <a:pt x="21" y="4"/>
                    <a:pt x="21" y="4"/>
                    <a:pt x="21" y="4"/>
                  </a:cubicBezTo>
                  <a:cubicBezTo>
                    <a:pt x="19" y="4"/>
                    <a:pt x="18" y="5"/>
                    <a:pt x="16" y="6"/>
                  </a:cubicBezTo>
                  <a:cubicBezTo>
                    <a:pt x="18" y="11"/>
                    <a:pt x="18" y="11"/>
                    <a:pt x="18" y="11"/>
                  </a:cubicBezTo>
                  <a:cubicBezTo>
                    <a:pt x="18" y="11"/>
                    <a:pt x="17" y="12"/>
                    <a:pt x="16" y="12"/>
                  </a:cubicBezTo>
                  <a:cubicBezTo>
                    <a:pt x="12" y="9"/>
                    <a:pt x="12" y="9"/>
                    <a:pt x="12" y="9"/>
                  </a:cubicBezTo>
                  <a:cubicBezTo>
                    <a:pt x="11" y="10"/>
                    <a:pt x="10" y="11"/>
                    <a:pt x="9" y="13"/>
                  </a:cubicBezTo>
                  <a:cubicBezTo>
                    <a:pt x="12" y="17"/>
                    <a:pt x="12" y="17"/>
                    <a:pt x="12" y="17"/>
                  </a:cubicBezTo>
                  <a:cubicBezTo>
                    <a:pt x="11" y="18"/>
                    <a:pt x="11" y="18"/>
                    <a:pt x="10" y="19"/>
                  </a:cubicBezTo>
                  <a:cubicBezTo>
                    <a:pt x="6" y="17"/>
                    <a:pt x="6" y="17"/>
                    <a:pt x="6" y="17"/>
                  </a:cubicBezTo>
                  <a:cubicBezTo>
                    <a:pt x="5" y="18"/>
                    <a:pt x="4" y="20"/>
                    <a:pt x="3" y="21"/>
                  </a:cubicBezTo>
                  <a:cubicBezTo>
                    <a:pt x="8" y="25"/>
                    <a:pt x="8" y="25"/>
                    <a:pt x="8" y="25"/>
                  </a:cubicBezTo>
                  <a:cubicBezTo>
                    <a:pt x="7" y="25"/>
                    <a:pt x="7" y="26"/>
                    <a:pt x="7" y="27"/>
                  </a:cubicBezTo>
                  <a:cubicBezTo>
                    <a:pt x="2" y="26"/>
                    <a:pt x="2" y="26"/>
                    <a:pt x="2" y="26"/>
                  </a:cubicBezTo>
                  <a:cubicBezTo>
                    <a:pt x="1" y="28"/>
                    <a:pt x="1" y="30"/>
                    <a:pt x="0" y="31"/>
                  </a:cubicBezTo>
                  <a:cubicBezTo>
                    <a:pt x="5" y="33"/>
                    <a:pt x="5" y="33"/>
                    <a:pt x="5" y="33"/>
                  </a:cubicBezTo>
                  <a:cubicBezTo>
                    <a:pt x="5" y="34"/>
                    <a:pt x="5" y="35"/>
                    <a:pt x="5" y="36"/>
                  </a:cubicBezTo>
                  <a:cubicBezTo>
                    <a:pt x="0" y="36"/>
                    <a:pt x="0" y="36"/>
                    <a:pt x="0" y="36"/>
                  </a:cubicBezTo>
                  <a:cubicBezTo>
                    <a:pt x="0" y="37"/>
                    <a:pt x="0" y="37"/>
                    <a:pt x="0" y="37"/>
                  </a:cubicBezTo>
                  <a:cubicBezTo>
                    <a:pt x="0" y="38"/>
                    <a:pt x="0" y="40"/>
                    <a:pt x="0" y="42"/>
                  </a:cubicBezTo>
                  <a:cubicBezTo>
                    <a:pt x="6" y="42"/>
                    <a:pt x="6" y="42"/>
                    <a:pt x="6" y="42"/>
                  </a:cubicBezTo>
                  <a:cubicBezTo>
                    <a:pt x="6" y="43"/>
                    <a:pt x="6" y="44"/>
                    <a:pt x="6" y="44"/>
                  </a:cubicBezTo>
                  <a:cubicBezTo>
                    <a:pt x="1" y="47"/>
                    <a:pt x="1" y="47"/>
                    <a:pt x="1" y="47"/>
                  </a:cubicBezTo>
                  <a:cubicBezTo>
                    <a:pt x="2" y="48"/>
                    <a:pt x="2" y="50"/>
                    <a:pt x="3" y="52"/>
                  </a:cubicBezTo>
                  <a:cubicBezTo>
                    <a:pt x="8" y="50"/>
                    <a:pt x="8" y="50"/>
                    <a:pt x="8" y="50"/>
                  </a:cubicBezTo>
                  <a:cubicBezTo>
                    <a:pt x="8" y="51"/>
                    <a:pt x="9" y="52"/>
                    <a:pt x="9" y="52"/>
                  </a:cubicBezTo>
                  <a:cubicBezTo>
                    <a:pt x="5" y="56"/>
                    <a:pt x="5" y="56"/>
                    <a:pt x="5" y="56"/>
                  </a:cubicBezTo>
                  <a:cubicBezTo>
                    <a:pt x="6" y="58"/>
                    <a:pt x="7" y="59"/>
                    <a:pt x="8" y="60"/>
                  </a:cubicBezTo>
                  <a:cubicBezTo>
                    <a:pt x="13" y="58"/>
                    <a:pt x="13" y="58"/>
                    <a:pt x="13" y="58"/>
                  </a:cubicBezTo>
                  <a:cubicBezTo>
                    <a:pt x="13" y="58"/>
                    <a:pt x="14" y="59"/>
                    <a:pt x="15" y="59"/>
                  </a:cubicBezTo>
                  <a:cubicBezTo>
                    <a:pt x="12" y="64"/>
                    <a:pt x="12" y="64"/>
                    <a:pt x="12" y="64"/>
                  </a:cubicBezTo>
                  <a:cubicBezTo>
                    <a:pt x="13" y="65"/>
                    <a:pt x="14" y="66"/>
                    <a:pt x="16" y="67"/>
                  </a:cubicBezTo>
                  <a:cubicBezTo>
                    <a:pt x="19" y="63"/>
                    <a:pt x="19" y="63"/>
                    <a:pt x="19" y="63"/>
                  </a:cubicBezTo>
                  <a:cubicBezTo>
                    <a:pt x="20" y="64"/>
                    <a:pt x="21" y="64"/>
                    <a:pt x="21" y="64"/>
                  </a:cubicBezTo>
                  <a:cubicBezTo>
                    <a:pt x="20" y="70"/>
                    <a:pt x="20" y="70"/>
                    <a:pt x="20" y="70"/>
                  </a:cubicBezTo>
                  <a:cubicBezTo>
                    <a:pt x="22" y="70"/>
                    <a:pt x="23" y="71"/>
                    <a:pt x="25" y="72"/>
                  </a:cubicBezTo>
                  <a:cubicBezTo>
                    <a:pt x="27" y="67"/>
                    <a:pt x="27" y="67"/>
                    <a:pt x="27" y="67"/>
                  </a:cubicBezTo>
                  <a:cubicBezTo>
                    <a:pt x="28" y="67"/>
                    <a:pt x="29" y="67"/>
                    <a:pt x="30" y="67"/>
                  </a:cubicBezTo>
                  <a:cubicBezTo>
                    <a:pt x="30" y="73"/>
                    <a:pt x="30" y="73"/>
                    <a:pt x="30" y="73"/>
                  </a:cubicBezTo>
                  <a:cubicBezTo>
                    <a:pt x="31" y="73"/>
                    <a:pt x="33" y="73"/>
                    <a:pt x="35" y="73"/>
                  </a:cubicBezTo>
                  <a:cubicBezTo>
                    <a:pt x="36" y="68"/>
                    <a:pt x="36" y="68"/>
                    <a:pt x="36" y="68"/>
                  </a:cubicBezTo>
                  <a:cubicBezTo>
                    <a:pt x="36" y="68"/>
                    <a:pt x="37" y="68"/>
                    <a:pt x="38" y="68"/>
                  </a:cubicBezTo>
                  <a:cubicBezTo>
                    <a:pt x="40" y="73"/>
                    <a:pt x="40" y="73"/>
                    <a:pt x="40" y="73"/>
                  </a:cubicBezTo>
                  <a:cubicBezTo>
                    <a:pt x="41" y="73"/>
                    <a:pt x="43" y="72"/>
                    <a:pt x="44" y="72"/>
                  </a:cubicBezTo>
                  <a:cubicBezTo>
                    <a:pt x="44" y="66"/>
                    <a:pt x="44" y="66"/>
                    <a:pt x="44" y="66"/>
                  </a:cubicBezTo>
                  <a:cubicBezTo>
                    <a:pt x="45" y="66"/>
                    <a:pt x="45" y="66"/>
                    <a:pt x="46" y="65"/>
                  </a:cubicBezTo>
                  <a:cubicBezTo>
                    <a:pt x="49" y="70"/>
                    <a:pt x="49" y="70"/>
                    <a:pt x="49" y="70"/>
                  </a:cubicBezTo>
                  <a:cubicBezTo>
                    <a:pt x="51" y="69"/>
                    <a:pt x="52" y="68"/>
                    <a:pt x="53" y="67"/>
                  </a:cubicBezTo>
                  <a:cubicBezTo>
                    <a:pt x="52" y="62"/>
                    <a:pt x="52" y="62"/>
                    <a:pt x="52" y="62"/>
                  </a:cubicBezTo>
                  <a:cubicBezTo>
                    <a:pt x="52" y="62"/>
                    <a:pt x="53" y="61"/>
                    <a:pt x="53" y="61"/>
                  </a:cubicBezTo>
                  <a:cubicBezTo>
                    <a:pt x="57" y="64"/>
                    <a:pt x="57" y="64"/>
                    <a:pt x="57" y="64"/>
                  </a:cubicBezTo>
                  <a:cubicBezTo>
                    <a:pt x="59" y="63"/>
                    <a:pt x="60" y="62"/>
                    <a:pt x="61" y="61"/>
                  </a:cubicBezTo>
                  <a:cubicBezTo>
                    <a:pt x="58" y="56"/>
                    <a:pt x="58" y="56"/>
                    <a:pt x="58" y="56"/>
                  </a:cubicBezTo>
                  <a:cubicBezTo>
                    <a:pt x="58" y="56"/>
                    <a:pt x="59" y="55"/>
                    <a:pt x="59" y="54"/>
                  </a:cubicBezTo>
                  <a:cubicBezTo>
                    <a:pt x="64" y="57"/>
                    <a:pt x="64" y="57"/>
                    <a:pt x="64" y="57"/>
                  </a:cubicBezTo>
                  <a:cubicBezTo>
                    <a:pt x="65" y="55"/>
                    <a:pt x="66" y="54"/>
                    <a:pt x="66" y="52"/>
                  </a:cubicBezTo>
                  <a:cubicBezTo>
                    <a:pt x="62" y="49"/>
                    <a:pt x="62" y="49"/>
                    <a:pt x="62" y="49"/>
                  </a:cubicBezTo>
                  <a:cubicBezTo>
                    <a:pt x="63" y="48"/>
                    <a:pt x="63" y="47"/>
                    <a:pt x="63" y="47"/>
                  </a:cubicBezTo>
                  <a:cubicBezTo>
                    <a:pt x="68" y="47"/>
                    <a:pt x="68" y="47"/>
                    <a:pt x="68" y="47"/>
                  </a:cubicBezTo>
                  <a:cubicBezTo>
                    <a:pt x="69" y="46"/>
                    <a:pt x="69" y="44"/>
                    <a:pt x="69" y="42"/>
                  </a:cubicBezTo>
                  <a:cubicBezTo>
                    <a:pt x="64" y="40"/>
                    <a:pt x="64" y="40"/>
                    <a:pt x="64" y="40"/>
                  </a:cubicBezTo>
                  <a:cubicBezTo>
                    <a:pt x="64" y="40"/>
                    <a:pt x="65" y="39"/>
                    <a:pt x="65" y="38"/>
                  </a:cubicBezTo>
                  <a:lnTo>
                    <a:pt x="70" y="37"/>
                  </a:lnTo>
                  <a:close/>
                  <a:moveTo>
                    <a:pt x="35" y="64"/>
                  </a:moveTo>
                  <a:cubicBezTo>
                    <a:pt x="21" y="64"/>
                    <a:pt x="9" y="52"/>
                    <a:pt x="9" y="37"/>
                  </a:cubicBezTo>
                  <a:cubicBezTo>
                    <a:pt x="9" y="22"/>
                    <a:pt x="21" y="10"/>
                    <a:pt x="35" y="10"/>
                  </a:cubicBezTo>
                  <a:cubicBezTo>
                    <a:pt x="49" y="10"/>
                    <a:pt x="61" y="22"/>
                    <a:pt x="61" y="37"/>
                  </a:cubicBezTo>
                  <a:cubicBezTo>
                    <a:pt x="61" y="52"/>
                    <a:pt x="49" y="64"/>
                    <a:pt x="35"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9"/>
            <p:cNvSpPr>
              <a:spLocks noEditPoints="1"/>
            </p:cNvSpPr>
            <p:nvPr/>
          </p:nvSpPr>
          <p:spPr bwMode="auto">
            <a:xfrm>
              <a:off x="1312863" y="2371726"/>
              <a:ext cx="52388" cy="53975"/>
            </a:xfrm>
            <a:custGeom>
              <a:avLst/>
              <a:gdLst>
                <a:gd name="T0" fmla="*/ 25 w 50"/>
                <a:gd name="T1" fmla="*/ 0 h 52"/>
                <a:gd name="T2" fmla="*/ 0 w 50"/>
                <a:gd name="T3" fmla="*/ 26 h 52"/>
                <a:gd name="T4" fmla="*/ 25 w 50"/>
                <a:gd name="T5" fmla="*/ 52 h 52"/>
                <a:gd name="T6" fmla="*/ 50 w 50"/>
                <a:gd name="T7" fmla="*/ 26 h 52"/>
                <a:gd name="T8" fmla="*/ 25 w 50"/>
                <a:gd name="T9" fmla="*/ 0 h 52"/>
                <a:gd name="T10" fmla="*/ 25 w 50"/>
                <a:gd name="T11" fmla="*/ 48 h 52"/>
                <a:gd name="T12" fmla="*/ 4 w 50"/>
                <a:gd name="T13" fmla="*/ 26 h 52"/>
                <a:gd name="T14" fmla="*/ 25 w 50"/>
                <a:gd name="T15" fmla="*/ 4 h 52"/>
                <a:gd name="T16" fmla="*/ 46 w 50"/>
                <a:gd name="T17" fmla="*/ 26 h 52"/>
                <a:gd name="T18" fmla="*/ 25 w 50"/>
                <a:gd name="T19" fmla="*/ 4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2">
                  <a:moveTo>
                    <a:pt x="25" y="0"/>
                  </a:moveTo>
                  <a:cubicBezTo>
                    <a:pt x="11" y="0"/>
                    <a:pt x="0" y="11"/>
                    <a:pt x="0" y="26"/>
                  </a:cubicBezTo>
                  <a:cubicBezTo>
                    <a:pt x="0" y="40"/>
                    <a:pt x="11" y="52"/>
                    <a:pt x="25" y="52"/>
                  </a:cubicBezTo>
                  <a:cubicBezTo>
                    <a:pt x="39" y="52"/>
                    <a:pt x="50" y="40"/>
                    <a:pt x="50" y="26"/>
                  </a:cubicBezTo>
                  <a:cubicBezTo>
                    <a:pt x="50" y="11"/>
                    <a:pt x="39" y="0"/>
                    <a:pt x="25" y="0"/>
                  </a:cubicBezTo>
                  <a:close/>
                  <a:moveTo>
                    <a:pt x="25" y="48"/>
                  </a:moveTo>
                  <a:cubicBezTo>
                    <a:pt x="13" y="48"/>
                    <a:pt x="4" y="38"/>
                    <a:pt x="4" y="26"/>
                  </a:cubicBezTo>
                  <a:cubicBezTo>
                    <a:pt x="4" y="14"/>
                    <a:pt x="13" y="4"/>
                    <a:pt x="25" y="4"/>
                  </a:cubicBezTo>
                  <a:cubicBezTo>
                    <a:pt x="36" y="4"/>
                    <a:pt x="46" y="14"/>
                    <a:pt x="46" y="26"/>
                  </a:cubicBezTo>
                  <a:cubicBezTo>
                    <a:pt x="46" y="38"/>
                    <a:pt x="36" y="48"/>
                    <a:pt x="25"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20"/>
            <p:cNvSpPr>
              <a:spLocks noEditPoints="1"/>
            </p:cNvSpPr>
            <p:nvPr/>
          </p:nvSpPr>
          <p:spPr bwMode="auto">
            <a:xfrm>
              <a:off x="1133475" y="2698751"/>
              <a:ext cx="66675" cy="69850"/>
            </a:xfrm>
            <a:custGeom>
              <a:avLst/>
              <a:gdLst>
                <a:gd name="T0" fmla="*/ 63 w 63"/>
                <a:gd name="T1" fmla="*/ 33 h 66"/>
                <a:gd name="T2" fmla="*/ 58 w 63"/>
                <a:gd name="T3" fmla="*/ 28 h 66"/>
                <a:gd name="T4" fmla="*/ 62 w 63"/>
                <a:gd name="T5" fmla="*/ 24 h 66"/>
                <a:gd name="T6" fmla="*/ 56 w 63"/>
                <a:gd name="T7" fmla="*/ 20 h 66"/>
                <a:gd name="T8" fmla="*/ 59 w 63"/>
                <a:gd name="T9" fmla="*/ 15 h 66"/>
                <a:gd name="T10" fmla="*/ 52 w 63"/>
                <a:gd name="T11" fmla="*/ 14 h 66"/>
                <a:gd name="T12" fmla="*/ 53 w 63"/>
                <a:gd name="T13" fmla="*/ 8 h 66"/>
                <a:gd name="T14" fmla="*/ 46 w 63"/>
                <a:gd name="T15" fmla="*/ 9 h 66"/>
                <a:gd name="T16" fmla="*/ 45 w 63"/>
                <a:gd name="T17" fmla="*/ 3 h 66"/>
                <a:gd name="T18" fmla="*/ 39 w 63"/>
                <a:gd name="T19" fmla="*/ 5 h 66"/>
                <a:gd name="T20" fmla="*/ 36 w 63"/>
                <a:gd name="T21" fmla="*/ 0 h 66"/>
                <a:gd name="T22" fmla="*/ 31 w 63"/>
                <a:gd name="T23" fmla="*/ 4 h 66"/>
                <a:gd name="T24" fmla="*/ 27 w 63"/>
                <a:gd name="T25" fmla="*/ 0 h 66"/>
                <a:gd name="T26" fmla="*/ 23 w 63"/>
                <a:gd name="T27" fmla="*/ 6 h 66"/>
                <a:gd name="T28" fmla="*/ 19 w 63"/>
                <a:gd name="T29" fmla="*/ 3 h 66"/>
                <a:gd name="T30" fmla="*/ 16 w 63"/>
                <a:gd name="T31" fmla="*/ 9 h 66"/>
                <a:gd name="T32" fmla="*/ 11 w 63"/>
                <a:gd name="T33" fmla="*/ 8 h 66"/>
                <a:gd name="T34" fmla="*/ 11 w 63"/>
                <a:gd name="T35" fmla="*/ 15 h 66"/>
                <a:gd name="T36" fmla="*/ 5 w 63"/>
                <a:gd name="T37" fmla="*/ 15 h 66"/>
                <a:gd name="T38" fmla="*/ 7 w 63"/>
                <a:gd name="T39" fmla="*/ 22 h 66"/>
                <a:gd name="T40" fmla="*/ 1 w 63"/>
                <a:gd name="T41" fmla="*/ 23 h 66"/>
                <a:gd name="T42" fmla="*/ 5 w 63"/>
                <a:gd name="T43" fmla="*/ 30 h 66"/>
                <a:gd name="T44" fmla="*/ 0 w 63"/>
                <a:gd name="T45" fmla="*/ 33 h 66"/>
                <a:gd name="T46" fmla="*/ 0 w 63"/>
                <a:gd name="T47" fmla="*/ 37 h 66"/>
                <a:gd name="T48" fmla="*/ 5 w 63"/>
                <a:gd name="T49" fmla="*/ 40 h 66"/>
                <a:gd name="T50" fmla="*/ 3 w 63"/>
                <a:gd name="T51" fmla="*/ 46 h 66"/>
                <a:gd name="T52" fmla="*/ 8 w 63"/>
                <a:gd name="T53" fmla="*/ 47 h 66"/>
                <a:gd name="T54" fmla="*/ 7 w 63"/>
                <a:gd name="T55" fmla="*/ 54 h 66"/>
                <a:gd name="T56" fmla="*/ 13 w 63"/>
                <a:gd name="T57" fmla="*/ 54 h 66"/>
                <a:gd name="T58" fmla="*/ 14 w 63"/>
                <a:gd name="T59" fmla="*/ 61 h 66"/>
                <a:gd name="T60" fmla="*/ 19 w 63"/>
                <a:gd name="T61" fmla="*/ 58 h 66"/>
                <a:gd name="T62" fmla="*/ 22 w 63"/>
                <a:gd name="T63" fmla="*/ 65 h 66"/>
                <a:gd name="T64" fmla="*/ 27 w 63"/>
                <a:gd name="T65" fmla="*/ 61 h 66"/>
                <a:gd name="T66" fmla="*/ 31 w 63"/>
                <a:gd name="T67" fmla="*/ 66 h 66"/>
                <a:gd name="T68" fmla="*/ 34 w 63"/>
                <a:gd name="T69" fmla="*/ 61 h 66"/>
                <a:gd name="T70" fmla="*/ 40 w 63"/>
                <a:gd name="T71" fmla="*/ 65 h 66"/>
                <a:gd name="T72" fmla="*/ 42 w 63"/>
                <a:gd name="T73" fmla="*/ 59 h 66"/>
                <a:gd name="T74" fmla="*/ 49 w 63"/>
                <a:gd name="T75" fmla="*/ 61 h 66"/>
                <a:gd name="T76" fmla="*/ 49 w 63"/>
                <a:gd name="T77" fmla="*/ 55 h 66"/>
                <a:gd name="T78" fmla="*/ 56 w 63"/>
                <a:gd name="T79" fmla="*/ 55 h 66"/>
                <a:gd name="T80" fmla="*/ 54 w 63"/>
                <a:gd name="T81" fmla="*/ 49 h 66"/>
                <a:gd name="T82" fmla="*/ 60 w 63"/>
                <a:gd name="T83" fmla="*/ 47 h 66"/>
                <a:gd name="T84" fmla="*/ 57 w 63"/>
                <a:gd name="T85" fmla="*/ 42 h 66"/>
                <a:gd name="T86" fmla="*/ 63 w 63"/>
                <a:gd name="T87" fmla="*/ 38 h 66"/>
                <a:gd name="T88" fmla="*/ 59 w 63"/>
                <a:gd name="T89" fmla="*/ 34 h 66"/>
                <a:gd name="T90" fmla="*/ 32 w 63"/>
                <a:gd name="T91" fmla="*/ 57 h 66"/>
                <a:gd name="T92" fmla="*/ 32 w 63"/>
                <a:gd name="T93" fmla="*/ 8 h 66"/>
                <a:gd name="T94" fmla="*/ 32 w 63"/>
                <a:gd name="T95"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3" h="66">
                  <a:moveTo>
                    <a:pt x="63" y="33"/>
                  </a:moveTo>
                  <a:cubicBezTo>
                    <a:pt x="63" y="33"/>
                    <a:pt x="63" y="33"/>
                    <a:pt x="63" y="33"/>
                  </a:cubicBezTo>
                  <a:cubicBezTo>
                    <a:pt x="63" y="31"/>
                    <a:pt x="63" y="30"/>
                    <a:pt x="63" y="28"/>
                  </a:cubicBezTo>
                  <a:cubicBezTo>
                    <a:pt x="58" y="28"/>
                    <a:pt x="58" y="28"/>
                    <a:pt x="58" y="28"/>
                  </a:cubicBezTo>
                  <a:cubicBezTo>
                    <a:pt x="58" y="27"/>
                    <a:pt x="58" y="27"/>
                    <a:pt x="58" y="26"/>
                  </a:cubicBezTo>
                  <a:cubicBezTo>
                    <a:pt x="62" y="24"/>
                    <a:pt x="62" y="24"/>
                    <a:pt x="62" y="24"/>
                  </a:cubicBezTo>
                  <a:cubicBezTo>
                    <a:pt x="62" y="22"/>
                    <a:pt x="61" y="21"/>
                    <a:pt x="61" y="19"/>
                  </a:cubicBezTo>
                  <a:cubicBezTo>
                    <a:pt x="56" y="20"/>
                    <a:pt x="56" y="20"/>
                    <a:pt x="56" y="20"/>
                  </a:cubicBezTo>
                  <a:cubicBezTo>
                    <a:pt x="56" y="20"/>
                    <a:pt x="55" y="19"/>
                    <a:pt x="55" y="18"/>
                  </a:cubicBezTo>
                  <a:cubicBezTo>
                    <a:pt x="59" y="15"/>
                    <a:pt x="59" y="15"/>
                    <a:pt x="59" y="15"/>
                  </a:cubicBezTo>
                  <a:cubicBezTo>
                    <a:pt x="58" y="14"/>
                    <a:pt x="57" y="12"/>
                    <a:pt x="56" y="11"/>
                  </a:cubicBezTo>
                  <a:cubicBezTo>
                    <a:pt x="52" y="14"/>
                    <a:pt x="52" y="14"/>
                    <a:pt x="52" y="14"/>
                  </a:cubicBezTo>
                  <a:cubicBezTo>
                    <a:pt x="51" y="13"/>
                    <a:pt x="51" y="13"/>
                    <a:pt x="50" y="12"/>
                  </a:cubicBezTo>
                  <a:cubicBezTo>
                    <a:pt x="53" y="8"/>
                    <a:pt x="53" y="8"/>
                    <a:pt x="53" y="8"/>
                  </a:cubicBezTo>
                  <a:cubicBezTo>
                    <a:pt x="52" y="7"/>
                    <a:pt x="50" y="6"/>
                    <a:pt x="49" y="5"/>
                  </a:cubicBezTo>
                  <a:cubicBezTo>
                    <a:pt x="46" y="9"/>
                    <a:pt x="46" y="9"/>
                    <a:pt x="46" y="9"/>
                  </a:cubicBezTo>
                  <a:cubicBezTo>
                    <a:pt x="45" y="8"/>
                    <a:pt x="45" y="8"/>
                    <a:pt x="44" y="8"/>
                  </a:cubicBezTo>
                  <a:cubicBezTo>
                    <a:pt x="45" y="3"/>
                    <a:pt x="45" y="3"/>
                    <a:pt x="45" y="3"/>
                  </a:cubicBezTo>
                  <a:cubicBezTo>
                    <a:pt x="44" y="2"/>
                    <a:pt x="42" y="1"/>
                    <a:pt x="41" y="1"/>
                  </a:cubicBezTo>
                  <a:cubicBezTo>
                    <a:pt x="39" y="5"/>
                    <a:pt x="39" y="5"/>
                    <a:pt x="39" y="5"/>
                  </a:cubicBezTo>
                  <a:cubicBezTo>
                    <a:pt x="38" y="5"/>
                    <a:pt x="37" y="5"/>
                    <a:pt x="37" y="5"/>
                  </a:cubicBezTo>
                  <a:cubicBezTo>
                    <a:pt x="36" y="0"/>
                    <a:pt x="36" y="0"/>
                    <a:pt x="36" y="0"/>
                  </a:cubicBezTo>
                  <a:cubicBezTo>
                    <a:pt x="35" y="0"/>
                    <a:pt x="33" y="0"/>
                    <a:pt x="32" y="0"/>
                  </a:cubicBezTo>
                  <a:cubicBezTo>
                    <a:pt x="31" y="4"/>
                    <a:pt x="31" y="4"/>
                    <a:pt x="31" y="4"/>
                  </a:cubicBezTo>
                  <a:cubicBezTo>
                    <a:pt x="30" y="5"/>
                    <a:pt x="30" y="5"/>
                    <a:pt x="29" y="5"/>
                  </a:cubicBezTo>
                  <a:cubicBezTo>
                    <a:pt x="27" y="0"/>
                    <a:pt x="27" y="0"/>
                    <a:pt x="27" y="0"/>
                  </a:cubicBezTo>
                  <a:cubicBezTo>
                    <a:pt x="26" y="0"/>
                    <a:pt x="24" y="0"/>
                    <a:pt x="23" y="1"/>
                  </a:cubicBezTo>
                  <a:cubicBezTo>
                    <a:pt x="23" y="6"/>
                    <a:pt x="23" y="6"/>
                    <a:pt x="23" y="6"/>
                  </a:cubicBezTo>
                  <a:cubicBezTo>
                    <a:pt x="23" y="6"/>
                    <a:pt x="22" y="6"/>
                    <a:pt x="21" y="7"/>
                  </a:cubicBezTo>
                  <a:cubicBezTo>
                    <a:pt x="19" y="3"/>
                    <a:pt x="19" y="3"/>
                    <a:pt x="19" y="3"/>
                  </a:cubicBezTo>
                  <a:cubicBezTo>
                    <a:pt x="17" y="3"/>
                    <a:pt x="16" y="4"/>
                    <a:pt x="15" y="5"/>
                  </a:cubicBezTo>
                  <a:cubicBezTo>
                    <a:pt x="16" y="9"/>
                    <a:pt x="16" y="9"/>
                    <a:pt x="16" y="9"/>
                  </a:cubicBezTo>
                  <a:cubicBezTo>
                    <a:pt x="16" y="10"/>
                    <a:pt x="15" y="10"/>
                    <a:pt x="15" y="11"/>
                  </a:cubicBezTo>
                  <a:cubicBezTo>
                    <a:pt x="11" y="8"/>
                    <a:pt x="11" y="8"/>
                    <a:pt x="11" y="8"/>
                  </a:cubicBezTo>
                  <a:cubicBezTo>
                    <a:pt x="10" y="9"/>
                    <a:pt x="9" y="10"/>
                    <a:pt x="8" y="11"/>
                  </a:cubicBezTo>
                  <a:cubicBezTo>
                    <a:pt x="11" y="15"/>
                    <a:pt x="11" y="15"/>
                    <a:pt x="11" y="15"/>
                  </a:cubicBezTo>
                  <a:cubicBezTo>
                    <a:pt x="10" y="15"/>
                    <a:pt x="10" y="16"/>
                    <a:pt x="9" y="17"/>
                  </a:cubicBezTo>
                  <a:cubicBezTo>
                    <a:pt x="5" y="15"/>
                    <a:pt x="5" y="15"/>
                    <a:pt x="5" y="15"/>
                  </a:cubicBezTo>
                  <a:cubicBezTo>
                    <a:pt x="4" y="16"/>
                    <a:pt x="3" y="17"/>
                    <a:pt x="3" y="19"/>
                  </a:cubicBezTo>
                  <a:cubicBezTo>
                    <a:pt x="7" y="22"/>
                    <a:pt x="7" y="22"/>
                    <a:pt x="7" y="22"/>
                  </a:cubicBezTo>
                  <a:cubicBezTo>
                    <a:pt x="6" y="22"/>
                    <a:pt x="6" y="23"/>
                    <a:pt x="6" y="24"/>
                  </a:cubicBezTo>
                  <a:cubicBezTo>
                    <a:pt x="1" y="23"/>
                    <a:pt x="1" y="23"/>
                    <a:pt x="1" y="23"/>
                  </a:cubicBezTo>
                  <a:cubicBezTo>
                    <a:pt x="1" y="25"/>
                    <a:pt x="0" y="26"/>
                    <a:pt x="0" y="28"/>
                  </a:cubicBezTo>
                  <a:cubicBezTo>
                    <a:pt x="5" y="30"/>
                    <a:pt x="5" y="30"/>
                    <a:pt x="5" y="30"/>
                  </a:cubicBezTo>
                  <a:cubicBezTo>
                    <a:pt x="5" y="30"/>
                    <a:pt x="5" y="31"/>
                    <a:pt x="5" y="32"/>
                  </a:cubicBezTo>
                  <a:cubicBezTo>
                    <a:pt x="0" y="33"/>
                    <a:pt x="0" y="33"/>
                    <a:pt x="0" y="33"/>
                  </a:cubicBezTo>
                  <a:cubicBezTo>
                    <a:pt x="0" y="33"/>
                    <a:pt x="0" y="33"/>
                    <a:pt x="0" y="33"/>
                  </a:cubicBezTo>
                  <a:cubicBezTo>
                    <a:pt x="0" y="34"/>
                    <a:pt x="0" y="36"/>
                    <a:pt x="0" y="37"/>
                  </a:cubicBezTo>
                  <a:cubicBezTo>
                    <a:pt x="5" y="38"/>
                    <a:pt x="5" y="38"/>
                    <a:pt x="5" y="38"/>
                  </a:cubicBezTo>
                  <a:cubicBezTo>
                    <a:pt x="5" y="38"/>
                    <a:pt x="5" y="39"/>
                    <a:pt x="5" y="40"/>
                  </a:cubicBezTo>
                  <a:cubicBezTo>
                    <a:pt x="1" y="42"/>
                    <a:pt x="1" y="42"/>
                    <a:pt x="1" y="42"/>
                  </a:cubicBezTo>
                  <a:cubicBezTo>
                    <a:pt x="1" y="44"/>
                    <a:pt x="2" y="45"/>
                    <a:pt x="3" y="46"/>
                  </a:cubicBezTo>
                  <a:cubicBezTo>
                    <a:pt x="7" y="45"/>
                    <a:pt x="7" y="45"/>
                    <a:pt x="7" y="45"/>
                  </a:cubicBezTo>
                  <a:cubicBezTo>
                    <a:pt x="8" y="46"/>
                    <a:pt x="8" y="47"/>
                    <a:pt x="8" y="47"/>
                  </a:cubicBezTo>
                  <a:cubicBezTo>
                    <a:pt x="5" y="51"/>
                    <a:pt x="5" y="51"/>
                    <a:pt x="5" y="51"/>
                  </a:cubicBezTo>
                  <a:cubicBezTo>
                    <a:pt x="6" y="52"/>
                    <a:pt x="6" y="53"/>
                    <a:pt x="7" y="54"/>
                  </a:cubicBezTo>
                  <a:cubicBezTo>
                    <a:pt x="12" y="52"/>
                    <a:pt x="12" y="52"/>
                    <a:pt x="12" y="52"/>
                  </a:cubicBezTo>
                  <a:cubicBezTo>
                    <a:pt x="12" y="53"/>
                    <a:pt x="13" y="53"/>
                    <a:pt x="13" y="54"/>
                  </a:cubicBezTo>
                  <a:cubicBezTo>
                    <a:pt x="11" y="58"/>
                    <a:pt x="11" y="58"/>
                    <a:pt x="11" y="58"/>
                  </a:cubicBezTo>
                  <a:cubicBezTo>
                    <a:pt x="12" y="59"/>
                    <a:pt x="13" y="60"/>
                    <a:pt x="14" y="61"/>
                  </a:cubicBezTo>
                  <a:cubicBezTo>
                    <a:pt x="18" y="57"/>
                    <a:pt x="18" y="57"/>
                    <a:pt x="18" y="57"/>
                  </a:cubicBezTo>
                  <a:cubicBezTo>
                    <a:pt x="18" y="58"/>
                    <a:pt x="19" y="58"/>
                    <a:pt x="19" y="58"/>
                  </a:cubicBezTo>
                  <a:cubicBezTo>
                    <a:pt x="18" y="63"/>
                    <a:pt x="18" y="63"/>
                    <a:pt x="18" y="63"/>
                  </a:cubicBezTo>
                  <a:cubicBezTo>
                    <a:pt x="20" y="64"/>
                    <a:pt x="21" y="64"/>
                    <a:pt x="22" y="65"/>
                  </a:cubicBezTo>
                  <a:cubicBezTo>
                    <a:pt x="25" y="60"/>
                    <a:pt x="25" y="60"/>
                    <a:pt x="25" y="60"/>
                  </a:cubicBezTo>
                  <a:cubicBezTo>
                    <a:pt x="25" y="61"/>
                    <a:pt x="26" y="61"/>
                    <a:pt x="27" y="61"/>
                  </a:cubicBezTo>
                  <a:cubicBezTo>
                    <a:pt x="27" y="66"/>
                    <a:pt x="27" y="66"/>
                    <a:pt x="27" y="66"/>
                  </a:cubicBezTo>
                  <a:cubicBezTo>
                    <a:pt x="28" y="66"/>
                    <a:pt x="30" y="66"/>
                    <a:pt x="31" y="66"/>
                  </a:cubicBezTo>
                  <a:cubicBezTo>
                    <a:pt x="32" y="61"/>
                    <a:pt x="32" y="61"/>
                    <a:pt x="32" y="61"/>
                  </a:cubicBezTo>
                  <a:cubicBezTo>
                    <a:pt x="33" y="61"/>
                    <a:pt x="34" y="61"/>
                    <a:pt x="34" y="61"/>
                  </a:cubicBezTo>
                  <a:cubicBezTo>
                    <a:pt x="36" y="66"/>
                    <a:pt x="36" y="66"/>
                    <a:pt x="36" y="66"/>
                  </a:cubicBezTo>
                  <a:cubicBezTo>
                    <a:pt x="37" y="66"/>
                    <a:pt x="39" y="65"/>
                    <a:pt x="40" y="65"/>
                  </a:cubicBezTo>
                  <a:cubicBezTo>
                    <a:pt x="40" y="60"/>
                    <a:pt x="40" y="60"/>
                    <a:pt x="40" y="60"/>
                  </a:cubicBezTo>
                  <a:cubicBezTo>
                    <a:pt x="41" y="60"/>
                    <a:pt x="41" y="59"/>
                    <a:pt x="42" y="59"/>
                  </a:cubicBezTo>
                  <a:cubicBezTo>
                    <a:pt x="45" y="63"/>
                    <a:pt x="45" y="63"/>
                    <a:pt x="45" y="63"/>
                  </a:cubicBezTo>
                  <a:cubicBezTo>
                    <a:pt x="46" y="63"/>
                    <a:pt x="47" y="62"/>
                    <a:pt x="49" y="61"/>
                  </a:cubicBezTo>
                  <a:cubicBezTo>
                    <a:pt x="47" y="56"/>
                    <a:pt x="47" y="56"/>
                    <a:pt x="47" y="56"/>
                  </a:cubicBezTo>
                  <a:cubicBezTo>
                    <a:pt x="48" y="56"/>
                    <a:pt x="48" y="56"/>
                    <a:pt x="49" y="55"/>
                  </a:cubicBezTo>
                  <a:cubicBezTo>
                    <a:pt x="52" y="58"/>
                    <a:pt x="52" y="58"/>
                    <a:pt x="52" y="58"/>
                  </a:cubicBezTo>
                  <a:cubicBezTo>
                    <a:pt x="53" y="57"/>
                    <a:pt x="55" y="56"/>
                    <a:pt x="56" y="55"/>
                  </a:cubicBezTo>
                  <a:cubicBezTo>
                    <a:pt x="53" y="51"/>
                    <a:pt x="53" y="51"/>
                    <a:pt x="53" y="51"/>
                  </a:cubicBezTo>
                  <a:cubicBezTo>
                    <a:pt x="53" y="50"/>
                    <a:pt x="54" y="50"/>
                    <a:pt x="54" y="49"/>
                  </a:cubicBezTo>
                  <a:cubicBezTo>
                    <a:pt x="58" y="51"/>
                    <a:pt x="58" y="51"/>
                    <a:pt x="58" y="51"/>
                  </a:cubicBezTo>
                  <a:cubicBezTo>
                    <a:pt x="59" y="50"/>
                    <a:pt x="60" y="48"/>
                    <a:pt x="60" y="47"/>
                  </a:cubicBezTo>
                  <a:cubicBezTo>
                    <a:pt x="57" y="44"/>
                    <a:pt x="57" y="44"/>
                    <a:pt x="57" y="44"/>
                  </a:cubicBezTo>
                  <a:cubicBezTo>
                    <a:pt x="57" y="43"/>
                    <a:pt x="57" y="43"/>
                    <a:pt x="57" y="42"/>
                  </a:cubicBezTo>
                  <a:cubicBezTo>
                    <a:pt x="62" y="42"/>
                    <a:pt x="62" y="42"/>
                    <a:pt x="62" y="42"/>
                  </a:cubicBezTo>
                  <a:cubicBezTo>
                    <a:pt x="63" y="41"/>
                    <a:pt x="63" y="39"/>
                    <a:pt x="63" y="38"/>
                  </a:cubicBezTo>
                  <a:cubicBezTo>
                    <a:pt x="59" y="36"/>
                    <a:pt x="59" y="36"/>
                    <a:pt x="59" y="36"/>
                  </a:cubicBezTo>
                  <a:cubicBezTo>
                    <a:pt x="59" y="35"/>
                    <a:pt x="59" y="35"/>
                    <a:pt x="59" y="34"/>
                  </a:cubicBezTo>
                  <a:lnTo>
                    <a:pt x="63" y="33"/>
                  </a:lnTo>
                  <a:close/>
                  <a:moveTo>
                    <a:pt x="32" y="57"/>
                  </a:moveTo>
                  <a:cubicBezTo>
                    <a:pt x="19" y="57"/>
                    <a:pt x="8" y="46"/>
                    <a:pt x="8" y="33"/>
                  </a:cubicBezTo>
                  <a:cubicBezTo>
                    <a:pt x="8" y="19"/>
                    <a:pt x="19" y="8"/>
                    <a:pt x="32" y="8"/>
                  </a:cubicBezTo>
                  <a:cubicBezTo>
                    <a:pt x="45" y="8"/>
                    <a:pt x="55" y="19"/>
                    <a:pt x="55" y="33"/>
                  </a:cubicBezTo>
                  <a:cubicBezTo>
                    <a:pt x="55" y="46"/>
                    <a:pt x="45" y="57"/>
                    <a:pt x="32"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21"/>
            <p:cNvSpPr>
              <a:spLocks noEditPoints="1"/>
            </p:cNvSpPr>
            <p:nvPr/>
          </p:nvSpPr>
          <p:spPr bwMode="auto">
            <a:xfrm>
              <a:off x="1143000" y="2708276"/>
              <a:ext cx="47625" cy="50800"/>
            </a:xfrm>
            <a:custGeom>
              <a:avLst/>
              <a:gdLst>
                <a:gd name="T0" fmla="*/ 23 w 45"/>
                <a:gd name="T1" fmla="*/ 0 h 48"/>
                <a:gd name="T2" fmla="*/ 0 w 45"/>
                <a:gd name="T3" fmla="*/ 24 h 48"/>
                <a:gd name="T4" fmla="*/ 23 w 45"/>
                <a:gd name="T5" fmla="*/ 48 h 48"/>
                <a:gd name="T6" fmla="*/ 45 w 45"/>
                <a:gd name="T7" fmla="*/ 24 h 48"/>
                <a:gd name="T8" fmla="*/ 23 w 45"/>
                <a:gd name="T9" fmla="*/ 0 h 48"/>
                <a:gd name="T10" fmla="*/ 23 w 45"/>
                <a:gd name="T11" fmla="*/ 44 h 48"/>
                <a:gd name="T12" fmla="*/ 4 w 45"/>
                <a:gd name="T13" fmla="*/ 24 h 48"/>
                <a:gd name="T14" fmla="*/ 23 w 45"/>
                <a:gd name="T15" fmla="*/ 4 h 48"/>
                <a:gd name="T16" fmla="*/ 42 w 45"/>
                <a:gd name="T17" fmla="*/ 24 h 48"/>
                <a:gd name="T18" fmla="*/ 23 w 45"/>
                <a:gd name="T19"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48">
                  <a:moveTo>
                    <a:pt x="23" y="0"/>
                  </a:moveTo>
                  <a:cubicBezTo>
                    <a:pt x="10" y="0"/>
                    <a:pt x="0" y="11"/>
                    <a:pt x="0" y="24"/>
                  </a:cubicBezTo>
                  <a:cubicBezTo>
                    <a:pt x="0" y="37"/>
                    <a:pt x="10" y="48"/>
                    <a:pt x="23" y="48"/>
                  </a:cubicBezTo>
                  <a:cubicBezTo>
                    <a:pt x="35" y="48"/>
                    <a:pt x="45" y="37"/>
                    <a:pt x="45" y="24"/>
                  </a:cubicBezTo>
                  <a:cubicBezTo>
                    <a:pt x="45" y="11"/>
                    <a:pt x="35" y="0"/>
                    <a:pt x="23" y="0"/>
                  </a:cubicBezTo>
                  <a:close/>
                  <a:moveTo>
                    <a:pt x="23" y="44"/>
                  </a:moveTo>
                  <a:cubicBezTo>
                    <a:pt x="12" y="44"/>
                    <a:pt x="4" y="35"/>
                    <a:pt x="4" y="24"/>
                  </a:cubicBezTo>
                  <a:cubicBezTo>
                    <a:pt x="4" y="13"/>
                    <a:pt x="12" y="4"/>
                    <a:pt x="23" y="4"/>
                  </a:cubicBezTo>
                  <a:cubicBezTo>
                    <a:pt x="33" y="4"/>
                    <a:pt x="42" y="13"/>
                    <a:pt x="42" y="24"/>
                  </a:cubicBezTo>
                  <a:cubicBezTo>
                    <a:pt x="42" y="35"/>
                    <a:pt x="33" y="44"/>
                    <a:pt x="23"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22"/>
            <p:cNvSpPr>
              <a:spLocks noEditPoints="1"/>
            </p:cNvSpPr>
            <p:nvPr/>
          </p:nvSpPr>
          <p:spPr bwMode="auto">
            <a:xfrm>
              <a:off x="1041400" y="2400301"/>
              <a:ext cx="34925" cy="38100"/>
            </a:xfrm>
            <a:custGeom>
              <a:avLst/>
              <a:gdLst>
                <a:gd name="T0" fmla="*/ 34 w 34"/>
                <a:gd name="T1" fmla="*/ 15 h 36"/>
                <a:gd name="T2" fmla="*/ 31 w 34"/>
                <a:gd name="T3" fmla="*/ 13 h 36"/>
                <a:gd name="T4" fmla="*/ 32 w 34"/>
                <a:gd name="T5" fmla="*/ 10 h 36"/>
                <a:gd name="T6" fmla="*/ 29 w 34"/>
                <a:gd name="T7" fmla="*/ 9 h 36"/>
                <a:gd name="T8" fmla="*/ 29 w 34"/>
                <a:gd name="T9" fmla="*/ 6 h 36"/>
                <a:gd name="T10" fmla="*/ 26 w 34"/>
                <a:gd name="T11" fmla="*/ 6 h 36"/>
                <a:gd name="T12" fmla="*/ 26 w 34"/>
                <a:gd name="T13" fmla="*/ 3 h 36"/>
                <a:gd name="T14" fmla="*/ 22 w 34"/>
                <a:gd name="T15" fmla="*/ 4 h 36"/>
                <a:gd name="T16" fmla="*/ 21 w 34"/>
                <a:gd name="T17" fmla="*/ 1 h 36"/>
                <a:gd name="T18" fmla="*/ 18 w 34"/>
                <a:gd name="T19" fmla="*/ 3 h 36"/>
                <a:gd name="T20" fmla="*/ 16 w 34"/>
                <a:gd name="T21" fmla="*/ 0 h 36"/>
                <a:gd name="T22" fmla="*/ 14 w 34"/>
                <a:gd name="T23" fmla="*/ 3 h 36"/>
                <a:gd name="T24" fmla="*/ 12 w 34"/>
                <a:gd name="T25" fmla="*/ 1 h 36"/>
                <a:gd name="T26" fmla="*/ 10 w 34"/>
                <a:gd name="T27" fmla="*/ 5 h 36"/>
                <a:gd name="T28" fmla="*/ 7 w 34"/>
                <a:gd name="T29" fmla="*/ 4 h 36"/>
                <a:gd name="T30" fmla="*/ 7 w 34"/>
                <a:gd name="T31" fmla="*/ 8 h 36"/>
                <a:gd name="T32" fmla="*/ 4 w 34"/>
                <a:gd name="T33" fmla="*/ 7 h 36"/>
                <a:gd name="T34" fmla="*/ 4 w 34"/>
                <a:gd name="T35" fmla="*/ 11 h 36"/>
                <a:gd name="T36" fmla="*/ 2 w 34"/>
                <a:gd name="T37" fmla="*/ 12 h 36"/>
                <a:gd name="T38" fmla="*/ 3 w 34"/>
                <a:gd name="T39" fmla="*/ 15 h 36"/>
                <a:gd name="T40" fmla="*/ 0 w 34"/>
                <a:gd name="T41" fmla="*/ 16 h 36"/>
                <a:gd name="T42" fmla="*/ 3 w 34"/>
                <a:gd name="T43" fmla="*/ 19 h 36"/>
                <a:gd name="T44" fmla="*/ 1 w 34"/>
                <a:gd name="T45" fmla="*/ 21 h 36"/>
                <a:gd name="T46" fmla="*/ 1 w 34"/>
                <a:gd name="T47" fmla="*/ 24 h 36"/>
                <a:gd name="T48" fmla="*/ 4 w 34"/>
                <a:gd name="T49" fmla="*/ 25 h 36"/>
                <a:gd name="T50" fmla="*/ 3 w 34"/>
                <a:gd name="T51" fmla="*/ 28 h 36"/>
                <a:gd name="T52" fmla="*/ 6 w 34"/>
                <a:gd name="T53" fmla="*/ 28 h 36"/>
                <a:gd name="T54" fmla="*/ 7 w 34"/>
                <a:gd name="T55" fmla="*/ 32 h 36"/>
                <a:gd name="T56" fmla="*/ 10 w 34"/>
                <a:gd name="T57" fmla="*/ 31 h 36"/>
                <a:gd name="T58" fmla="*/ 11 w 34"/>
                <a:gd name="T59" fmla="*/ 34 h 36"/>
                <a:gd name="T60" fmla="*/ 13 w 34"/>
                <a:gd name="T61" fmla="*/ 33 h 36"/>
                <a:gd name="T62" fmla="*/ 16 w 34"/>
                <a:gd name="T63" fmla="*/ 36 h 36"/>
                <a:gd name="T64" fmla="*/ 17 w 34"/>
                <a:gd name="T65" fmla="*/ 33 h 36"/>
                <a:gd name="T66" fmla="*/ 20 w 34"/>
                <a:gd name="T67" fmla="*/ 35 h 36"/>
                <a:gd name="T68" fmla="*/ 22 w 34"/>
                <a:gd name="T69" fmla="*/ 32 h 36"/>
                <a:gd name="T70" fmla="*/ 25 w 34"/>
                <a:gd name="T71" fmla="*/ 34 h 36"/>
                <a:gd name="T72" fmla="*/ 25 w 34"/>
                <a:gd name="T73" fmla="*/ 31 h 36"/>
                <a:gd name="T74" fmla="*/ 29 w 34"/>
                <a:gd name="T75" fmla="*/ 31 h 36"/>
                <a:gd name="T76" fmla="*/ 28 w 34"/>
                <a:gd name="T77" fmla="*/ 28 h 36"/>
                <a:gd name="T78" fmla="*/ 32 w 34"/>
                <a:gd name="T79" fmla="*/ 27 h 36"/>
                <a:gd name="T80" fmla="*/ 30 w 34"/>
                <a:gd name="T81" fmla="*/ 24 h 36"/>
                <a:gd name="T82" fmla="*/ 34 w 34"/>
                <a:gd name="T83" fmla="*/ 22 h 36"/>
                <a:gd name="T84" fmla="*/ 31 w 34"/>
                <a:gd name="T85" fmla="*/ 20 h 36"/>
                <a:gd name="T86" fmla="*/ 34 w 34"/>
                <a:gd name="T87" fmla="*/ 17 h 36"/>
                <a:gd name="T88" fmla="*/ 31 w 34"/>
                <a:gd name="T89" fmla="*/ 16 h 36"/>
                <a:gd name="T90" fmla="*/ 20 w 34"/>
                <a:gd name="T91" fmla="*/ 31 h 36"/>
                <a:gd name="T92" fmla="*/ 15 w 34"/>
                <a:gd name="T93" fmla="*/ 5 h 36"/>
                <a:gd name="T94" fmla="*/ 20 w 34"/>
                <a:gd name="T95"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 h="36">
                  <a:moveTo>
                    <a:pt x="34" y="15"/>
                  </a:moveTo>
                  <a:cubicBezTo>
                    <a:pt x="34" y="15"/>
                    <a:pt x="34" y="15"/>
                    <a:pt x="34" y="15"/>
                  </a:cubicBezTo>
                  <a:cubicBezTo>
                    <a:pt x="34" y="14"/>
                    <a:pt x="33" y="13"/>
                    <a:pt x="33" y="12"/>
                  </a:cubicBezTo>
                  <a:cubicBezTo>
                    <a:pt x="31" y="13"/>
                    <a:pt x="31" y="13"/>
                    <a:pt x="31" y="13"/>
                  </a:cubicBezTo>
                  <a:cubicBezTo>
                    <a:pt x="30" y="12"/>
                    <a:pt x="30" y="12"/>
                    <a:pt x="30" y="12"/>
                  </a:cubicBezTo>
                  <a:cubicBezTo>
                    <a:pt x="32" y="10"/>
                    <a:pt x="32" y="10"/>
                    <a:pt x="32" y="10"/>
                  </a:cubicBezTo>
                  <a:cubicBezTo>
                    <a:pt x="32" y="9"/>
                    <a:pt x="31" y="8"/>
                    <a:pt x="31" y="8"/>
                  </a:cubicBezTo>
                  <a:cubicBezTo>
                    <a:pt x="29" y="9"/>
                    <a:pt x="29" y="9"/>
                    <a:pt x="29" y="9"/>
                  </a:cubicBezTo>
                  <a:cubicBezTo>
                    <a:pt x="28" y="9"/>
                    <a:pt x="28" y="8"/>
                    <a:pt x="28" y="8"/>
                  </a:cubicBezTo>
                  <a:cubicBezTo>
                    <a:pt x="29" y="6"/>
                    <a:pt x="29" y="6"/>
                    <a:pt x="29" y="6"/>
                  </a:cubicBezTo>
                  <a:cubicBezTo>
                    <a:pt x="29" y="5"/>
                    <a:pt x="28" y="5"/>
                    <a:pt x="28" y="4"/>
                  </a:cubicBezTo>
                  <a:cubicBezTo>
                    <a:pt x="26" y="6"/>
                    <a:pt x="26" y="6"/>
                    <a:pt x="26" y="6"/>
                  </a:cubicBezTo>
                  <a:cubicBezTo>
                    <a:pt x="25" y="6"/>
                    <a:pt x="25" y="5"/>
                    <a:pt x="25" y="5"/>
                  </a:cubicBezTo>
                  <a:cubicBezTo>
                    <a:pt x="26" y="3"/>
                    <a:pt x="26" y="3"/>
                    <a:pt x="26" y="3"/>
                  </a:cubicBezTo>
                  <a:cubicBezTo>
                    <a:pt x="25" y="2"/>
                    <a:pt x="24" y="2"/>
                    <a:pt x="23" y="2"/>
                  </a:cubicBezTo>
                  <a:cubicBezTo>
                    <a:pt x="22" y="4"/>
                    <a:pt x="22" y="4"/>
                    <a:pt x="22" y="4"/>
                  </a:cubicBezTo>
                  <a:cubicBezTo>
                    <a:pt x="22" y="4"/>
                    <a:pt x="21" y="4"/>
                    <a:pt x="21" y="4"/>
                  </a:cubicBezTo>
                  <a:cubicBezTo>
                    <a:pt x="21" y="1"/>
                    <a:pt x="21" y="1"/>
                    <a:pt x="21" y="1"/>
                  </a:cubicBezTo>
                  <a:cubicBezTo>
                    <a:pt x="20" y="1"/>
                    <a:pt x="20" y="1"/>
                    <a:pt x="19" y="1"/>
                  </a:cubicBezTo>
                  <a:cubicBezTo>
                    <a:pt x="18" y="3"/>
                    <a:pt x="18" y="3"/>
                    <a:pt x="18" y="3"/>
                  </a:cubicBezTo>
                  <a:cubicBezTo>
                    <a:pt x="18" y="3"/>
                    <a:pt x="17" y="3"/>
                    <a:pt x="17" y="3"/>
                  </a:cubicBezTo>
                  <a:cubicBezTo>
                    <a:pt x="16" y="0"/>
                    <a:pt x="16" y="0"/>
                    <a:pt x="16" y="0"/>
                  </a:cubicBezTo>
                  <a:cubicBezTo>
                    <a:pt x="16" y="1"/>
                    <a:pt x="15" y="1"/>
                    <a:pt x="14" y="1"/>
                  </a:cubicBezTo>
                  <a:cubicBezTo>
                    <a:pt x="14" y="3"/>
                    <a:pt x="14" y="3"/>
                    <a:pt x="14" y="3"/>
                  </a:cubicBezTo>
                  <a:cubicBezTo>
                    <a:pt x="14" y="3"/>
                    <a:pt x="13" y="4"/>
                    <a:pt x="13" y="4"/>
                  </a:cubicBezTo>
                  <a:cubicBezTo>
                    <a:pt x="12" y="1"/>
                    <a:pt x="12" y="1"/>
                    <a:pt x="12" y="1"/>
                  </a:cubicBezTo>
                  <a:cubicBezTo>
                    <a:pt x="11" y="2"/>
                    <a:pt x="10" y="2"/>
                    <a:pt x="9" y="2"/>
                  </a:cubicBezTo>
                  <a:cubicBezTo>
                    <a:pt x="10" y="5"/>
                    <a:pt x="10" y="5"/>
                    <a:pt x="10" y="5"/>
                  </a:cubicBezTo>
                  <a:cubicBezTo>
                    <a:pt x="10" y="5"/>
                    <a:pt x="9" y="5"/>
                    <a:pt x="9" y="6"/>
                  </a:cubicBezTo>
                  <a:cubicBezTo>
                    <a:pt x="7" y="4"/>
                    <a:pt x="7" y="4"/>
                    <a:pt x="7" y="4"/>
                  </a:cubicBezTo>
                  <a:cubicBezTo>
                    <a:pt x="7" y="4"/>
                    <a:pt x="6" y="5"/>
                    <a:pt x="6" y="5"/>
                  </a:cubicBezTo>
                  <a:cubicBezTo>
                    <a:pt x="7" y="8"/>
                    <a:pt x="7" y="8"/>
                    <a:pt x="7" y="8"/>
                  </a:cubicBezTo>
                  <a:cubicBezTo>
                    <a:pt x="7" y="8"/>
                    <a:pt x="6" y="8"/>
                    <a:pt x="6" y="8"/>
                  </a:cubicBezTo>
                  <a:cubicBezTo>
                    <a:pt x="4" y="7"/>
                    <a:pt x="4" y="7"/>
                    <a:pt x="4" y="7"/>
                  </a:cubicBezTo>
                  <a:cubicBezTo>
                    <a:pt x="3" y="8"/>
                    <a:pt x="3" y="9"/>
                    <a:pt x="3" y="9"/>
                  </a:cubicBezTo>
                  <a:cubicBezTo>
                    <a:pt x="4" y="11"/>
                    <a:pt x="4" y="11"/>
                    <a:pt x="4" y="11"/>
                  </a:cubicBezTo>
                  <a:cubicBezTo>
                    <a:pt x="4" y="11"/>
                    <a:pt x="4" y="12"/>
                    <a:pt x="4" y="12"/>
                  </a:cubicBezTo>
                  <a:cubicBezTo>
                    <a:pt x="2" y="12"/>
                    <a:pt x="2" y="12"/>
                    <a:pt x="2" y="12"/>
                  </a:cubicBezTo>
                  <a:cubicBezTo>
                    <a:pt x="1" y="12"/>
                    <a:pt x="1" y="13"/>
                    <a:pt x="1" y="14"/>
                  </a:cubicBezTo>
                  <a:cubicBezTo>
                    <a:pt x="3" y="15"/>
                    <a:pt x="3" y="15"/>
                    <a:pt x="3" y="15"/>
                  </a:cubicBezTo>
                  <a:cubicBezTo>
                    <a:pt x="3" y="15"/>
                    <a:pt x="3" y="16"/>
                    <a:pt x="3" y="16"/>
                  </a:cubicBezTo>
                  <a:cubicBezTo>
                    <a:pt x="0" y="16"/>
                    <a:pt x="0" y="16"/>
                    <a:pt x="0" y="16"/>
                  </a:cubicBezTo>
                  <a:cubicBezTo>
                    <a:pt x="0" y="17"/>
                    <a:pt x="0" y="18"/>
                    <a:pt x="0" y="19"/>
                  </a:cubicBezTo>
                  <a:cubicBezTo>
                    <a:pt x="3" y="19"/>
                    <a:pt x="3" y="19"/>
                    <a:pt x="3" y="19"/>
                  </a:cubicBezTo>
                  <a:cubicBezTo>
                    <a:pt x="3" y="20"/>
                    <a:pt x="3" y="20"/>
                    <a:pt x="3" y="21"/>
                  </a:cubicBezTo>
                  <a:cubicBezTo>
                    <a:pt x="1" y="21"/>
                    <a:pt x="1" y="21"/>
                    <a:pt x="1" y="21"/>
                  </a:cubicBezTo>
                  <a:cubicBezTo>
                    <a:pt x="1" y="22"/>
                    <a:pt x="1" y="22"/>
                    <a:pt x="1" y="22"/>
                  </a:cubicBezTo>
                  <a:cubicBezTo>
                    <a:pt x="1" y="22"/>
                    <a:pt x="1" y="23"/>
                    <a:pt x="1" y="24"/>
                  </a:cubicBezTo>
                  <a:cubicBezTo>
                    <a:pt x="4" y="24"/>
                    <a:pt x="4" y="24"/>
                    <a:pt x="4" y="24"/>
                  </a:cubicBezTo>
                  <a:cubicBezTo>
                    <a:pt x="4" y="24"/>
                    <a:pt x="4" y="24"/>
                    <a:pt x="4" y="25"/>
                  </a:cubicBezTo>
                  <a:cubicBezTo>
                    <a:pt x="2" y="26"/>
                    <a:pt x="2" y="26"/>
                    <a:pt x="2" y="26"/>
                  </a:cubicBezTo>
                  <a:cubicBezTo>
                    <a:pt x="3" y="27"/>
                    <a:pt x="3" y="28"/>
                    <a:pt x="3" y="28"/>
                  </a:cubicBezTo>
                  <a:cubicBezTo>
                    <a:pt x="6" y="27"/>
                    <a:pt x="6" y="27"/>
                    <a:pt x="6" y="27"/>
                  </a:cubicBezTo>
                  <a:cubicBezTo>
                    <a:pt x="6" y="28"/>
                    <a:pt x="6" y="28"/>
                    <a:pt x="6" y="28"/>
                  </a:cubicBezTo>
                  <a:cubicBezTo>
                    <a:pt x="5" y="30"/>
                    <a:pt x="5" y="30"/>
                    <a:pt x="5" y="30"/>
                  </a:cubicBezTo>
                  <a:cubicBezTo>
                    <a:pt x="6" y="31"/>
                    <a:pt x="6" y="31"/>
                    <a:pt x="7" y="32"/>
                  </a:cubicBezTo>
                  <a:cubicBezTo>
                    <a:pt x="9" y="30"/>
                    <a:pt x="9" y="30"/>
                    <a:pt x="9" y="30"/>
                  </a:cubicBezTo>
                  <a:cubicBezTo>
                    <a:pt x="9" y="30"/>
                    <a:pt x="9" y="31"/>
                    <a:pt x="10" y="31"/>
                  </a:cubicBezTo>
                  <a:cubicBezTo>
                    <a:pt x="9" y="33"/>
                    <a:pt x="9" y="33"/>
                    <a:pt x="9" y="33"/>
                  </a:cubicBezTo>
                  <a:cubicBezTo>
                    <a:pt x="10" y="34"/>
                    <a:pt x="10" y="34"/>
                    <a:pt x="11" y="34"/>
                  </a:cubicBezTo>
                  <a:cubicBezTo>
                    <a:pt x="12" y="32"/>
                    <a:pt x="12" y="32"/>
                    <a:pt x="12" y="32"/>
                  </a:cubicBezTo>
                  <a:cubicBezTo>
                    <a:pt x="13" y="32"/>
                    <a:pt x="13" y="33"/>
                    <a:pt x="13" y="33"/>
                  </a:cubicBezTo>
                  <a:cubicBezTo>
                    <a:pt x="13" y="35"/>
                    <a:pt x="13" y="35"/>
                    <a:pt x="13" y="35"/>
                  </a:cubicBezTo>
                  <a:cubicBezTo>
                    <a:pt x="14" y="35"/>
                    <a:pt x="15" y="36"/>
                    <a:pt x="16" y="36"/>
                  </a:cubicBezTo>
                  <a:cubicBezTo>
                    <a:pt x="16" y="33"/>
                    <a:pt x="16" y="33"/>
                    <a:pt x="16" y="33"/>
                  </a:cubicBezTo>
                  <a:cubicBezTo>
                    <a:pt x="17" y="33"/>
                    <a:pt x="17" y="33"/>
                    <a:pt x="17" y="33"/>
                  </a:cubicBezTo>
                  <a:cubicBezTo>
                    <a:pt x="18" y="36"/>
                    <a:pt x="18" y="36"/>
                    <a:pt x="18" y="36"/>
                  </a:cubicBezTo>
                  <a:cubicBezTo>
                    <a:pt x="19" y="36"/>
                    <a:pt x="20" y="36"/>
                    <a:pt x="20" y="35"/>
                  </a:cubicBezTo>
                  <a:cubicBezTo>
                    <a:pt x="20" y="33"/>
                    <a:pt x="20" y="33"/>
                    <a:pt x="20" y="33"/>
                  </a:cubicBezTo>
                  <a:cubicBezTo>
                    <a:pt x="21" y="33"/>
                    <a:pt x="21" y="33"/>
                    <a:pt x="22" y="32"/>
                  </a:cubicBezTo>
                  <a:cubicBezTo>
                    <a:pt x="23" y="35"/>
                    <a:pt x="23" y="35"/>
                    <a:pt x="23" y="35"/>
                  </a:cubicBezTo>
                  <a:cubicBezTo>
                    <a:pt x="24" y="34"/>
                    <a:pt x="24" y="34"/>
                    <a:pt x="25" y="34"/>
                  </a:cubicBezTo>
                  <a:cubicBezTo>
                    <a:pt x="24" y="31"/>
                    <a:pt x="24" y="31"/>
                    <a:pt x="24" y="31"/>
                  </a:cubicBezTo>
                  <a:cubicBezTo>
                    <a:pt x="25" y="31"/>
                    <a:pt x="25" y="31"/>
                    <a:pt x="25" y="31"/>
                  </a:cubicBezTo>
                  <a:cubicBezTo>
                    <a:pt x="27" y="32"/>
                    <a:pt x="27" y="32"/>
                    <a:pt x="27" y="32"/>
                  </a:cubicBezTo>
                  <a:cubicBezTo>
                    <a:pt x="28" y="32"/>
                    <a:pt x="28" y="31"/>
                    <a:pt x="29" y="31"/>
                  </a:cubicBezTo>
                  <a:cubicBezTo>
                    <a:pt x="27" y="29"/>
                    <a:pt x="27" y="29"/>
                    <a:pt x="27" y="29"/>
                  </a:cubicBezTo>
                  <a:cubicBezTo>
                    <a:pt x="28" y="28"/>
                    <a:pt x="28" y="28"/>
                    <a:pt x="28" y="28"/>
                  </a:cubicBezTo>
                  <a:cubicBezTo>
                    <a:pt x="30" y="29"/>
                    <a:pt x="30" y="29"/>
                    <a:pt x="30" y="29"/>
                  </a:cubicBezTo>
                  <a:cubicBezTo>
                    <a:pt x="31" y="28"/>
                    <a:pt x="31" y="28"/>
                    <a:pt x="32" y="27"/>
                  </a:cubicBezTo>
                  <a:cubicBezTo>
                    <a:pt x="30" y="25"/>
                    <a:pt x="30" y="25"/>
                    <a:pt x="30" y="25"/>
                  </a:cubicBezTo>
                  <a:cubicBezTo>
                    <a:pt x="30" y="25"/>
                    <a:pt x="30" y="24"/>
                    <a:pt x="30" y="24"/>
                  </a:cubicBezTo>
                  <a:cubicBezTo>
                    <a:pt x="33" y="25"/>
                    <a:pt x="33" y="25"/>
                    <a:pt x="33" y="25"/>
                  </a:cubicBezTo>
                  <a:cubicBezTo>
                    <a:pt x="33" y="24"/>
                    <a:pt x="33" y="23"/>
                    <a:pt x="34" y="22"/>
                  </a:cubicBezTo>
                  <a:cubicBezTo>
                    <a:pt x="31" y="21"/>
                    <a:pt x="31" y="21"/>
                    <a:pt x="31" y="21"/>
                  </a:cubicBezTo>
                  <a:cubicBezTo>
                    <a:pt x="31" y="21"/>
                    <a:pt x="31" y="20"/>
                    <a:pt x="31" y="20"/>
                  </a:cubicBezTo>
                  <a:cubicBezTo>
                    <a:pt x="34" y="20"/>
                    <a:pt x="34" y="20"/>
                    <a:pt x="34" y="20"/>
                  </a:cubicBezTo>
                  <a:cubicBezTo>
                    <a:pt x="34" y="19"/>
                    <a:pt x="34" y="18"/>
                    <a:pt x="34" y="17"/>
                  </a:cubicBezTo>
                  <a:cubicBezTo>
                    <a:pt x="32" y="17"/>
                    <a:pt x="32" y="17"/>
                    <a:pt x="32" y="17"/>
                  </a:cubicBezTo>
                  <a:cubicBezTo>
                    <a:pt x="32" y="16"/>
                    <a:pt x="31" y="16"/>
                    <a:pt x="31" y="16"/>
                  </a:cubicBezTo>
                  <a:lnTo>
                    <a:pt x="34" y="15"/>
                  </a:lnTo>
                  <a:close/>
                  <a:moveTo>
                    <a:pt x="20" y="31"/>
                  </a:moveTo>
                  <a:cubicBezTo>
                    <a:pt x="13" y="32"/>
                    <a:pt x="6" y="28"/>
                    <a:pt x="5" y="21"/>
                  </a:cubicBezTo>
                  <a:cubicBezTo>
                    <a:pt x="4" y="14"/>
                    <a:pt x="8" y="7"/>
                    <a:pt x="15" y="5"/>
                  </a:cubicBezTo>
                  <a:cubicBezTo>
                    <a:pt x="21" y="4"/>
                    <a:pt x="28" y="8"/>
                    <a:pt x="29" y="15"/>
                  </a:cubicBezTo>
                  <a:cubicBezTo>
                    <a:pt x="31" y="23"/>
                    <a:pt x="26" y="29"/>
                    <a:pt x="20"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23"/>
            <p:cNvSpPr>
              <a:spLocks noEditPoints="1"/>
            </p:cNvSpPr>
            <p:nvPr/>
          </p:nvSpPr>
          <p:spPr bwMode="auto">
            <a:xfrm>
              <a:off x="1044575" y="2405063"/>
              <a:ext cx="28575" cy="30163"/>
            </a:xfrm>
            <a:custGeom>
              <a:avLst/>
              <a:gdLst>
                <a:gd name="T0" fmla="*/ 11 w 26"/>
                <a:gd name="T1" fmla="*/ 2 h 28"/>
                <a:gd name="T2" fmla="*/ 1 w 26"/>
                <a:gd name="T3" fmla="*/ 17 h 28"/>
                <a:gd name="T4" fmla="*/ 16 w 26"/>
                <a:gd name="T5" fmla="*/ 26 h 28"/>
                <a:gd name="T6" fmla="*/ 25 w 26"/>
                <a:gd name="T7" fmla="*/ 12 h 28"/>
                <a:gd name="T8" fmla="*/ 11 w 26"/>
                <a:gd name="T9" fmla="*/ 2 h 28"/>
                <a:gd name="T10" fmla="*/ 15 w 26"/>
                <a:gd name="T11" fmla="*/ 24 h 28"/>
                <a:gd name="T12" fmla="*/ 3 w 26"/>
                <a:gd name="T13" fmla="*/ 16 h 28"/>
                <a:gd name="T14" fmla="*/ 11 w 26"/>
                <a:gd name="T15" fmla="*/ 4 h 28"/>
                <a:gd name="T16" fmla="*/ 23 w 26"/>
                <a:gd name="T17" fmla="*/ 12 h 28"/>
                <a:gd name="T18" fmla="*/ 15 w 26"/>
                <a:gd name="T19"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8">
                  <a:moveTo>
                    <a:pt x="11" y="2"/>
                  </a:moveTo>
                  <a:cubicBezTo>
                    <a:pt x="4" y="3"/>
                    <a:pt x="0" y="10"/>
                    <a:pt x="1" y="17"/>
                  </a:cubicBezTo>
                  <a:cubicBezTo>
                    <a:pt x="3" y="23"/>
                    <a:pt x="9" y="28"/>
                    <a:pt x="16" y="26"/>
                  </a:cubicBezTo>
                  <a:cubicBezTo>
                    <a:pt x="22" y="25"/>
                    <a:pt x="26" y="18"/>
                    <a:pt x="25" y="12"/>
                  </a:cubicBezTo>
                  <a:cubicBezTo>
                    <a:pt x="24" y="5"/>
                    <a:pt x="17" y="0"/>
                    <a:pt x="11" y="2"/>
                  </a:cubicBezTo>
                  <a:close/>
                  <a:moveTo>
                    <a:pt x="15" y="24"/>
                  </a:moveTo>
                  <a:cubicBezTo>
                    <a:pt x="10" y="26"/>
                    <a:pt x="4" y="22"/>
                    <a:pt x="3" y="16"/>
                  </a:cubicBezTo>
                  <a:cubicBezTo>
                    <a:pt x="2" y="10"/>
                    <a:pt x="6" y="5"/>
                    <a:pt x="11" y="4"/>
                  </a:cubicBezTo>
                  <a:cubicBezTo>
                    <a:pt x="17" y="3"/>
                    <a:pt x="22" y="6"/>
                    <a:pt x="23" y="12"/>
                  </a:cubicBezTo>
                  <a:cubicBezTo>
                    <a:pt x="24" y="18"/>
                    <a:pt x="21" y="23"/>
                    <a:pt x="1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24"/>
            <p:cNvSpPr>
              <a:spLocks noEditPoints="1"/>
            </p:cNvSpPr>
            <p:nvPr/>
          </p:nvSpPr>
          <p:spPr bwMode="auto">
            <a:xfrm>
              <a:off x="1309688" y="2579688"/>
              <a:ext cx="44450" cy="44450"/>
            </a:xfrm>
            <a:custGeom>
              <a:avLst/>
              <a:gdLst>
                <a:gd name="T0" fmla="*/ 42 w 42"/>
                <a:gd name="T1" fmla="*/ 21 h 43"/>
                <a:gd name="T2" fmla="*/ 39 w 42"/>
                <a:gd name="T3" fmla="*/ 18 h 43"/>
                <a:gd name="T4" fmla="*/ 41 w 42"/>
                <a:gd name="T5" fmla="*/ 15 h 43"/>
                <a:gd name="T6" fmla="*/ 37 w 42"/>
                <a:gd name="T7" fmla="*/ 13 h 43"/>
                <a:gd name="T8" fmla="*/ 39 w 42"/>
                <a:gd name="T9" fmla="*/ 10 h 43"/>
                <a:gd name="T10" fmla="*/ 34 w 42"/>
                <a:gd name="T11" fmla="*/ 9 h 43"/>
                <a:gd name="T12" fmla="*/ 35 w 42"/>
                <a:gd name="T13" fmla="*/ 5 h 43"/>
                <a:gd name="T14" fmla="*/ 30 w 42"/>
                <a:gd name="T15" fmla="*/ 6 h 43"/>
                <a:gd name="T16" fmla="*/ 30 w 42"/>
                <a:gd name="T17" fmla="*/ 2 h 43"/>
                <a:gd name="T18" fmla="*/ 26 w 42"/>
                <a:gd name="T19" fmla="*/ 3 h 43"/>
                <a:gd name="T20" fmla="*/ 24 w 42"/>
                <a:gd name="T21" fmla="*/ 0 h 43"/>
                <a:gd name="T22" fmla="*/ 21 w 42"/>
                <a:gd name="T23" fmla="*/ 3 h 43"/>
                <a:gd name="T24" fmla="*/ 18 w 42"/>
                <a:gd name="T25" fmla="*/ 0 h 43"/>
                <a:gd name="T26" fmla="*/ 16 w 42"/>
                <a:gd name="T27" fmla="*/ 4 h 43"/>
                <a:gd name="T28" fmla="*/ 13 w 42"/>
                <a:gd name="T29" fmla="*/ 2 h 43"/>
                <a:gd name="T30" fmla="*/ 11 w 42"/>
                <a:gd name="T31" fmla="*/ 6 h 43"/>
                <a:gd name="T32" fmla="*/ 8 w 42"/>
                <a:gd name="T33" fmla="*/ 5 h 43"/>
                <a:gd name="T34" fmla="*/ 7 w 42"/>
                <a:gd name="T35" fmla="*/ 10 h 43"/>
                <a:gd name="T36" fmla="*/ 4 w 42"/>
                <a:gd name="T37" fmla="*/ 10 h 43"/>
                <a:gd name="T38" fmla="*/ 5 w 42"/>
                <a:gd name="T39" fmla="*/ 14 h 43"/>
                <a:gd name="T40" fmla="*/ 1 w 42"/>
                <a:gd name="T41" fmla="*/ 15 h 43"/>
                <a:gd name="T42" fmla="*/ 4 w 42"/>
                <a:gd name="T43" fmla="*/ 19 h 43"/>
                <a:gd name="T44" fmla="*/ 0 w 42"/>
                <a:gd name="T45" fmla="*/ 21 h 43"/>
                <a:gd name="T46" fmla="*/ 1 w 42"/>
                <a:gd name="T47" fmla="*/ 24 h 43"/>
                <a:gd name="T48" fmla="*/ 4 w 42"/>
                <a:gd name="T49" fmla="*/ 26 h 43"/>
                <a:gd name="T50" fmla="*/ 2 w 42"/>
                <a:gd name="T51" fmla="*/ 30 h 43"/>
                <a:gd name="T52" fmla="*/ 6 w 42"/>
                <a:gd name="T53" fmla="*/ 31 h 43"/>
                <a:gd name="T54" fmla="*/ 5 w 42"/>
                <a:gd name="T55" fmla="*/ 36 h 43"/>
                <a:gd name="T56" fmla="*/ 9 w 42"/>
                <a:gd name="T57" fmla="*/ 35 h 43"/>
                <a:gd name="T58" fmla="*/ 10 w 42"/>
                <a:gd name="T59" fmla="*/ 40 h 43"/>
                <a:gd name="T60" fmla="*/ 13 w 42"/>
                <a:gd name="T61" fmla="*/ 38 h 43"/>
                <a:gd name="T62" fmla="*/ 15 w 42"/>
                <a:gd name="T63" fmla="*/ 42 h 43"/>
                <a:gd name="T64" fmla="*/ 18 w 42"/>
                <a:gd name="T65" fmla="*/ 40 h 43"/>
                <a:gd name="T66" fmla="*/ 21 w 42"/>
                <a:gd name="T67" fmla="*/ 43 h 43"/>
                <a:gd name="T68" fmla="*/ 23 w 42"/>
                <a:gd name="T69" fmla="*/ 40 h 43"/>
                <a:gd name="T70" fmla="*/ 27 w 42"/>
                <a:gd name="T71" fmla="*/ 42 h 43"/>
                <a:gd name="T72" fmla="*/ 28 w 42"/>
                <a:gd name="T73" fmla="*/ 39 h 43"/>
                <a:gd name="T74" fmla="*/ 32 w 42"/>
                <a:gd name="T75" fmla="*/ 40 h 43"/>
                <a:gd name="T76" fmla="*/ 32 w 42"/>
                <a:gd name="T77" fmla="*/ 36 h 43"/>
                <a:gd name="T78" fmla="*/ 37 w 42"/>
                <a:gd name="T79" fmla="*/ 36 h 43"/>
                <a:gd name="T80" fmla="*/ 36 w 42"/>
                <a:gd name="T81" fmla="*/ 32 h 43"/>
                <a:gd name="T82" fmla="*/ 40 w 42"/>
                <a:gd name="T83" fmla="*/ 31 h 43"/>
                <a:gd name="T84" fmla="*/ 38 w 42"/>
                <a:gd name="T85" fmla="*/ 27 h 43"/>
                <a:gd name="T86" fmla="*/ 42 w 42"/>
                <a:gd name="T87" fmla="*/ 25 h 43"/>
                <a:gd name="T88" fmla="*/ 39 w 42"/>
                <a:gd name="T89" fmla="*/ 22 h 43"/>
                <a:gd name="T90" fmla="*/ 21 w 42"/>
                <a:gd name="T91" fmla="*/ 38 h 43"/>
                <a:gd name="T92" fmla="*/ 21 w 42"/>
                <a:gd name="T93" fmla="*/ 5 h 43"/>
                <a:gd name="T94" fmla="*/ 21 w 42"/>
                <a:gd name="T95"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 h="43">
                  <a:moveTo>
                    <a:pt x="42" y="22"/>
                  </a:moveTo>
                  <a:cubicBezTo>
                    <a:pt x="42" y="22"/>
                    <a:pt x="42" y="21"/>
                    <a:pt x="42" y="21"/>
                  </a:cubicBezTo>
                  <a:cubicBezTo>
                    <a:pt x="42" y="20"/>
                    <a:pt x="42" y="19"/>
                    <a:pt x="42" y="18"/>
                  </a:cubicBezTo>
                  <a:cubicBezTo>
                    <a:pt x="39" y="18"/>
                    <a:pt x="39" y="18"/>
                    <a:pt x="39" y="18"/>
                  </a:cubicBezTo>
                  <a:cubicBezTo>
                    <a:pt x="39" y="18"/>
                    <a:pt x="39" y="17"/>
                    <a:pt x="38" y="17"/>
                  </a:cubicBezTo>
                  <a:cubicBezTo>
                    <a:pt x="41" y="15"/>
                    <a:pt x="41" y="15"/>
                    <a:pt x="41" y="15"/>
                  </a:cubicBezTo>
                  <a:cubicBezTo>
                    <a:pt x="41" y="14"/>
                    <a:pt x="41" y="13"/>
                    <a:pt x="40" y="13"/>
                  </a:cubicBezTo>
                  <a:cubicBezTo>
                    <a:pt x="37" y="13"/>
                    <a:pt x="37" y="13"/>
                    <a:pt x="37" y="13"/>
                  </a:cubicBezTo>
                  <a:cubicBezTo>
                    <a:pt x="37" y="13"/>
                    <a:pt x="37" y="12"/>
                    <a:pt x="37" y="12"/>
                  </a:cubicBezTo>
                  <a:cubicBezTo>
                    <a:pt x="39" y="10"/>
                    <a:pt x="39" y="10"/>
                    <a:pt x="39" y="10"/>
                  </a:cubicBezTo>
                  <a:cubicBezTo>
                    <a:pt x="38" y="9"/>
                    <a:pt x="38" y="8"/>
                    <a:pt x="37" y="7"/>
                  </a:cubicBezTo>
                  <a:cubicBezTo>
                    <a:pt x="34" y="9"/>
                    <a:pt x="34" y="9"/>
                    <a:pt x="34" y="9"/>
                  </a:cubicBezTo>
                  <a:cubicBezTo>
                    <a:pt x="34" y="9"/>
                    <a:pt x="34" y="8"/>
                    <a:pt x="33" y="8"/>
                  </a:cubicBezTo>
                  <a:cubicBezTo>
                    <a:pt x="35" y="5"/>
                    <a:pt x="35" y="5"/>
                    <a:pt x="35" y="5"/>
                  </a:cubicBezTo>
                  <a:cubicBezTo>
                    <a:pt x="34" y="4"/>
                    <a:pt x="33" y="4"/>
                    <a:pt x="33" y="3"/>
                  </a:cubicBezTo>
                  <a:cubicBezTo>
                    <a:pt x="30" y="6"/>
                    <a:pt x="30" y="6"/>
                    <a:pt x="30" y="6"/>
                  </a:cubicBezTo>
                  <a:cubicBezTo>
                    <a:pt x="30" y="5"/>
                    <a:pt x="30" y="5"/>
                    <a:pt x="29" y="5"/>
                  </a:cubicBezTo>
                  <a:cubicBezTo>
                    <a:pt x="30" y="2"/>
                    <a:pt x="30" y="2"/>
                    <a:pt x="30" y="2"/>
                  </a:cubicBezTo>
                  <a:cubicBezTo>
                    <a:pt x="29" y="1"/>
                    <a:pt x="28" y="1"/>
                    <a:pt x="27" y="1"/>
                  </a:cubicBezTo>
                  <a:cubicBezTo>
                    <a:pt x="26" y="3"/>
                    <a:pt x="26" y="3"/>
                    <a:pt x="26" y="3"/>
                  </a:cubicBezTo>
                  <a:cubicBezTo>
                    <a:pt x="25" y="3"/>
                    <a:pt x="25" y="3"/>
                    <a:pt x="24" y="3"/>
                  </a:cubicBezTo>
                  <a:cubicBezTo>
                    <a:pt x="24" y="0"/>
                    <a:pt x="24" y="0"/>
                    <a:pt x="24" y="0"/>
                  </a:cubicBezTo>
                  <a:cubicBezTo>
                    <a:pt x="23" y="0"/>
                    <a:pt x="22" y="0"/>
                    <a:pt x="21" y="0"/>
                  </a:cubicBezTo>
                  <a:cubicBezTo>
                    <a:pt x="21" y="3"/>
                    <a:pt x="21" y="3"/>
                    <a:pt x="21" y="3"/>
                  </a:cubicBezTo>
                  <a:cubicBezTo>
                    <a:pt x="20" y="3"/>
                    <a:pt x="20" y="3"/>
                    <a:pt x="19" y="3"/>
                  </a:cubicBezTo>
                  <a:cubicBezTo>
                    <a:pt x="18" y="0"/>
                    <a:pt x="18" y="0"/>
                    <a:pt x="18" y="0"/>
                  </a:cubicBezTo>
                  <a:cubicBezTo>
                    <a:pt x="17" y="0"/>
                    <a:pt x="16" y="0"/>
                    <a:pt x="15" y="0"/>
                  </a:cubicBezTo>
                  <a:cubicBezTo>
                    <a:pt x="16" y="4"/>
                    <a:pt x="16" y="4"/>
                    <a:pt x="16" y="4"/>
                  </a:cubicBezTo>
                  <a:cubicBezTo>
                    <a:pt x="15" y="4"/>
                    <a:pt x="15" y="4"/>
                    <a:pt x="14" y="4"/>
                  </a:cubicBezTo>
                  <a:cubicBezTo>
                    <a:pt x="13" y="2"/>
                    <a:pt x="13" y="2"/>
                    <a:pt x="13" y="2"/>
                  </a:cubicBezTo>
                  <a:cubicBezTo>
                    <a:pt x="12" y="2"/>
                    <a:pt x="11" y="2"/>
                    <a:pt x="10" y="3"/>
                  </a:cubicBezTo>
                  <a:cubicBezTo>
                    <a:pt x="11" y="6"/>
                    <a:pt x="11" y="6"/>
                    <a:pt x="11" y="6"/>
                  </a:cubicBezTo>
                  <a:cubicBezTo>
                    <a:pt x="11" y="6"/>
                    <a:pt x="10" y="7"/>
                    <a:pt x="10" y="7"/>
                  </a:cubicBezTo>
                  <a:cubicBezTo>
                    <a:pt x="8" y="5"/>
                    <a:pt x="8" y="5"/>
                    <a:pt x="8" y="5"/>
                  </a:cubicBezTo>
                  <a:cubicBezTo>
                    <a:pt x="7" y="6"/>
                    <a:pt x="6" y="6"/>
                    <a:pt x="6" y="7"/>
                  </a:cubicBezTo>
                  <a:cubicBezTo>
                    <a:pt x="7" y="10"/>
                    <a:pt x="7" y="10"/>
                    <a:pt x="7" y="10"/>
                  </a:cubicBezTo>
                  <a:cubicBezTo>
                    <a:pt x="7" y="10"/>
                    <a:pt x="7" y="10"/>
                    <a:pt x="7" y="11"/>
                  </a:cubicBezTo>
                  <a:cubicBezTo>
                    <a:pt x="4" y="10"/>
                    <a:pt x="4" y="10"/>
                    <a:pt x="4" y="10"/>
                  </a:cubicBezTo>
                  <a:cubicBezTo>
                    <a:pt x="3" y="10"/>
                    <a:pt x="3" y="11"/>
                    <a:pt x="2" y="12"/>
                  </a:cubicBezTo>
                  <a:cubicBezTo>
                    <a:pt x="5" y="14"/>
                    <a:pt x="5" y="14"/>
                    <a:pt x="5" y="14"/>
                  </a:cubicBezTo>
                  <a:cubicBezTo>
                    <a:pt x="5" y="15"/>
                    <a:pt x="5" y="15"/>
                    <a:pt x="4" y="16"/>
                  </a:cubicBezTo>
                  <a:cubicBezTo>
                    <a:pt x="1" y="15"/>
                    <a:pt x="1" y="15"/>
                    <a:pt x="1" y="15"/>
                  </a:cubicBezTo>
                  <a:cubicBezTo>
                    <a:pt x="1" y="16"/>
                    <a:pt x="1" y="17"/>
                    <a:pt x="1" y="18"/>
                  </a:cubicBezTo>
                  <a:cubicBezTo>
                    <a:pt x="4" y="19"/>
                    <a:pt x="4" y="19"/>
                    <a:pt x="4" y="19"/>
                  </a:cubicBezTo>
                  <a:cubicBezTo>
                    <a:pt x="4" y="20"/>
                    <a:pt x="3" y="20"/>
                    <a:pt x="3" y="21"/>
                  </a:cubicBezTo>
                  <a:cubicBezTo>
                    <a:pt x="0" y="21"/>
                    <a:pt x="0" y="21"/>
                    <a:pt x="0" y="21"/>
                  </a:cubicBezTo>
                  <a:cubicBezTo>
                    <a:pt x="0" y="21"/>
                    <a:pt x="0" y="21"/>
                    <a:pt x="0" y="21"/>
                  </a:cubicBezTo>
                  <a:cubicBezTo>
                    <a:pt x="0" y="22"/>
                    <a:pt x="0" y="23"/>
                    <a:pt x="1" y="24"/>
                  </a:cubicBezTo>
                  <a:cubicBezTo>
                    <a:pt x="4" y="25"/>
                    <a:pt x="4" y="25"/>
                    <a:pt x="4" y="25"/>
                  </a:cubicBezTo>
                  <a:cubicBezTo>
                    <a:pt x="4" y="25"/>
                    <a:pt x="4" y="26"/>
                    <a:pt x="4" y="26"/>
                  </a:cubicBezTo>
                  <a:cubicBezTo>
                    <a:pt x="1" y="27"/>
                    <a:pt x="1" y="27"/>
                    <a:pt x="1" y="27"/>
                  </a:cubicBezTo>
                  <a:cubicBezTo>
                    <a:pt x="1" y="28"/>
                    <a:pt x="2" y="29"/>
                    <a:pt x="2" y="30"/>
                  </a:cubicBezTo>
                  <a:cubicBezTo>
                    <a:pt x="5" y="30"/>
                    <a:pt x="5" y="30"/>
                    <a:pt x="5" y="30"/>
                  </a:cubicBezTo>
                  <a:cubicBezTo>
                    <a:pt x="5" y="30"/>
                    <a:pt x="6" y="30"/>
                    <a:pt x="6" y="31"/>
                  </a:cubicBezTo>
                  <a:cubicBezTo>
                    <a:pt x="4" y="33"/>
                    <a:pt x="4" y="33"/>
                    <a:pt x="4" y="33"/>
                  </a:cubicBezTo>
                  <a:cubicBezTo>
                    <a:pt x="4" y="34"/>
                    <a:pt x="5" y="35"/>
                    <a:pt x="5" y="36"/>
                  </a:cubicBezTo>
                  <a:cubicBezTo>
                    <a:pt x="8" y="34"/>
                    <a:pt x="8" y="34"/>
                    <a:pt x="8" y="34"/>
                  </a:cubicBezTo>
                  <a:cubicBezTo>
                    <a:pt x="8" y="34"/>
                    <a:pt x="9" y="35"/>
                    <a:pt x="9" y="35"/>
                  </a:cubicBezTo>
                  <a:cubicBezTo>
                    <a:pt x="7" y="38"/>
                    <a:pt x="7" y="38"/>
                    <a:pt x="7" y="38"/>
                  </a:cubicBezTo>
                  <a:cubicBezTo>
                    <a:pt x="8" y="38"/>
                    <a:pt x="9" y="39"/>
                    <a:pt x="10" y="40"/>
                  </a:cubicBezTo>
                  <a:cubicBezTo>
                    <a:pt x="12" y="37"/>
                    <a:pt x="12" y="37"/>
                    <a:pt x="12" y="37"/>
                  </a:cubicBezTo>
                  <a:cubicBezTo>
                    <a:pt x="12" y="38"/>
                    <a:pt x="13" y="38"/>
                    <a:pt x="13" y="38"/>
                  </a:cubicBezTo>
                  <a:cubicBezTo>
                    <a:pt x="12" y="41"/>
                    <a:pt x="12" y="41"/>
                    <a:pt x="12" y="41"/>
                  </a:cubicBezTo>
                  <a:cubicBezTo>
                    <a:pt x="13" y="42"/>
                    <a:pt x="14" y="42"/>
                    <a:pt x="15" y="42"/>
                  </a:cubicBezTo>
                  <a:cubicBezTo>
                    <a:pt x="17" y="39"/>
                    <a:pt x="17" y="39"/>
                    <a:pt x="17" y="39"/>
                  </a:cubicBezTo>
                  <a:cubicBezTo>
                    <a:pt x="17" y="40"/>
                    <a:pt x="18" y="40"/>
                    <a:pt x="18" y="40"/>
                  </a:cubicBezTo>
                  <a:cubicBezTo>
                    <a:pt x="18" y="43"/>
                    <a:pt x="18" y="43"/>
                    <a:pt x="18" y="43"/>
                  </a:cubicBezTo>
                  <a:cubicBezTo>
                    <a:pt x="19" y="43"/>
                    <a:pt x="20" y="43"/>
                    <a:pt x="21" y="43"/>
                  </a:cubicBezTo>
                  <a:cubicBezTo>
                    <a:pt x="22" y="40"/>
                    <a:pt x="22" y="40"/>
                    <a:pt x="22" y="40"/>
                  </a:cubicBezTo>
                  <a:cubicBezTo>
                    <a:pt x="22" y="40"/>
                    <a:pt x="23" y="40"/>
                    <a:pt x="23" y="40"/>
                  </a:cubicBezTo>
                  <a:cubicBezTo>
                    <a:pt x="24" y="43"/>
                    <a:pt x="24" y="43"/>
                    <a:pt x="24" y="43"/>
                  </a:cubicBezTo>
                  <a:cubicBezTo>
                    <a:pt x="25" y="43"/>
                    <a:pt x="26" y="43"/>
                    <a:pt x="27" y="42"/>
                  </a:cubicBezTo>
                  <a:cubicBezTo>
                    <a:pt x="27" y="39"/>
                    <a:pt x="27" y="39"/>
                    <a:pt x="27" y="39"/>
                  </a:cubicBezTo>
                  <a:cubicBezTo>
                    <a:pt x="27" y="39"/>
                    <a:pt x="28" y="39"/>
                    <a:pt x="28" y="39"/>
                  </a:cubicBezTo>
                  <a:cubicBezTo>
                    <a:pt x="30" y="41"/>
                    <a:pt x="30" y="41"/>
                    <a:pt x="30" y="41"/>
                  </a:cubicBezTo>
                  <a:cubicBezTo>
                    <a:pt x="31" y="41"/>
                    <a:pt x="32" y="40"/>
                    <a:pt x="32" y="40"/>
                  </a:cubicBezTo>
                  <a:cubicBezTo>
                    <a:pt x="31" y="37"/>
                    <a:pt x="31" y="37"/>
                    <a:pt x="31" y="37"/>
                  </a:cubicBezTo>
                  <a:cubicBezTo>
                    <a:pt x="32" y="37"/>
                    <a:pt x="32" y="36"/>
                    <a:pt x="32" y="36"/>
                  </a:cubicBezTo>
                  <a:cubicBezTo>
                    <a:pt x="35" y="38"/>
                    <a:pt x="35" y="38"/>
                    <a:pt x="35" y="38"/>
                  </a:cubicBezTo>
                  <a:cubicBezTo>
                    <a:pt x="36" y="37"/>
                    <a:pt x="36" y="37"/>
                    <a:pt x="37" y="36"/>
                  </a:cubicBezTo>
                  <a:cubicBezTo>
                    <a:pt x="35" y="33"/>
                    <a:pt x="35" y="33"/>
                    <a:pt x="35" y="33"/>
                  </a:cubicBezTo>
                  <a:cubicBezTo>
                    <a:pt x="35" y="33"/>
                    <a:pt x="36" y="32"/>
                    <a:pt x="36" y="32"/>
                  </a:cubicBezTo>
                  <a:cubicBezTo>
                    <a:pt x="39" y="33"/>
                    <a:pt x="39" y="33"/>
                    <a:pt x="39" y="33"/>
                  </a:cubicBezTo>
                  <a:cubicBezTo>
                    <a:pt x="39" y="32"/>
                    <a:pt x="40" y="32"/>
                    <a:pt x="40" y="31"/>
                  </a:cubicBezTo>
                  <a:cubicBezTo>
                    <a:pt x="38" y="29"/>
                    <a:pt x="38" y="29"/>
                    <a:pt x="38" y="29"/>
                  </a:cubicBezTo>
                  <a:cubicBezTo>
                    <a:pt x="38" y="28"/>
                    <a:pt x="38" y="28"/>
                    <a:pt x="38" y="27"/>
                  </a:cubicBezTo>
                  <a:cubicBezTo>
                    <a:pt x="41" y="28"/>
                    <a:pt x="41" y="28"/>
                    <a:pt x="41" y="28"/>
                  </a:cubicBezTo>
                  <a:cubicBezTo>
                    <a:pt x="41" y="27"/>
                    <a:pt x="42" y="26"/>
                    <a:pt x="42" y="25"/>
                  </a:cubicBezTo>
                  <a:cubicBezTo>
                    <a:pt x="39" y="24"/>
                    <a:pt x="39" y="24"/>
                    <a:pt x="39" y="24"/>
                  </a:cubicBezTo>
                  <a:cubicBezTo>
                    <a:pt x="39" y="23"/>
                    <a:pt x="39" y="23"/>
                    <a:pt x="39" y="22"/>
                  </a:cubicBezTo>
                  <a:lnTo>
                    <a:pt x="42" y="22"/>
                  </a:lnTo>
                  <a:close/>
                  <a:moveTo>
                    <a:pt x="21" y="38"/>
                  </a:moveTo>
                  <a:cubicBezTo>
                    <a:pt x="13" y="38"/>
                    <a:pt x="6" y="30"/>
                    <a:pt x="6" y="21"/>
                  </a:cubicBezTo>
                  <a:cubicBezTo>
                    <a:pt x="6" y="13"/>
                    <a:pt x="13" y="5"/>
                    <a:pt x="21" y="5"/>
                  </a:cubicBezTo>
                  <a:cubicBezTo>
                    <a:pt x="30" y="5"/>
                    <a:pt x="37" y="13"/>
                    <a:pt x="37" y="21"/>
                  </a:cubicBezTo>
                  <a:cubicBezTo>
                    <a:pt x="37" y="30"/>
                    <a:pt x="30" y="38"/>
                    <a:pt x="21"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25"/>
            <p:cNvSpPr>
              <a:spLocks noEditPoints="1"/>
            </p:cNvSpPr>
            <p:nvPr/>
          </p:nvSpPr>
          <p:spPr bwMode="auto">
            <a:xfrm>
              <a:off x="1316038" y="2586038"/>
              <a:ext cx="31750" cy="31750"/>
            </a:xfrm>
            <a:custGeom>
              <a:avLst/>
              <a:gdLst>
                <a:gd name="T0" fmla="*/ 15 w 30"/>
                <a:gd name="T1" fmla="*/ 0 h 31"/>
                <a:gd name="T2" fmla="*/ 0 w 30"/>
                <a:gd name="T3" fmla="*/ 15 h 31"/>
                <a:gd name="T4" fmla="*/ 15 w 30"/>
                <a:gd name="T5" fmla="*/ 31 h 31"/>
                <a:gd name="T6" fmla="*/ 30 w 30"/>
                <a:gd name="T7" fmla="*/ 15 h 31"/>
                <a:gd name="T8" fmla="*/ 15 w 30"/>
                <a:gd name="T9" fmla="*/ 0 h 31"/>
                <a:gd name="T10" fmla="*/ 15 w 30"/>
                <a:gd name="T11" fmla="*/ 29 h 31"/>
                <a:gd name="T12" fmla="*/ 3 w 30"/>
                <a:gd name="T13" fmla="*/ 15 h 31"/>
                <a:gd name="T14" fmla="*/ 15 w 30"/>
                <a:gd name="T15" fmla="*/ 2 h 31"/>
                <a:gd name="T16" fmla="*/ 28 w 30"/>
                <a:gd name="T17" fmla="*/ 15 h 31"/>
                <a:gd name="T18" fmla="*/ 15 w 30"/>
                <a:gd name="T19"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1">
                  <a:moveTo>
                    <a:pt x="15" y="0"/>
                  </a:moveTo>
                  <a:cubicBezTo>
                    <a:pt x="7" y="0"/>
                    <a:pt x="0" y="7"/>
                    <a:pt x="0" y="15"/>
                  </a:cubicBezTo>
                  <a:cubicBezTo>
                    <a:pt x="0" y="24"/>
                    <a:pt x="7" y="31"/>
                    <a:pt x="15" y="31"/>
                  </a:cubicBezTo>
                  <a:cubicBezTo>
                    <a:pt x="23" y="31"/>
                    <a:pt x="30" y="24"/>
                    <a:pt x="30" y="15"/>
                  </a:cubicBezTo>
                  <a:cubicBezTo>
                    <a:pt x="30" y="7"/>
                    <a:pt x="23" y="0"/>
                    <a:pt x="15" y="0"/>
                  </a:cubicBezTo>
                  <a:close/>
                  <a:moveTo>
                    <a:pt x="15" y="29"/>
                  </a:moveTo>
                  <a:cubicBezTo>
                    <a:pt x="8" y="29"/>
                    <a:pt x="3" y="23"/>
                    <a:pt x="3" y="15"/>
                  </a:cubicBezTo>
                  <a:cubicBezTo>
                    <a:pt x="3" y="8"/>
                    <a:pt x="8" y="2"/>
                    <a:pt x="15" y="2"/>
                  </a:cubicBezTo>
                  <a:cubicBezTo>
                    <a:pt x="22" y="2"/>
                    <a:pt x="28" y="8"/>
                    <a:pt x="28" y="15"/>
                  </a:cubicBezTo>
                  <a:cubicBezTo>
                    <a:pt x="28" y="23"/>
                    <a:pt x="22" y="29"/>
                    <a:pt x="15"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26"/>
            <p:cNvSpPr>
              <a:spLocks noEditPoints="1"/>
            </p:cNvSpPr>
            <p:nvPr/>
          </p:nvSpPr>
          <p:spPr bwMode="auto">
            <a:xfrm>
              <a:off x="1303338" y="2484438"/>
              <a:ext cx="88900" cy="92075"/>
            </a:xfrm>
            <a:custGeom>
              <a:avLst/>
              <a:gdLst>
                <a:gd name="T0" fmla="*/ 72 w 83"/>
                <a:gd name="T1" fmla="*/ 46 h 87"/>
                <a:gd name="T2" fmla="*/ 72 w 83"/>
                <a:gd name="T3" fmla="*/ 43 h 87"/>
                <a:gd name="T4" fmla="*/ 72 w 83"/>
                <a:gd name="T5" fmla="*/ 39 h 87"/>
                <a:gd name="T6" fmla="*/ 82 w 83"/>
                <a:gd name="T7" fmla="*/ 32 h 87"/>
                <a:gd name="T8" fmla="*/ 77 w 83"/>
                <a:gd name="T9" fmla="*/ 19 h 87"/>
                <a:gd name="T10" fmla="*/ 65 w 83"/>
                <a:gd name="T11" fmla="*/ 23 h 87"/>
                <a:gd name="T12" fmla="*/ 60 w 83"/>
                <a:gd name="T13" fmla="*/ 18 h 87"/>
                <a:gd name="T14" fmla="*/ 63 w 83"/>
                <a:gd name="T15" fmla="*/ 5 h 87"/>
                <a:gd name="T16" fmla="*/ 50 w 83"/>
                <a:gd name="T17" fmla="*/ 0 h 87"/>
                <a:gd name="T18" fmla="*/ 44 w 83"/>
                <a:gd name="T19" fmla="*/ 11 h 87"/>
                <a:gd name="T20" fmla="*/ 41 w 83"/>
                <a:gd name="T21" fmla="*/ 11 h 87"/>
                <a:gd name="T22" fmla="*/ 37 w 83"/>
                <a:gd name="T23" fmla="*/ 12 h 87"/>
                <a:gd name="T24" fmla="*/ 31 w 83"/>
                <a:gd name="T25" fmla="*/ 0 h 87"/>
                <a:gd name="T26" fmla="*/ 18 w 83"/>
                <a:gd name="T27" fmla="*/ 6 h 87"/>
                <a:gd name="T28" fmla="*/ 22 w 83"/>
                <a:gd name="T29" fmla="*/ 19 h 87"/>
                <a:gd name="T30" fmla="*/ 17 w 83"/>
                <a:gd name="T31" fmla="*/ 24 h 87"/>
                <a:gd name="T32" fmla="*/ 5 w 83"/>
                <a:gd name="T33" fmla="*/ 21 h 87"/>
                <a:gd name="T34" fmla="*/ 0 w 83"/>
                <a:gd name="T35" fmla="*/ 34 h 87"/>
                <a:gd name="T36" fmla="*/ 11 w 83"/>
                <a:gd name="T37" fmla="*/ 40 h 87"/>
                <a:gd name="T38" fmla="*/ 11 w 83"/>
                <a:gd name="T39" fmla="*/ 43 h 87"/>
                <a:gd name="T40" fmla="*/ 11 w 83"/>
                <a:gd name="T41" fmla="*/ 47 h 87"/>
                <a:gd name="T42" fmla="*/ 0 w 83"/>
                <a:gd name="T43" fmla="*/ 54 h 87"/>
                <a:gd name="T44" fmla="*/ 6 w 83"/>
                <a:gd name="T45" fmla="*/ 67 h 87"/>
                <a:gd name="T46" fmla="*/ 18 w 83"/>
                <a:gd name="T47" fmla="*/ 64 h 87"/>
                <a:gd name="T48" fmla="*/ 23 w 83"/>
                <a:gd name="T49" fmla="*/ 69 h 87"/>
                <a:gd name="T50" fmla="*/ 20 w 83"/>
                <a:gd name="T51" fmla="*/ 81 h 87"/>
                <a:gd name="T52" fmla="*/ 33 w 83"/>
                <a:gd name="T53" fmla="*/ 87 h 87"/>
                <a:gd name="T54" fmla="*/ 39 w 83"/>
                <a:gd name="T55" fmla="*/ 75 h 87"/>
                <a:gd name="T56" fmla="*/ 41 w 83"/>
                <a:gd name="T57" fmla="*/ 75 h 87"/>
                <a:gd name="T58" fmla="*/ 45 w 83"/>
                <a:gd name="T59" fmla="*/ 75 h 87"/>
                <a:gd name="T60" fmla="*/ 52 w 83"/>
                <a:gd name="T61" fmla="*/ 86 h 87"/>
                <a:gd name="T62" fmla="*/ 64 w 83"/>
                <a:gd name="T63" fmla="*/ 80 h 87"/>
                <a:gd name="T64" fmla="*/ 61 w 83"/>
                <a:gd name="T65" fmla="*/ 68 h 87"/>
                <a:gd name="T66" fmla="*/ 66 w 83"/>
                <a:gd name="T67" fmla="*/ 62 h 87"/>
                <a:gd name="T68" fmla="*/ 78 w 83"/>
                <a:gd name="T69" fmla="*/ 66 h 87"/>
                <a:gd name="T70" fmla="*/ 83 w 83"/>
                <a:gd name="T71" fmla="*/ 52 h 87"/>
                <a:gd name="T72" fmla="*/ 72 w 83"/>
                <a:gd name="T73" fmla="*/ 46 h 87"/>
                <a:gd name="T74" fmla="*/ 41 w 83"/>
                <a:gd name="T75" fmla="*/ 58 h 87"/>
                <a:gd name="T76" fmla="*/ 27 w 83"/>
                <a:gd name="T77" fmla="*/ 43 h 87"/>
                <a:gd name="T78" fmla="*/ 41 w 83"/>
                <a:gd name="T79" fmla="*/ 28 h 87"/>
                <a:gd name="T80" fmla="*/ 55 w 83"/>
                <a:gd name="T81" fmla="*/ 43 h 87"/>
                <a:gd name="T82" fmla="*/ 41 w 83"/>
                <a:gd name="T83" fmla="*/ 5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3" h="87">
                  <a:moveTo>
                    <a:pt x="72" y="46"/>
                  </a:moveTo>
                  <a:cubicBezTo>
                    <a:pt x="72" y="45"/>
                    <a:pt x="72" y="44"/>
                    <a:pt x="72" y="43"/>
                  </a:cubicBezTo>
                  <a:cubicBezTo>
                    <a:pt x="72" y="42"/>
                    <a:pt x="72" y="40"/>
                    <a:pt x="72" y="39"/>
                  </a:cubicBezTo>
                  <a:cubicBezTo>
                    <a:pt x="82" y="32"/>
                    <a:pt x="82" y="32"/>
                    <a:pt x="82" y="32"/>
                  </a:cubicBezTo>
                  <a:cubicBezTo>
                    <a:pt x="81" y="27"/>
                    <a:pt x="79" y="23"/>
                    <a:pt x="77" y="19"/>
                  </a:cubicBezTo>
                  <a:cubicBezTo>
                    <a:pt x="65" y="23"/>
                    <a:pt x="65" y="23"/>
                    <a:pt x="65" y="23"/>
                  </a:cubicBezTo>
                  <a:cubicBezTo>
                    <a:pt x="63" y="21"/>
                    <a:pt x="62" y="19"/>
                    <a:pt x="60" y="18"/>
                  </a:cubicBezTo>
                  <a:cubicBezTo>
                    <a:pt x="63" y="5"/>
                    <a:pt x="63" y="5"/>
                    <a:pt x="63" y="5"/>
                  </a:cubicBezTo>
                  <a:cubicBezTo>
                    <a:pt x="59" y="3"/>
                    <a:pt x="55" y="1"/>
                    <a:pt x="50" y="0"/>
                  </a:cubicBezTo>
                  <a:cubicBezTo>
                    <a:pt x="44" y="11"/>
                    <a:pt x="44" y="11"/>
                    <a:pt x="44" y="11"/>
                  </a:cubicBezTo>
                  <a:cubicBezTo>
                    <a:pt x="43" y="11"/>
                    <a:pt x="42" y="11"/>
                    <a:pt x="41" y="11"/>
                  </a:cubicBezTo>
                  <a:cubicBezTo>
                    <a:pt x="40" y="11"/>
                    <a:pt x="39" y="11"/>
                    <a:pt x="37" y="12"/>
                  </a:cubicBezTo>
                  <a:cubicBezTo>
                    <a:pt x="31" y="0"/>
                    <a:pt x="31" y="0"/>
                    <a:pt x="31" y="0"/>
                  </a:cubicBezTo>
                  <a:cubicBezTo>
                    <a:pt x="26" y="1"/>
                    <a:pt x="22" y="3"/>
                    <a:pt x="18" y="6"/>
                  </a:cubicBezTo>
                  <a:cubicBezTo>
                    <a:pt x="22" y="19"/>
                    <a:pt x="22" y="19"/>
                    <a:pt x="22" y="19"/>
                  </a:cubicBezTo>
                  <a:cubicBezTo>
                    <a:pt x="20" y="20"/>
                    <a:pt x="18" y="22"/>
                    <a:pt x="17" y="24"/>
                  </a:cubicBezTo>
                  <a:cubicBezTo>
                    <a:pt x="5" y="21"/>
                    <a:pt x="5" y="21"/>
                    <a:pt x="5" y="21"/>
                  </a:cubicBezTo>
                  <a:cubicBezTo>
                    <a:pt x="3" y="25"/>
                    <a:pt x="1" y="29"/>
                    <a:pt x="0" y="34"/>
                  </a:cubicBezTo>
                  <a:cubicBezTo>
                    <a:pt x="11" y="40"/>
                    <a:pt x="11" y="40"/>
                    <a:pt x="11" y="40"/>
                  </a:cubicBezTo>
                  <a:cubicBezTo>
                    <a:pt x="11" y="41"/>
                    <a:pt x="11" y="42"/>
                    <a:pt x="11" y="43"/>
                  </a:cubicBezTo>
                  <a:cubicBezTo>
                    <a:pt x="11" y="45"/>
                    <a:pt x="11" y="46"/>
                    <a:pt x="11" y="47"/>
                  </a:cubicBezTo>
                  <a:cubicBezTo>
                    <a:pt x="0" y="54"/>
                    <a:pt x="0" y="54"/>
                    <a:pt x="0" y="54"/>
                  </a:cubicBezTo>
                  <a:cubicBezTo>
                    <a:pt x="2" y="59"/>
                    <a:pt x="3" y="63"/>
                    <a:pt x="6" y="67"/>
                  </a:cubicBezTo>
                  <a:cubicBezTo>
                    <a:pt x="18" y="64"/>
                    <a:pt x="18" y="64"/>
                    <a:pt x="18" y="64"/>
                  </a:cubicBezTo>
                  <a:cubicBezTo>
                    <a:pt x="19" y="65"/>
                    <a:pt x="21" y="67"/>
                    <a:pt x="23" y="69"/>
                  </a:cubicBezTo>
                  <a:cubicBezTo>
                    <a:pt x="20" y="81"/>
                    <a:pt x="20" y="81"/>
                    <a:pt x="20" y="81"/>
                  </a:cubicBezTo>
                  <a:cubicBezTo>
                    <a:pt x="24" y="84"/>
                    <a:pt x="28" y="86"/>
                    <a:pt x="33" y="87"/>
                  </a:cubicBezTo>
                  <a:cubicBezTo>
                    <a:pt x="39" y="75"/>
                    <a:pt x="39" y="75"/>
                    <a:pt x="39" y="75"/>
                  </a:cubicBezTo>
                  <a:cubicBezTo>
                    <a:pt x="40" y="75"/>
                    <a:pt x="40" y="75"/>
                    <a:pt x="41" y="75"/>
                  </a:cubicBezTo>
                  <a:cubicBezTo>
                    <a:pt x="43" y="75"/>
                    <a:pt x="44" y="75"/>
                    <a:pt x="45" y="75"/>
                  </a:cubicBezTo>
                  <a:cubicBezTo>
                    <a:pt x="52" y="86"/>
                    <a:pt x="52" y="86"/>
                    <a:pt x="52" y="86"/>
                  </a:cubicBezTo>
                  <a:cubicBezTo>
                    <a:pt x="57" y="85"/>
                    <a:pt x="61" y="83"/>
                    <a:pt x="64" y="80"/>
                  </a:cubicBezTo>
                  <a:cubicBezTo>
                    <a:pt x="61" y="68"/>
                    <a:pt x="61" y="68"/>
                    <a:pt x="61" y="68"/>
                  </a:cubicBezTo>
                  <a:cubicBezTo>
                    <a:pt x="63" y="66"/>
                    <a:pt x="64" y="64"/>
                    <a:pt x="66" y="62"/>
                  </a:cubicBezTo>
                  <a:cubicBezTo>
                    <a:pt x="78" y="66"/>
                    <a:pt x="78" y="66"/>
                    <a:pt x="78" y="66"/>
                  </a:cubicBezTo>
                  <a:cubicBezTo>
                    <a:pt x="80" y="62"/>
                    <a:pt x="82" y="57"/>
                    <a:pt x="83" y="52"/>
                  </a:cubicBezTo>
                  <a:lnTo>
                    <a:pt x="72" y="46"/>
                  </a:lnTo>
                  <a:close/>
                  <a:moveTo>
                    <a:pt x="41" y="58"/>
                  </a:moveTo>
                  <a:cubicBezTo>
                    <a:pt x="34" y="58"/>
                    <a:pt x="27" y="51"/>
                    <a:pt x="27" y="43"/>
                  </a:cubicBezTo>
                  <a:cubicBezTo>
                    <a:pt x="27" y="35"/>
                    <a:pt x="34" y="28"/>
                    <a:pt x="41" y="28"/>
                  </a:cubicBezTo>
                  <a:cubicBezTo>
                    <a:pt x="49" y="28"/>
                    <a:pt x="55" y="35"/>
                    <a:pt x="55" y="43"/>
                  </a:cubicBezTo>
                  <a:cubicBezTo>
                    <a:pt x="55" y="51"/>
                    <a:pt x="49" y="58"/>
                    <a:pt x="41"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27"/>
            <p:cNvSpPr>
              <a:spLocks noEditPoints="1"/>
            </p:cNvSpPr>
            <p:nvPr/>
          </p:nvSpPr>
          <p:spPr bwMode="auto">
            <a:xfrm>
              <a:off x="1184275" y="2290763"/>
              <a:ext cx="41275" cy="42863"/>
            </a:xfrm>
            <a:custGeom>
              <a:avLst/>
              <a:gdLst>
                <a:gd name="T0" fmla="*/ 31 w 38"/>
                <a:gd name="T1" fmla="*/ 26 h 40"/>
                <a:gd name="T2" fmla="*/ 32 w 38"/>
                <a:gd name="T3" fmla="*/ 25 h 40"/>
                <a:gd name="T4" fmla="*/ 32 w 38"/>
                <a:gd name="T5" fmla="*/ 23 h 40"/>
                <a:gd name="T6" fmla="*/ 38 w 38"/>
                <a:gd name="T7" fmla="*/ 22 h 40"/>
                <a:gd name="T8" fmla="*/ 37 w 38"/>
                <a:gd name="T9" fmla="*/ 16 h 40"/>
                <a:gd name="T10" fmla="*/ 32 w 38"/>
                <a:gd name="T11" fmla="*/ 15 h 40"/>
                <a:gd name="T12" fmla="*/ 31 w 38"/>
                <a:gd name="T13" fmla="*/ 12 h 40"/>
                <a:gd name="T14" fmla="*/ 34 w 38"/>
                <a:gd name="T15" fmla="*/ 8 h 40"/>
                <a:gd name="T16" fmla="*/ 29 w 38"/>
                <a:gd name="T17" fmla="*/ 3 h 40"/>
                <a:gd name="T18" fmla="*/ 25 w 38"/>
                <a:gd name="T19" fmla="*/ 7 h 40"/>
                <a:gd name="T20" fmla="*/ 24 w 38"/>
                <a:gd name="T21" fmla="*/ 6 h 40"/>
                <a:gd name="T22" fmla="*/ 22 w 38"/>
                <a:gd name="T23" fmla="*/ 6 h 40"/>
                <a:gd name="T24" fmla="*/ 21 w 38"/>
                <a:gd name="T25" fmla="*/ 0 h 40"/>
                <a:gd name="T26" fmla="*/ 15 w 38"/>
                <a:gd name="T27" fmla="*/ 0 h 40"/>
                <a:gd name="T28" fmla="*/ 15 w 38"/>
                <a:gd name="T29" fmla="*/ 6 h 40"/>
                <a:gd name="T30" fmla="*/ 12 w 38"/>
                <a:gd name="T31" fmla="*/ 7 h 40"/>
                <a:gd name="T32" fmla="*/ 7 w 38"/>
                <a:gd name="T33" fmla="*/ 4 h 40"/>
                <a:gd name="T34" fmla="*/ 3 w 38"/>
                <a:gd name="T35" fmla="*/ 9 h 40"/>
                <a:gd name="T36" fmla="*/ 7 w 38"/>
                <a:gd name="T37" fmla="*/ 13 h 40"/>
                <a:gd name="T38" fmla="*/ 6 w 38"/>
                <a:gd name="T39" fmla="*/ 14 h 40"/>
                <a:gd name="T40" fmla="*/ 6 w 38"/>
                <a:gd name="T41" fmla="*/ 16 h 40"/>
                <a:gd name="T42" fmla="*/ 0 w 38"/>
                <a:gd name="T43" fmla="*/ 17 h 40"/>
                <a:gd name="T44" fmla="*/ 0 w 38"/>
                <a:gd name="T45" fmla="*/ 23 h 40"/>
                <a:gd name="T46" fmla="*/ 6 w 38"/>
                <a:gd name="T47" fmla="*/ 24 h 40"/>
                <a:gd name="T48" fmla="*/ 7 w 38"/>
                <a:gd name="T49" fmla="*/ 27 h 40"/>
                <a:gd name="T50" fmla="*/ 4 w 38"/>
                <a:gd name="T51" fmla="*/ 32 h 40"/>
                <a:gd name="T52" fmla="*/ 8 w 38"/>
                <a:gd name="T53" fmla="*/ 36 h 40"/>
                <a:gd name="T54" fmla="*/ 13 w 38"/>
                <a:gd name="T55" fmla="*/ 32 h 40"/>
                <a:gd name="T56" fmla="*/ 14 w 38"/>
                <a:gd name="T57" fmla="*/ 33 h 40"/>
                <a:gd name="T58" fmla="*/ 16 w 38"/>
                <a:gd name="T59" fmla="*/ 33 h 40"/>
                <a:gd name="T60" fmla="*/ 17 w 38"/>
                <a:gd name="T61" fmla="*/ 39 h 40"/>
                <a:gd name="T62" fmla="*/ 23 w 38"/>
                <a:gd name="T63" fmla="*/ 39 h 40"/>
                <a:gd name="T64" fmla="*/ 23 w 38"/>
                <a:gd name="T65" fmla="*/ 33 h 40"/>
                <a:gd name="T66" fmla="*/ 26 w 38"/>
                <a:gd name="T67" fmla="*/ 32 h 40"/>
                <a:gd name="T68" fmla="*/ 30 w 38"/>
                <a:gd name="T69" fmla="*/ 35 h 40"/>
                <a:gd name="T70" fmla="*/ 35 w 38"/>
                <a:gd name="T71" fmla="*/ 31 h 40"/>
                <a:gd name="T72" fmla="*/ 31 w 38"/>
                <a:gd name="T73" fmla="*/ 26 h 40"/>
                <a:gd name="T74" fmla="*/ 17 w 38"/>
                <a:gd name="T75" fmla="*/ 26 h 40"/>
                <a:gd name="T76" fmla="*/ 13 w 38"/>
                <a:gd name="T77" fmla="*/ 17 h 40"/>
                <a:gd name="T78" fmla="*/ 21 w 38"/>
                <a:gd name="T79" fmla="*/ 14 h 40"/>
                <a:gd name="T80" fmla="*/ 25 w 38"/>
                <a:gd name="T81" fmla="*/ 22 h 40"/>
                <a:gd name="T82" fmla="*/ 17 w 38"/>
                <a:gd name="T83" fmla="*/ 2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 h="40">
                  <a:moveTo>
                    <a:pt x="31" y="26"/>
                  </a:moveTo>
                  <a:cubicBezTo>
                    <a:pt x="31" y="26"/>
                    <a:pt x="31" y="25"/>
                    <a:pt x="32" y="25"/>
                  </a:cubicBezTo>
                  <a:cubicBezTo>
                    <a:pt x="32" y="24"/>
                    <a:pt x="32" y="24"/>
                    <a:pt x="32" y="23"/>
                  </a:cubicBezTo>
                  <a:cubicBezTo>
                    <a:pt x="38" y="22"/>
                    <a:pt x="38" y="22"/>
                    <a:pt x="38" y="22"/>
                  </a:cubicBezTo>
                  <a:cubicBezTo>
                    <a:pt x="38" y="20"/>
                    <a:pt x="38" y="18"/>
                    <a:pt x="37" y="16"/>
                  </a:cubicBezTo>
                  <a:cubicBezTo>
                    <a:pt x="32" y="15"/>
                    <a:pt x="32" y="15"/>
                    <a:pt x="32" y="15"/>
                  </a:cubicBezTo>
                  <a:cubicBezTo>
                    <a:pt x="32" y="14"/>
                    <a:pt x="31" y="13"/>
                    <a:pt x="31" y="12"/>
                  </a:cubicBezTo>
                  <a:cubicBezTo>
                    <a:pt x="34" y="8"/>
                    <a:pt x="34" y="8"/>
                    <a:pt x="34" y="8"/>
                  </a:cubicBezTo>
                  <a:cubicBezTo>
                    <a:pt x="33" y="6"/>
                    <a:pt x="31" y="4"/>
                    <a:pt x="29" y="3"/>
                  </a:cubicBezTo>
                  <a:cubicBezTo>
                    <a:pt x="25" y="7"/>
                    <a:pt x="25" y="7"/>
                    <a:pt x="25" y="7"/>
                  </a:cubicBezTo>
                  <a:cubicBezTo>
                    <a:pt x="25" y="7"/>
                    <a:pt x="24" y="7"/>
                    <a:pt x="24" y="6"/>
                  </a:cubicBezTo>
                  <a:cubicBezTo>
                    <a:pt x="23" y="6"/>
                    <a:pt x="23" y="6"/>
                    <a:pt x="22" y="6"/>
                  </a:cubicBezTo>
                  <a:cubicBezTo>
                    <a:pt x="21" y="0"/>
                    <a:pt x="21" y="0"/>
                    <a:pt x="21" y="0"/>
                  </a:cubicBezTo>
                  <a:cubicBezTo>
                    <a:pt x="19" y="0"/>
                    <a:pt x="17" y="0"/>
                    <a:pt x="15" y="0"/>
                  </a:cubicBezTo>
                  <a:cubicBezTo>
                    <a:pt x="15" y="6"/>
                    <a:pt x="15" y="6"/>
                    <a:pt x="15" y="6"/>
                  </a:cubicBezTo>
                  <a:cubicBezTo>
                    <a:pt x="14" y="6"/>
                    <a:pt x="13" y="7"/>
                    <a:pt x="12" y="7"/>
                  </a:cubicBezTo>
                  <a:cubicBezTo>
                    <a:pt x="7" y="4"/>
                    <a:pt x="7" y="4"/>
                    <a:pt x="7" y="4"/>
                  </a:cubicBezTo>
                  <a:cubicBezTo>
                    <a:pt x="6" y="5"/>
                    <a:pt x="4" y="7"/>
                    <a:pt x="3" y="9"/>
                  </a:cubicBezTo>
                  <a:cubicBezTo>
                    <a:pt x="7" y="13"/>
                    <a:pt x="7" y="13"/>
                    <a:pt x="7" y="13"/>
                  </a:cubicBezTo>
                  <a:cubicBezTo>
                    <a:pt x="7" y="14"/>
                    <a:pt x="6" y="14"/>
                    <a:pt x="6" y="14"/>
                  </a:cubicBezTo>
                  <a:cubicBezTo>
                    <a:pt x="6" y="15"/>
                    <a:pt x="6" y="16"/>
                    <a:pt x="6" y="16"/>
                  </a:cubicBezTo>
                  <a:cubicBezTo>
                    <a:pt x="0" y="17"/>
                    <a:pt x="0" y="17"/>
                    <a:pt x="0" y="17"/>
                  </a:cubicBezTo>
                  <a:cubicBezTo>
                    <a:pt x="0" y="19"/>
                    <a:pt x="0" y="21"/>
                    <a:pt x="0" y="23"/>
                  </a:cubicBezTo>
                  <a:cubicBezTo>
                    <a:pt x="6" y="24"/>
                    <a:pt x="6" y="24"/>
                    <a:pt x="6" y="24"/>
                  </a:cubicBezTo>
                  <a:cubicBezTo>
                    <a:pt x="6" y="25"/>
                    <a:pt x="7" y="26"/>
                    <a:pt x="7" y="27"/>
                  </a:cubicBezTo>
                  <a:cubicBezTo>
                    <a:pt x="4" y="32"/>
                    <a:pt x="4" y="32"/>
                    <a:pt x="4" y="32"/>
                  </a:cubicBezTo>
                  <a:cubicBezTo>
                    <a:pt x="5" y="33"/>
                    <a:pt x="7" y="35"/>
                    <a:pt x="8" y="36"/>
                  </a:cubicBezTo>
                  <a:cubicBezTo>
                    <a:pt x="13" y="32"/>
                    <a:pt x="13" y="32"/>
                    <a:pt x="13" y="32"/>
                  </a:cubicBezTo>
                  <a:cubicBezTo>
                    <a:pt x="13" y="33"/>
                    <a:pt x="13" y="33"/>
                    <a:pt x="14" y="33"/>
                  </a:cubicBezTo>
                  <a:cubicBezTo>
                    <a:pt x="14" y="33"/>
                    <a:pt x="15" y="33"/>
                    <a:pt x="16" y="33"/>
                  </a:cubicBezTo>
                  <a:cubicBezTo>
                    <a:pt x="17" y="39"/>
                    <a:pt x="17" y="39"/>
                    <a:pt x="17" y="39"/>
                  </a:cubicBezTo>
                  <a:cubicBezTo>
                    <a:pt x="19" y="40"/>
                    <a:pt x="21" y="39"/>
                    <a:pt x="23" y="39"/>
                  </a:cubicBezTo>
                  <a:cubicBezTo>
                    <a:pt x="23" y="33"/>
                    <a:pt x="23" y="33"/>
                    <a:pt x="23" y="33"/>
                  </a:cubicBezTo>
                  <a:cubicBezTo>
                    <a:pt x="24" y="33"/>
                    <a:pt x="25" y="32"/>
                    <a:pt x="26" y="32"/>
                  </a:cubicBezTo>
                  <a:cubicBezTo>
                    <a:pt x="30" y="35"/>
                    <a:pt x="30" y="35"/>
                    <a:pt x="30" y="35"/>
                  </a:cubicBezTo>
                  <a:cubicBezTo>
                    <a:pt x="32" y="34"/>
                    <a:pt x="33" y="32"/>
                    <a:pt x="35" y="31"/>
                  </a:cubicBezTo>
                  <a:lnTo>
                    <a:pt x="31" y="26"/>
                  </a:lnTo>
                  <a:close/>
                  <a:moveTo>
                    <a:pt x="17" y="26"/>
                  </a:moveTo>
                  <a:cubicBezTo>
                    <a:pt x="13" y="24"/>
                    <a:pt x="12" y="21"/>
                    <a:pt x="13" y="17"/>
                  </a:cubicBezTo>
                  <a:cubicBezTo>
                    <a:pt x="14" y="14"/>
                    <a:pt x="18" y="12"/>
                    <a:pt x="21" y="14"/>
                  </a:cubicBezTo>
                  <a:cubicBezTo>
                    <a:pt x="24" y="15"/>
                    <a:pt x="26" y="19"/>
                    <a:pt x="25" y="22"/>
                  </a:cubicBezTo>
                  <a:cubicBezTo>
                    <a:pt x="23" y="25"/>
                    <a:pt x="20" y="27"/>
                    <a:pt x="17"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28"/>
            <p:cNvSpPr>
              <a:spLocks noEditPoints="1"/>
            </p:cNvSpPr>
            <p:nvPr/>
          </p:nvSpPr>
          <p:spPr bwMode="auto">
            <a:xfrm>
              <a:off x="1265238" y="2665413"/>
              <a:ext cx="36513" cy="38100"/>
            </a:xfrm>
            <a:custGeom>
              <a:avLst/>
              <a:gdLst>
                <a:gd name="T0" fmla="*/ 29 w 35"/>
                <a:gd name="T1" fmla="*/ 23 h 36"/>
                <a:gd name="T2" fmla="*/ 29 w 35"/>
                <a:gd name="T3" fmla="*/ 22 h 36"/>
                <a:gd name="T4" fmla="*/ 30 w 35"/>
                <a:gd name="T5" fmla="*/ 20 h 36"/>
                <a:gd name="T6" fmla="*/ 34 w 35"/>
                <a:gd name="T7" fmla="*/ 18 h 36"/>
                <a:gd name="T8" fmla="*/ 34 w 35"/>
                <a:gd name="T9" fmla="*/ 13 h 36"/>
                <a:gd name="T10" fmla="*/ 29 w 35"/>
                <a:gd name="T11" fmla="*/ 13 h 36"/>
                <a:gd name="T12" fmla="*/ 27 w 35"/>
                <a:gd name="T13" fmla="*/ 10 h 36"/>
                <a:gd name="T14" fmla="*/ 30 w 35"/>
                <a:gd name="T15" fmla="*/ 6 h 36"/>
                <a:gd name="T16" fmla="*/ 26 w 35"/>
                <a:gd name="T17" fmla="*/ 2 h 36"/>
                <a:gd name="T18" fmla="*/ 22 w 35"/>
                <a:gd name="T19" fmla="*/ 6 h 36"/>
                <a:gd name="T20" fmla="*/ 21 w 35"/>
                <a:gd name="T21" fmla="*/ 5 h 36"/>
                <a:gd name="T22" fmla="*/ 19 w 35"/>
                <a:gd name="T23" fmla="*/ 5 h 36"/>
                <a:gd name="T24" fmla="*/ 18 w 35"/>
                <a:gd name="T25" fmla="*/ 0 h 36"/>
                <a:gd name="T26" fmla="*/ 13 w 35"/>
                <a:gd name="T27" fmla="*/ 1 h 36"/>
                <a:gd name="T28" fmla="*/ 13 w 35"/>
                <a:gd name="T29" fmla="*/ 6 h 36"/>
                <a:gd name="T30" fmla="*/ 10 w 35"/>
                <a:gd name="T31" fmla="*/ 7 h 36"/>
                <a:gd name="T32" fmla="*/ 6 w 35"/>
                <a:gd name="T33" fmla="*/ 5 h 36"/>
                <a:gd name="T34" fmla="*/ 2 w 35"/>
                <a:gd name="T35" fmla="*/ 9 h 36"/>
                <a:gd name="T36" fmla="*/ 6 w 35"/>
                <a:gd name="T37" fmla="*/ 13 h 36"/>
                <a:gd name="T38" fmla="*/ 6 w 35"/>
                <a:gd name="T39" fmla="*/ 14 h 36"/>
                <a:gd name="T40" fmla="*/ 5 w 35"/>
                <a:gd name="T41" fmla="*/ 16 h 36"/>
                <a:gd name="T42" fmla="*/ 0 w 35"/>
                <a:gd name="T43" fmla="*/ 17 h 36"/>
                <a:gd name="T44" fmla="*/ 1 w 35"/>
                <a:gd name="T45" fmla="*/ 23 h 36"/>
                <a:gd name="T46" fmla="*/ 6 w 35"/>
                <a:gd name="T47" fmla="*/ 23 h 36"/>
                <a:gd name="T48" fmla="*/ 7 w 35"/>
                <a:gd name="T49" fmla="*/ 25 h 36"/>
                <a:gd name="T50" fmla="*/ 5 w 35"/>
                <a:gd name="T51" fmla="*/ 30 h 36"/>
                <a:gd name="T52" fmla="*/ 9 w 35"/>
                <a:gd name="T53" fmla="*/ 33 h 36"/>
                <a:gd name="T54" fmla="*/ 13 w 35"/>
                <a:gd name="T55" fmla="*/ 30 h 36"/>
                <a:gd name="T56" fmla="*/ 14 w 35"/>
                <a:gd name="T57" fmla="*/ 30 h 36"/>
                <a:gd name="T58" fmla="*/ 15 w 35"/>
                <a:gd name="T59" fmla="*/ 30 h 36"/>
                <a:gd name="T60" fmla="*/ 17 w 35"/>
                <a:gd name="T61" fmla="*/ 36 h 36"/>
                <a:gd name="T62" fmla="*/ 22 w 35"/>
                <a:gd name="T63" fmla="*/ 35 h 36"/>
                <a:gd name="T64" fmla="*/ 22 w 35"/>
                <a:gd name="T65" fmla="*/ 30 h 36"/>
                <a:gd name="T66" fmla="*/ 25 w 35"/>
                <a:gd name="T67" fmla="*/ 28 h 36"/>
                <a:gd name="T68" fmla="*/ 29 w 35"/>
                <a:gd name="T69" fmla="*/ 31 h 36"/>
                <a:gd name="T70" fmla="*/ 32 w 35"/>
                <a:gd name="T71" fmla="*/ 26 h 36"/>
                <a:gd name="T72" fmla="*/ 29 w 35"/>
                <a:gd name="T73" fmla="*/ 23 h 36"/>
                <a:gd name="T74" fmla="*/ 16 w 35"/>
                <a:gd name="T75" fmla="*/ 23 h 36"/>
                <a:gd name="T76" fmla="*/ 12 w 35"/>
                <a:gd name="T77" fmla="*/ 16 h 36"/>
                <a:gd name="T78" fmla="*/ 19 w 35"/>
                <a:gd name="T79" fmla="*/ 12 h 36"/>
                <a:gd name="T80" fmla="*/ 23 w 35"/>
                <a:gd name="T81" fmla="*/ 19 h 36"/>
                <a:gd name="T82" fmla="*/ 16 w 35"/>
                <a:gd name="T83"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5" h="36">
                  <a:moveTo>
                    <a:pt x="29" y="23"/>
                  </a:moveTo>
                  <a:cubicBezTo>
                    <a:pt x="29" y="22"/>
                    <a:pt x="29" y="22"/>
                    <a:pt x="29" y="22"/>
                  </a:cubicBezTo>
                  <a:cubicBezTo>
                    <a:pt x="29" y="21"/>
                    <a:pt x="29" y="20"/>
                    <a:pt x="30" y="20"/>
                  </a:cubicBezTo>
                  <a:cubicBezTo>
                    <a:pt x="34" y="18"/>
                    <a:pt x="34" y="18"/>
                    <a:pt x="34" y="18"/>
                  </a:cubicBezTo>
                  <a:cubicBezTo>
                    <a:pt x="35" y="17"/>
                    <a:pt x="34" y="15"/>
                    <a:pt x="34" y="13"/>
                  </a:cubicBezTo>
                  <a:cubicBezTo>
                    <a:pt x="29" y="13"/>
                    <a:pt x="29" y="13"/>
                    <a:pt x="29" y="13"/>
                  </a:cubicBezTo>
                  <a:cubicBezTo>
                    <a:pt x="28" y="12"/>
                    <a:pt x="28" y="11"/>
                    <a:pt x="27" y="10"/>
                  </a:cubicBezTo>
                  <a:cubicBezTo>
                    <a:pt x="30" y="6"/>
                    <a:pt x="30" y="6"/>
                    <a:pt x="30" y="6"/>
                  </a:cubicBezTo>
                  <a:cubicBezTo>
                    <a:pt x="29" y="4"/>
                    <a:pt x="27" y="3"/>
                    <a:pt x="26" y="2"/>
                  </a:cubicBezTo>
                  <a:cubicBezTo>
                    <a:pt x="22" y="6"/>
                    <a:pt x="22" y="6"/>
                    <a:pt x="22" y="6"/>
                  </a:cubicBezTo>
                  <a:cubicBezTo>
                    <a:pt x="22" y="6"/>
                    <a:pt x="21" y="6"/>
                    <a:pt x="21" y="5"/>
                  </a:cubicBezTo>
                  <a:cubicBezTo>
                    <a:pt x="20" y="5"/>
                    <a:pt x="20" y="5"/>
                    <a:pt x="19" y="5"/>
                  </a:cubicBezTo>
                  <a:cubicBezTo>
                    <a:pt x="18" y="0"/>
                    <a:pt x="18" y="0"/>
                    <a:pt x="18" y="0"/>
                  </a:cubicBezTo>
                  <a:cubicBezTo>
                    <a:pt x="16" y="0"/>
                    <a:pt x="14" y="0"/>
                    <a:pt x="13" y="1"/>
                  </a:cubicBezTo>
                  <a:cubicBezTo>
                    <a:pt x="13" y="6"/>
                    <a:pt x="13" y="6"/>
                    <a:pt x="13" y="6"/>
                  </a:cubicBezTo>
                  <a:cubicBezTo>
                    <a:pt x="12" y="6"/>
                    <a:pt x="11" y="7"/>
                    <a:pt x="10" y="7"/>
                  </a:cubicBezTo>
                  <a:cubicBezTo>
                    <a:pt x="6" y="5"/>
                    <a:pt x="6" y="5"/>
                    <a:pt x="6" y="5"/>
                  </a:cubicBezTo>
                  <a:cubicBezTo>
                    <a:pt x="4" y="6"/>
                    <a:pt x="3" y="7"/>
                    <a:pt x="2" y="9"/>
                  </a:cubicBezTo>
                  <a:cubicBezTo>
                    <a:pt x="6" y="13"/>
                    <a:pt x="6" y="13"/>
                    <a:pt x="6" y="13"/>
                  </a:cubicBezTo>
                  <a:cubicBezTo>
                    <a:pt x="6" y="13"/>
                    <a:pt x="6" y="14"/>
                    <a:pt x="6" y="14"/>
                  </a:cubicBezTo>
                  <a:cubicBezTo>
                    <a:pt x="5" y="14"/>
                    <a:pt x="5" y="15"/>
                    <a:pt x="5" y="16"/>
                  </a:cubicBezTo>
                  <a:cubicBezTo>
                    <a:pt x="0" y="17"/>
                    <a:pt x="0" y="17"/>
                    <a:pt x="0" y="17"/>
                  </a:cubicBezTo>
                  <a:cubicBezTo>
                    <a:pt x="0" y="19"/>
                    <a:pt x="0" y="21"/>
                    <a:pt x="1" y="23"/>
                  </a:cubicBezTo>
                  <a:cubicBezTo>
                    <a:pt x="6" y="23"/>
                    <a:pt x="6" y="23"/>
                    <a:pt x="6" y="23"/>
                  </a:cubicBezTo>
                  <a:cubicBezTo>
                    <a:pt x="6" y="24"/>
                    <a:pt x="7" y="24"/>
                    <a:pt x="7" y="25"/>
                  </a:cubicBezTo>
                  <a:cubicBezTo>
                    <a:pt x="5" y="30"/>
                    <a:pt x="5" y="30"/>
                    <a:pt x="5" y="30"/>
                  </a:cubicBezTo>
                  <a:cubicBezTo>
                    <a:pt x="6" y="31"/>
                    <a:pt x="7" y="32"/>
                    <a:pt x="9" y="33"/>
                  </a:cubicBezTo>
                  <a:cubicBezTo>
                    <a:pt x="13" y="30"/>
                    <a:pt x="13" y="30"/>
                    <a:pt x="13" y="30"/>
                  </a:cubicBezTo>
                  <a:cubicBezTo>
                    <a:pt x="13" y="30"/>
                    <a:pt x="13" y="30"/>
                    <a:pt x="14" y="30"/>
                  </a:cubicBezTo>
                  <a:cubicBezTo>
                    <a:pt x="14" y="30"/>
                    <a:pt x="15" y="30"/>
                    <a:pt x="15" y="30"/>
                  </a:cubicBezTo>
                  <a:cubicBezTo>
                    <a:pt x="17" y="36"/>
                    <a:pt x="17" y="36"/>
                    <a:pt x="17" y="36"/>
                  </a:cubicBezTo>
                  <a:cubicBezTo>
                    <a:pt x="18" y="36"/>
                    <a:pt x="20" y="35"/>
                    <a:pt x="22" y="35"/>
                  </a:cubicBezTo>
                  <a:cubicBezTo>
                    <a:pt x="22" y="30"/>
                    <a:pt x="22" y="30"/>
                    <a:pt x="22" y="30"/>
                  </a:cubicBezTo>
                  <a:cubicBezTo>
                    <a:pt x="23" y="29"/>
                    <a:pt x="24" y="29"/>
                    <a:pt x="25" y="28"/>
                  </a:cubicBezTo>
                  <a:cubicBezTo>
                    <a:pt x="29" y="31"/>
                    <a:pt x="29" y="31"/>
                    <a:pt x="29" y="31"/>
                  </a:cubicBezTo>
                  <a:cubicBezTo>
                    <a:pt x="30" y="30"/>
                    <a:pt x="31" y="28"/>
                    <a:pt x="32" y="26"/>
                  </a:cubicBezTo>
                  <a:lnTo>
                    <a:pt x="29" y="23"/>
                  </a:lnTo>
                  <a:close/>
                  <a:moveTo>
                    <a:pt x="16" y="23"/>
                  </a:moveTo>
                  <a:cubicBezTo>
                    <a:pt x="13" y="22"/>
                    <a:pt x="11" y="19"/>
                    <a:pt x="12" y="16"/>
                  </a:cubicBezTo>
                  <a:cubicBezTo>
                    <a:pt x="13" y="13"/>
                    <a:pt x="16" y="11"/>
                    <a:pt x="19" y="12"/>
                  </a:cubicBezTo>
                  <a:cubicBezTo>
                    <a:pt x="22" y="13"/>
                    <a:pt x="24" y="16"/>
                    <a:pt x="23" y="19"/>
                  </a:cubicBezTo>
                  <a:cubicBezTo>
                    <a:pt x="22" y="23"/>
                    <a:pt x="19" y="24"/>
                    <a:pt x="16"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29"/>
            <p:cNvSpPr/>
            <p:nvPr/>
          </p:nvSpPr>
          <p:spPr bwMode="auto">
            <a:xfrm>
              <a:off x="1076325" y="2314576"/>
              <a:ext cx="141288" cy="146050"/>
            </a:xfrm>
            <a:custGeom>
              <a:avLst/>
              <a:gdLst>
                <a:gd name="T0" fmla="*/ 133 w 133"/>
                <a:gd name="T1" fmla="*/ 64 h 139"/>
                <a:gd name="T2" fmla="*/ 132 w 133"/>
                <a:gd name="T3" fmla="*/ 57 h 139"/>
                <a:gd name="T4" fmla="*/ 122 w 133"/>
                <a:gd name="T5" fmla="*/ 49 h 139"/>
                <a:gd name="T6" fmla="*/ 119 w 133"/>
                <a:gd name="T7" fmla="*/ 43 h 139"/>
                <a:gd name="T8" fmla="*/ 121 w 133"/>
                <a:gd name="T9" fmla="*/ 29 h 139"/>
                <a:gd name="T10" fmla="*/ 117 w 133"/>
                <a:gd name="T11" fmla="*/ 24 h 139"/>
                <a:gd name="T12" fmla="*/ 104 w 133"/>
                <a:gd name="T13" fmla="*/ 23 h 139"/>
                <a:gd name="T14" fmla="*/ 98 w 133"/>
                <a:gd name="T15" fmla="*/ 19 h 139"/>
                <a:gd name="T16" fmla="*/ 94 w 133"/>
                <a:gd name="T17" fmla="*/ 6 h 139"/>
                <a:gd name="T18" fmla="*/ 87 w 133"/>
                <a:gd name="T19" fmla="*/ 3 h 139"/>
                <a:gd name="T20" fmla="*/ 76 w 133"/>
                <a:gd name="T21" fmla="*/ 9 h 139"/>
                <a:gd name="T22" fmla="*/ 69 w 133"/>
                <a:gd name="T23" fmla="*/ 9 h 139"/>
                <a:gd name="T24" fmla="*/ 64 w 133"/>
                <a:gd name="T25" fmla="*/ 0 h 139"/>
                <a:gd name="T26" fmla="*/ 55 w 133"/>
                <a:gd name="T27" fmla="*/ 10 h 139"/>
                <a:gd name="T28" fmla="*/ 48 w 133"/>
                <a:gd name="T29" fmla="*/ 12 h 139"/>
                <a:gd name="T30" fmla="*/ 36 w 133"/>
                <a:gd name="T31" fmla="*/ 8 h 139"/>
                <a:gd name="T32" fmla="*/ 30 w 133"/>
                <a:gd name="T33" fmla="*/ 11 h 139"/>
                <a:gd name="T34" fmla="*/ 27 w 133"/>
                <a:gd name="T35" fmla="*/ 25 h 139"/>
                <a:gd name="T36" fmla="*/ 23 w 133"/>
                <a:gd name="T37" fmla="*/ 30 h 139"/>
                <a:gd name="T38" fmla="*/ 10 w 133"/>
                <a:gd name="T39" fmla="*/ 33 h 139"/>
                <a:gd name="T40" fmla="*/ 7 w 133"/>
                <a:gd name="T41" fmla="*/ 39 h 139"/>
                <a:gd name="T42" fmla="*/ 11 w 133"/>
                <a:gd name="T43" fmla="*/ 52 h 139"/>
                <a:gd name="T44" fmla="*/ 9 w 133"/>
                <a:gd name="T45" fmla="*/ 59 h 139"/>
                <a:gd name="T46" fmla="*/ 0 w 133"/>
                <a:gd name="T47" fmla="*/ 69 h 139"/>
                <a:gd name="T48" fmla="*/ 0 w 133"/>
                <a:gd name="T49" fmla="*/ 76 h 139"/>
                <a:gd name="T50" fmla="*/ 10 w 133"/>
                <a:gd name="T51" fmla="*/ 85 h 139"/>
                <a:gd name="T52" fmla="*/ 12 w 133"/>
                <a:gd name="T53" fmla="*/ 91 h 139"/>
                <a:gd name="T54" fmla="*/ 9 w 133"/>
                <a:gd name="T55" fmla="*/ 104 h 139"/>
                <a:gd name="T56" fmla="*/ 13 w 133"/>
                <a:gd name="T57" fmla="*/ 110 h 139"/>
                <a:gd name="T58" fmla="*/ 25 w 133"/>
                <a:gd name="T59" fmla="*/ 113 h 139"/>
                <a:gd name="T60" fmla="*/ 30 w 133"/>
                <a:gd name="T61" fmla="*/ 118 h 139"/>
                <a:gd name="T62" fmla="*/ 34 w 133"/>
                <a:gd name="T63" fmla="*/ 130 h 139"/>
                <a:gd name="T64" fmla="*/ 40 w 133"/>
                <a:gd name="T65" fmla="*/ 134 h 139"/>
                <a:gd name="T66" fmla="*/ 52 w 133"/>
                <a:gd name="T67" fmla="*/ 129 h 139"/>
                <a:gd name="T68" fmla="*/ 59 w 133"/>
                <a:gd name="T69" fmla="*/ 130 h 139"/>
                <a:gd name="T70" fmla="*/ 67 w 133"/>
                <a:gd name="T71" fmla="*/ 139 h 139"/>
                <a:gd name="T72" fmla="*/ 73 w 133"/>
                <a:gd name="T73" fmla="*/ 130 h 139"/>
                <a:gd name="T74" fmla="*/ 80 w 133"/>
                <a:gd name="T75" fmla="*/ 129 h 139"/>
                <a:gd name="T76" fmla="*/ 92 w 133"/>
                <a:gd name="T77" fmla="*/ 134 h 139"/>
                <a:gd name="T78" fmla="*/ 98 w 133"/>
                <a:gd name="T79" fmla="*/ 131 h 139"/>
                <a:gd name="T80" fmla="*/ 102 w 133"/>
                <a:gd name="T81" fmla="*/ 118 h 139"/>
                <a:gd name="T82" fmla="*/ 107 w 133"/>
                <a:gd name="T83" fmla="*/ 114 h 139"/>
                <a:gd name="T84" fmla="*/ 120 w 133"/>
                <a:gd name="T85" fmla="*/ 111 h 139"/>
                <a:gd name="T86" fmla="*/ 124 w 133"/>
                <a:gd name="T87" fmla="*/ 105 h 139"/>
                <a:gd name="T88" fmla="*/ 121 w 133"/>
                <a:gd name="T89" fmla="*/ 92 h 139"/>
                <a:gd name="T90" fmla="*/ 123 w 133"/>
                <a:gd name="T91" fmla="*/ 86 h 139"/>
                <a:gd name="T92" fmla="*/ 133 w 133"/>
                <a:gd name="T93" fmla="*/ 7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3" h="139">
                  <a:moveTo>
                    <a:pt x="125" y="71"/>
                  </a:moveTo>
                  <a:cubicBezTo>
                    <a:pt x="133" y="70"/>
                    <a:pt x="133" y="70"/>
                    <a:pt x="133" y="70"/>
                  </a:cubicBezTo>
                  <a:cubicBezTo>
                    <a:pt x="133" y="68"/>
                    <a:pt x="133" y="66"/>
                    <a:pt x="133" y="64"/>
                  </a:cubicBezTo>
                  <a:cubicBezTo>
                    <a:pt x="125" y="64"/>
                    <a:pt x="125" y="64"/>
                    <a:pt x="125" y="64"/>
                  </a:cubicBezTo>
                  <a:cubicBezTo>
                    <a:pt x="125" y="62"/>
                    <a:pt x="124" y="61"/>
                    <a:pt x="124" y="60"/>
                  </a:cubicBezTo>
                  <a:cubicBezTo>
                    <a:pt x="132" y="57"/>
                    <a:pt x="132" y="57"/>
                    <a:pt x="132" y="57"/>
                  </a:cubicBezTo>
                  <a:cubicBezTo>
                    <a:pt x="132" y="55"/>
                    <a:pt x="131" y="54"/>
                    <a:pt x="131" y="52"/>
                  </a:cubicBezTo>
                  <a:cubicBezTo>
                    <a:pt x="123" y="53"/>
                    <a:pt x="123" y="53"/>
                    <a:pt x="123" y="53"/>
                  </a:cubicBezTo>
                  <a:cubicBezTo>
                    <a:pt x="122" y="52"/>
                    <a:pt x="122" y="50"/>
                    <a:pt x="122" y="49"/>
                  </a:cubicBezTo>
                  <a:cubicBezTo>
                    <a:pt x="129" y="45"/>
                    <a:pt x="129" y="45"/>
                    <a:pt x="129" y="45"/>
                  </a:cubicBezTo>
                  <a:cubicBezTo>
                    <a:pt x="128" y="43"/>
                    <a:pt x="128" y="42"/>
                    <a:pt x="127" y="40"/>
                  </a:cubicBezTo>
                  <a:cubicBezTo>
                    <a:pt x="119" y="43"/>
                    <a:pt x="119" y="43"/>
                    <a:pt x="119" y="43"/>
                  </a:cubicBezTo>
                  <a:cubicBezTo>
                    <a:pt x="119" y="42"/>
                    <a:pt x="118" y="40"/>
                    <a:pt x="117" y="39"/>
                  </a:cubicBezTo>
                  <a:cubicBezTo>
                    <a:pt x="124" y="34"/>
                    <a:pt x="124" y="34"/>
                    <a:pt x="124" y="34"/>
                  </a:cubicBezTo>
                  <a:cubicBezTo>
                    <a:pt x="123" y="32"/>
                    <a:pt x="122" y="31"/>
                    <a:pt x="121" y="29"/>
                  </a:cubicBezTo>
                  <a:cubicBezTo>
                    <a:pt x="114" y="33"/>
                    <a:pt x="114" y="33"/>
                    <a:pt x="114" y="33"/>
                  </a:cubicBezTo>
                  <a:cubicBezTo>
                    <a:pt x="113" y="32"/>
                    <a:pt x="112" y="31"/>
                    <a:pt x="111" y="30"/>
                  </a:cubicBezTo>
                  <a:cubicBezTo>
                    <a:pt x="117" y="24"/>
                    <a:pt x="117" y="24"/>
                    <a:pt x="117" y="24"/>
                  </a:cubicBezTo>
                  <a:cubicBezTo>
                    <a:pt x="116" y="23"/>
                    <a:pt x="114" y="21"/>
                    <a:pt x="113" y="20"/>
                  </a:cubicBezTo>
                  <a:cubicBezTo>
                    <a:pt x="107" y="25"/>
                    <a:pt x="107" y="25"/>
                    <a:pt x="107" y="25"/>
                  </a:cubicBezTo>
                  <a:cubicBezTo>
                    <a:pt x="106" y="24"/>
                    <a:pt x="105" y="23"/>
                    <a:pt x="104" y="23"/>
                  </a:cubicBezTo>
                  <a:cubicBezTo>
                    <a:pt x="108" y="15"/>
                    <a:pt x="108" y="15"/>
                    <a:pt x="108" y="15"/>
                  </a:cubicBezTo>
                  <a:cubicBezTo>
                    <a:pt x="107" y="14"/>
                    <a:pt x="105" y="13"/>
                    <a:pt x="104" y="12"/>
                  </a:cubicBezTo>
                  <a:cubicBezTo>
                    <a:pt x="98" y="19"/>
                    <a:pt x="98" y="19"/>
                    <a:pt x="98" y="19"/>
                  </a:cubicBezTo>
                  <a:cubicBezTo>
                    <a:pt x="97" y="18"/>
                    <a:pt x="96" y="17"/>
                    <a:pt x="95" y="16"/>
                  </a:cubicBezTo>
                  <a:cubicBezTo>
                    <a:pt x="98" y="8"/>
                    <a:pt x="98" y="8"/>
                    <a:pt x="98" y="8"/>
                  </a:cubicBezTo>
                  <a:cubicBezTo>
                    <a:pt x="97" y="8"/>
                    <a:pt x="95" y="7"/>
                    <a:pt x="94" y="6"/>
                  </a:cubicBezTo>
                  <a:cubicBezTo>
                    <a:pt x="89" y="13"/>
                    <a:pt x="89" y="13"/>
                    <a:pt x="89" y="13"/>
                  </a:cubicBezTo>
                  <a:cubicBezTo>
                    <a:pt x="88" y="13"/>
                    <a:pt x="87" y="12"/>
                    <a:pt x="86" y="12"/>
                  </a:cubicBezTo>
                  <a:cubicBezTo>
                    <a:pt x="87" y="3"/>
                    <a:pt x="87" y="3"/>
                    <a:pt x="87" y="3"/>
                  </a:cubicBezTo>
                  <a:cubicBezTo>
                    <a:pt x="86" y="3"/>
                    <a:pt x="84" y="2"/>
                    <a:pt x="82" y="2"/>
                  </a:cubicBezTo>
                  <a:cubicBezTo>
                    <a:pt x="79" y="10"/>
                    <a:pt x="79" y="10"/>
                    <a:pt x="79" y="10"/>
                  </a:cubicBezTo>
                  <a:cubicBezTo>
                    <a:pt x="78" y="10"/>
                    <a:pt x="77" y="10"/>
                    <a:pt x="76" y="9"/>
                  </a:cubicBezTo>
                  <a:cubicBezTo>
                    <a:pt x="76" y="1"/>
                    <a:pt x="76" y="1"/>
                    <a:pt x="76" y="1"/>
                  </a:cubicBezTo>
                  <a:cubicBezTo>
                    <a:pt x="74" y="0"/>
                    <a:pt x="72" y="0"/>
                    <a:pt x="70" y="0"/>
                  </a:cubicBezTo>
                  <a:cubicBezTo>
                    <a:pt x="69" y="9"/>
                    <a:pt x="69" y="9"/>
                    <a:pt x="69" y="9"/>
                  </a:cubicBezTo>
                  <a:cubicBezTo>
                    <a:pt x="68" y="9"/>
                    <a:pt x="67" y="9"/>
                    <a:pt x="67" y="9"/>
                  </a:cubicBezTo>
                  <a:cubicBezTo>
                    <a:pt x="66" y="9"/>
                    <a:pt x="66" y="9"/>
                    <a:pt x="65" y="9"/>
                  </a:cubicBezTo>
                  <a:cubicBezTo>
                    <a:pt x="64" y="0"/>
                    <a:pt x="64" y="0"/>
                    <a:pt x="64" y="0"/>
                  </a:cubicBezTo>
                  <a:cubicBezTo>
                    <a:pt x="62" y="0"/>
                    <a:pt x="60" y="0"/>
                    <a:pt x="59" y="1"/>
                  </a:cubicBezTo>
                  <a:cubicBezTo>
                    <a:pt x="58" y="9"/>
                    <a:pt x="58" y="9"/>
                    <a:pt x="58" y="9"/>
                  </a:cubicBezTo>
                  <a:cubicBezTo>
                    <a:pt x="57" y="9"/>
                    <a:pt x="56" y="10"/>
                    <a:pt x="55" y="10"/>
                  </a:cubicBezTo>
                  <a:cubicBezTo>
                    <a:pt x="52" y="2"/>
                    <a:pt x="52" y="2"/>
                    <a:pt x="52" y="2"/>
                  </a:cubicBezTo>
                  <a:cubicBezTo>
                    <a:pt x="50" y="2"/>
                    <a:pt x="49" y="3"/>
                    <a:pt x="47" y="3"/>
                  </a:cubicBezTo>
                  <a:cubicBezTo>
                    <a:pt x="48" y="12"/>
                    <a:pt x="48" y="12"/>
                    <a:pt x="48" y="12"/>
                  </a:cubicBezTo>
                  <a:cubicBezTo>
                    <a:pt x="47" y="12"/>
                    <a:pt x="46" y="13"/>
                    <a:pt x="45" y="13"/>
                  </a:cubicBezTo>
                  <a:cubicBezTo>
                    <a:pt x="41" y="6"/>
                    <a:pt x="41" y="6"/>
                    <a:pt x="41" y="6"/>
                  </a:cubicBezTo>
                  <a:cubicBezTo>
                    <a:pt x="39" y="6"/>
                    <a:pt x="37" y="7"/>
                    <a:pt x="36" y="8"/>
                  </a:cubicBezTo>
                  <a:cubicBezTo>
                    <a:pt x="39" y="16"/>
                    <a:pt x="39" y="16"/>
                    <a:pt x="39" y="16"/>
                  </a:cubicBezTo>
                  <a:cubicBezTo>
                    <a:pt x="38" y="17"/>
                    <a:pt x="37" y="17"/>
                    <a:pt x="35" y="18"/>
                  </a:cubicBezTo>
                  <a:cubicBezTo>
                    <a:pt x="30" y="11"/>
                    <a:pt x="30" y="11"/>
                    <a:pt x="30" y="11"/>
                  </a:cubicBezTo>
                  <a:cubicBezTo>
                    <a:pt x="29" y="12"/>
                    <a:pt x="27" y="14"/>
                    <a:pt x="26" y="15"/>
                  </a:cubicBezTo>
                  <a:cubicBezTo>
                    <a:pt x="30" y="22"/>
                    <a:pt x="30" y="22"/>
                    <a:pt x="30" y="22"/>
                  </a:cubicBezTo>
                  <a:cubicBezTo>
                    <a:pt x="29" y="23"/>
                    <a:pt x="28" y="24"/>
                    <a:pt x="27" y="25"/>
                  </a:cubicBezTo>
                  <a:cubicBezTo>
                    <a:pt x="21" y="19"/>
                    <a:pt x="21" y="19"/>
                    <a:pt x="21" y="19"/>
                  </a:cubicBezTo>
                  <a:cubicBezTo>
                    <a:pt x="20" y="20"/>
                    <a:pt x="18" y="22"/>
                    <a:pt x="17" y="23"/>
                  </a:cubicBezTo>
                  <a:cubicBezTo>
                    <a:pt x="23" y="30"/>
                    <a:pt x="23" y="30"/>
                    <a:pt x="23" y="30"/>
                  </a:cubicBezTo>
                  <a:cubicBezTo>
                    <a:pt x="22" y="31"/>
                    <a:pt x="21" y="32"/>
                    <a:pt x="20" y="33"/>
                  </a:cubicBezTo>
                  <a:cubicBezTo>
                    <a:pt x="13" y="29"/>
                    <a:pt x="13" y="29"/>
                    <a:pt x="13" y="29"/>
                  </a:cubicBezTo>
                  <a:cubicBezTo>
                    <a:pt x="12" y="30"/>
                    <a:pt x="11" y="32"/>
                    <a:pt x="10" y="33"/>
                  </a:cubicBezTo>
                  <a:cubicBezTo>
                    <a:pt x="16" y="39"/>
                    <a:pt x="16" y="39"/>
                    <a:pt x="16" y="39"/>
                  </a:cubicBezTo>
                  <a:cubicBezTo>
                    <a:pt x="16" y="40"/>
                    <a:pt x="15" y="41"/>
                    <a:pt x="15" y="42"/>
                  </a:cubicBezTo>
                  <a:cubicBezTo>
                    <a:pt x="7" y="39"/>
                    <a:pt x="7" y="39"/>
                    <a:pt x="7" y="39"/>
                  </a:cubicBezTo>
                  <a:cubicBezTo>
                    <a:pt x="6" y="41"/>
                    <a:pt x="5" y="43"/>
                    <a:pt x="5" y="44"/>
                  </a:cubicBezTo>
                  <a:cubicBezTo>
                    <a:pt x="12" y="48"/>
                    <a:pt x="12" y="48"/>
                    <a:pt x="12" y="48"/>
                  </a:cubicBezTo>
                  <a:cubicBezTo>
                    <a:pt x="11" y="50"/>
                    <a:pt x="11" y="51"/>
                    <a:pt x="11" y="52"/>
                  </a:cubicBezTo>
                  <a:cubicBezTo>
                    <a:pt x="2" y="51"/>
                    <a:pt x="2" y="51"/>
                    <a:pt x="2" y="51"/>
                  </a:cubicBezTo>
                  <a:cubicBezTo>
                    <a:pt x="2" y="53"/>
                    <a:pt x="2" y="54"/>
                    <a:pt x="1" y="56"/>
                  </a:cubicBezTo>
                  <a:cubicBezTo>
                    <a:pt x="9" y="59"/>
                    <a:pt x="9" y="59"/>
                    <a:pt x="9" y="59"/>
                  </a:cubicBezTo>
                  <a:cubicBezTo>
                    <a:pt x="9" y="60"/>
                    <a:pt x="9" y="62"/>
                    <a:pt x="9" y="63"/>
                  </a:cubicBezTo>
                  <a:cubicBezTo>
                    <a:pt x="0" y="63"/>
                    <a:pt x="0" y="63"/>
                    <a:pt x="0" y="63"/>
                  </a:cubicBezTo>
                  <a:cubicBezTo>
                    <a:pt x="0" y="65"/>
                    <a:pt x="0" y="67"/>
                    <a:pt x="0" y="69"/>
                  </a:cubicBezTo>
                  <a:cubicBezTo>
                    <a:pt x="8" y="70"/>
                    <a:pt x="8" y="70"/>
                    <a:pt x="8" y="70"/>
                  </a:cubicBezTo>
                  <a:cubicBezTo>
                    <a:pt x="8" y="71"/>
                    <a:pt x="8" y="72"/>
                    <a:pt x="8" y="74"/>
                  </a:cubicBezTo>
                  <a:cubicBezTo>
                    <a:pt x="0" y="76"/>
                    <a:pt x="0" y="76"/>
                    <a:pt x="0" y="76"/>
                  </a:cubicBezTo>
                  <a:cubicBezTo>
                    <a:pt x="0" y="77"/>
                    <a:pt x="1" y="79"/>
                    <a:pt x="1" y="81"/>
                  </a:cubicBezTo>
                  <a:cubicBezTo>
                    <a:pt x="9" y="81"/>
                    <a:pt x="9" y="81"/>
                    <a:pt x="9" y="81"/>
                  </a:cubicBezTo>
                  <a:cubicBezTo>
                    <a:pt x="9" y="82"/>
                    <a:pt x="10" y="83"/>
                    <a:pt x="10" y="85"/>
                  </a:cubicBezTo>
                  <a:cubicBezTo>
                    <a:pt x="2" y="88"/>
                    <a:pt x="2" y="88"/>
                    <a:pt x="2" y="88"/>
                  </a:cubicBezTo>
                  <a:cubicBezTo>
                    <a:pt x="3" y="90"/>
                    <a:pt x="3" y="91"/>
                    <a:pt x="4" y="93"/>
                  </a:cubicBezTo>
                  <a:cubicBezTo>
                    <a:pt x="12" y="91"/>
                    <a:pt x="12" y="91"/>
                    <a:pt x="12" y="91"/>
                  </a:cubicBezTo>
                  <a:cubicBezTo>
                    <a:pt x="12" y="93"/>
                    <a:pt x="13" y="94"/>
                    <a:pt x="13" y="95"/>
                  </a:cubicBezTo>
                  <a:cubicBezTo>
                    <a:pt x="7" y="100"/>
                    <a:pt x="7" y="100"/>
                    <a:pt x="7" y="100"/>
                  </a:cubicBezTo>
                  <a:cubicBezTo>
                    <a:pt x="7" y="101"/>
                    <a:pt x="8" y="103"/>
                    <a:pt x="9" y="104"/>
                  </a:cubicBezTo>
                  <a:cubicBezTo>
                    <a:pt x="17" y="101"/>
                    <a:pt x="17" y="101"/>
                    <a:pt x="17" y="101"/>
                  </a:cubicBezTo>
                  <a:cubicBezTo>
                    <a:pt x="17" y="102"/>
                    <a:pt x="18" y="103"/>
                    <a:pt x="19" y="105"/>
                  </a:cubicBezTo>
                  <a:cubicBezTo>
                    <a:pt x="13" y="110"/>
                    <a:pt x="13" y="110"/>
                    <a:pt x="13" y="110"/>
                  </a:cubicBezTo>
                  <a:cubicBezTo>
                    <a:pt x="14" y="112"/>
                    <a:pt x="15" y="113"/>
                    <a:pt x="16" y="115"/>
                  </a:cubicBezTo>
                  <a:cubicBezTo>
                    <a:pt x="23" y="110"/>
                    <a:pt x="23" y="110"/>
                    <a:pt x="23" y="110"/>
                  </a:cubicBezTo>
                  <a:cubicBezTo>
                    <a:pt x="24" y="111"/>
                    <a:pt x="24" y="112"/>
                    <a:pt x="25" y="113"/>
                  </a:cubicBezTo>
                  <a:cubicBezTo>
                    <a:pt x="20" y="120"/>
                    <a:pt x="20" y="120"/>
                    <a:pt x="20" y="120"/>
                  </a:cubicBezTo>
                  <a:cubicBezTo>
                    <a:pt x="22" y="121"/>
                    <a:pt x="23" y="122"/>
                    <a:pt x="24" y="123"/>
                  </a:cubicBezTo>
                  <a:cubicBezTo>
                    <a:pt x="30" y="118"/>
                    <a:pt x="30" y="118"/>
                    <a:pt x="30" y="118"/>
                  </a:cubicBezTo>
                  <a:cubicBezTo>
                    <a:pt x="31" y="118"/>
                    <a:pt x="32" y="119"/>
                    <a:pt x="33" y="120"/>
                  </a:cubicBezTo>
                  <a:cubicBezTo>
                    <a:pt x="30" y="128"/>
                    <a:pt x="30" y="128"/>
                    <a:pt x="30" y="128"/>
                  </a:cubicBezTo>
                  <a:cubicBezTo>
                    <a:pt x="31" y="129"/>
                    <a:pt x="33" y="130"/>
                    <a:pt x="34" y="130"/>
                  </a:cubicBezTo>
                  <a:cubicBezTo>
                    <a:pt x="39" y="124"/>
                    <a:pt x="39" y="124"/>
                    <a:pt x="39" y="124"/>
                  </a:cubicBezTo>
                  <a:cubicBezTo>
                    <a:pt x="40" y="124"/>
                    <a:pt x="41" y="125"/>
                    <a:pt x="43" y="125"/>
                  </a:cubicBezTo>
                  <a:cubicBezTo>
                    <a:pt x="40" y="134"/>
                    <a:pt x="40" y="134"/>
                    <a:pt x="40" y="134"/>
                  </a:cubicBezTo>
                  <a:cubicBezTo>
                    <a:pt x="42" y="134"/>
                    <a:pt x="43" y="135"/>
                    <a:pt x="45" y="136"/>
                  </a:cubicBezTo>
                  <a:cubicBezTo>
                    <a:pt x="49" y="128"/>
                    <a:pt x="49" y="128"/>
                    <a:pt x="49" y="128"/>
                  </a:cubicBezTo>
                  <a:cubicBezTo>
                    <a:pt x="50" y="128"/>
                    <a:pt x="51" y="129"/>
                    <a:pt x="52" y="129"/>
                  </a:cubicBezTo>
                  <a:cubicBezTo>
                    <a:pt x="52" y="138"/>
                    <a:pt x="52" y="138"/>
                    <a:pt x="52" y="138"/>
                  </a:cubicBezTo>
                  <a:cubicBezTo>
                    <a:pt x="53" y="138"/>
                    <a:pt x="55" y="138"/>
                    <a:pt x="57" y="139"/>
                  </a:cubicBezTo>
                  <a:cubicBezTo>
                    <a:pt x="59" y="130"/>
                    <a:pt x="59" y="130"/>
                    <a:pt x="59" y="130"/>
                  </a:cubicBezTo>
                  <a:cubicBezTo>
                    <a:pt x="60" y="130"/>
                    <a:pt x="62" y="131"/>
                    <a:pt x="63" y="131"/>
                  </a:cubicBezTo>
                  <a:cubicBezTo>
                    <a:pt x="64" y="139"/>
                    <a:pt x="64" y="139"/>
                    <a:pt x="64" y="139"/>
                  </a:cubicBezTo>
                  <a:cubicBezTo>
                    <a:pt x="65" y="139"/>
                    <a:pt x="66" y="139"/>
                    <a:pt x="67" y="139"/>
                  </a:cubicBezTo>
                  <a:cubicBezTo>
                    <a:pt x="67" y="139"/>
                    <a:pt x="68" y="139"/>
                    <a:pt x="69" y="139"/>
                  </a:cubicBezTo>
                  <a:cubicBezTo>
                    <a:pt x="69" y="131"/>
                    <a:pt x="69" y="131"/>
                    <a:pt x="69" y="131"/>
                  </a:cubicBezTo>
                  <a:cubicBezTo>
                    <a:pt x="71" y="131"/>
                    <a:pt x="72" y="131"/>
                    <a:pt x="73" y="130"/>
                  </a:cubicBezTo>
                  <a:cubicBezTo>
                    <a:pt x="75" y="139"/>
                    <a:pt x="75" y="139"/>
                    <a:pt x="75" y="139"/>
                  </a:cubicBezTo>
                  <a:cubicBezTo>
                    <a:pt x="77" y="138"/>
                    <a:pt x="79" y="138"/>
                    <a:pt x="81" y="138"/>
                  </a:cubicBezTo>
                  <a:cubicBezTo>
                    <a:pt x="80" y="129"/>
                    <a:pt x="80" y="129"/>
                    <a:pt x="80" y="129"/>
                  </a:cubicBezTo>
                  <a:cubicBezTo>
                    <a:pt x="81" y="129"/>
                    <a:pt x="82" y="129"/>
                    <a:pt x="84" y="128"/>
                  </a:cubicBezTo>
                  <a:cubicBezTo>
                    <a:pt x="87" y="136"/>
                    <a:pt x="87" y="136"/>
                    <a:pt x="87" y="136"/>
                  </a:cubicBezTo>
                  <a:cubicBezTo>
                    <a:pt x="89" y="135"/>
                    <a:pt x="90" y="135"/>
                    <a:pt x="92" y="134"/>
                  </a:cubicBezTo>
                  <a:cubicBezTo>
                    <a:pt x="90" y="126"/>
                    <a:pt x="90" y="126"/>
                    <a:pt x="90" y="126"/>
                  </a:cubicBezTo>
                  <a:cubicBezTo>
                    <a:pt x="91" y="125"/>
                    <a:pt x="92" y="125"/>
                    <a:pt x="93" y="124"/>
                  </a:cubicBezTo>
                  <a:cubicBezTo>
                    <a:pt x="98" y="131"/>
                    <a:pt x="98" y="131"/>
                    <a:pt x="98" y="131"/>
                  </a:cubicBezTo>
                  <a:cubicBezTo>
                    <a:pt x="100" y="130"/>
                    <a:pt x="101" y="129"/>
                    <a:pt x="103" y="128"/>
                  </a:cubicBezTo>
                  <a:cubicBezTo>
                    <a:pt x="99" y="121"/>
                    <a:pt x="99" y="121"/>
                    <a:pt x="99" y="121"/>
                  </a:cubicBezTo>
                  <a:cubicBezTo>
                    <a:pt x="100" y="120"/>
                    <a:pt x="101" y="119"/>
                    <a:pt x="102" y="118"/>
                  </a:cubicBezTo>
                  <a:cubicBezTo>
                    <a:pt x="108" y="124"/>
                    <a:pt x="108" y="124"/>
                    <a:pt x="108" y="124"/>
                  </a:cubicBezTo>
                  <a:cubicBezTo>
                    <a:pt x="109" y="123"/>
                    <a:pt x="111" y="122"/>
                    <a:pt x="112" y="121"/>
                  </a:cubicBezTo>
                  <a:cubicBezTo>
                    <a:pt x="107" y="114"/>
                    <a:pt x="107" y="114"/>
                    <a:pt x="107" y="114"/>
                  </a:cubicBezTo>
                  <a:cubicBezTo>
                    <a:pt x="108" y="113"/>
                    <a:pt x="109" y="112"/>
                    <a:pt x="110" y="111"/>
                  </a:cubicBezTo>
                  <a:cubicBezTo>
                    <a:pt x="117" y="116"/>
                    <a:pt x="117" y="116"/>
                    <a:pt x="117" y="116"/>
                  </a:cubicBezTo>
                  <a:cubicBezTo>
                    <a:pt x="118" y="114"/>
                    <a:pt x="119" y="113"/>
                    <a:pt x="120" y="111"/>
                  </a:cubicBezTo>
                  <a:cubicBezTo>
                    <a:pt x="114" y="105"/>
                    <a:pt x="114" y="105"/>
                    <a:pt x="114" y="105"/>
                  </a:cubicBezTo>
                  <a:cubicBezTo>
                    <a:pt x="115" y="104"/>
                    <a:pt x="116" y="103"/>
                    <a:pt x="116" y="102"/>
                  </a:cubicBezTo>
                  <a:cubicBezTo>
                    <a:pt x="124" y="105"/>
                    <a:pt x="124" y="105"/>
                    <a:pt x="124" y="105"/>
                  </a:cubicBezTo>
                  <a:cubicBezTo>
                    <a:pt x="125" y="104"/>
                    <a:pt x="126" y="102"/>
                    <a:pt x="126" y="101"/>
                  </a:cubicBezTo>
                  <a:cubicBezTo>
                    <a:pt x="119" y="96"/>
                    <a:pt x="119" y="96"/>
                    <a:pt x="119" y="96"/>
                  </a:cubicBezTo>
                  <a:cubicBezTo>
                    <a:pt x="120" y="95"/>
                    <a:pt x="120" y="93"/>
                    <a:pt x="121" y="92"/>
                  </a:cubicBezTo>
                  <a:cubicBezTo>
                    <a:pt x="129" y="94"/>
                    <a:pt x="129" y="94"/>
                    <a:pt x="129" y="94"/>
                  </a:cubicBezTo>
                  <a:cubicBezTo>
                    <a:pt x="130" y="92"/>
                    <a:pt x="130" y="91"/>
                    <a:pt x="131" y="89"/>
                  </a:cubicBezTo>
                  <a:cubicBezTo>
                    <a:pt x="123" y="86"/>
                    <a:pt x="123" y="86"/>
                    <a:pt x="123" y="86"/>
                  </a:cubicBezTo>
                  <a:cubicBezTo>
                    <a:pt x="123" y="84"/>
                    <a:pt x="124" y="83"/>
                    <a:pt x="124" y="82"/>
                  </a:cubicBezTo>
                  <a:cubicBezTo>
                    <a:pt x="132" y="82"/>
                    <a:pt x="132" y="82"/>
                    <a:pt x="132" y="82"/>
                  </a:cubicBezTo>
                  <a:cubicBezTo>
                    <a:pt x="132" y="80"/>
                    <a:pt x="133" y="79"/>
                    <a:pt x="133" y="77"/>
                  </a:cubicBezTo>
                  <a:cubicBezTo>
                    <a:pt x="125" y="75"/>
                    <a:pt x="125" y="75"/>
                    <a:pt x="125" y="75"/>
                  </a:cubicBezTo>
                  <a:cubicBezTo>
                    <a:pt x="125" y="73"/>
                    <a:pt x="125" y="72"/>
                    <a:pt x="125"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30"/>
            <p:cNvSpPr/>
            <p:nvPr/>
          </p:nvSpPr>
          <p:spPr bwMode="auto">
            <a:xfrm>
              <a:off x="1157288" y="2359026"/>
              <a:ext cx="46038" cy="28575"/>
            </a:xfrm>
            <a:custGeom>
              <a:avLst/>
              <a:gdLst>
                <a:gd name="T0" fmla="*/ 44 w 44"/>
                <a:gd name="T1" fmla="*/ 26 h 26"/>
                <a:gd name="T2" fmla="*/ 1 w 44"/>
                <a:gd name="T3" fmla="*/ 26 h 26"/>
                <a:gd name="T4" fmla="*/ 0 w 44"/>
                <a:gd name="T5" fmla="*/ 22 h 26"/>
                <a:gd name="T6" fmla="*/ 37 w 44"/>
                <a:gd name="T7" fmla="*/ 0 h 26"/>
                <a:gd name="T8" fmla="*/ 44 w 44"/>
                <a:gd name="T9" fmla="*/ 26 h 26"/>
              </a:gdLst>
              <a:ahLst/>
              <a:cxnLst>
                <a:cxn ang="0">
                  <a:pos x="T0" y="T1"/>
                </a:cxn>
                <a:cxn ang="0">
                  <a:pos x="T2" y="T3"/>
                </a:cxn>
                <a:cxn ang="0">
                  <a:pos x="T4" y="T5"/>
                </a:cxn>
                <a:cxn ang="0">
                  <a:pos x="T6" y="T7"/>
                </a:cxn>
                <a:cxn ang="0">
                  <a:pos x="T8" y="T9"/>
                </a:cxn>
              </a:cxnLst>
              <a:rect l="0" t="0" r="r" b="b"/>
              <a:pathLst>
                <a:path w="44" h="26">
                  <a:moveTo>
                    <a:pt x="44" y="26"/>
                  </a:moveTo>
                  <a:cubicBezTo>
                    <a:pt x="1" y="26"/>
                    <a:pt x="1" y="26"/>
                    <a:pt x="1" y="26"/>
                  </a:cubicBezTo>
                  <a:cubicBezTo>
                    <a:pt x="1" y="25"/>
                    <a:pt x="0" y="23"/>
                    <a:pt x="0" y="22"/>
                  </a:cubicBezTo>
                  <a:cubicBezTo>
                    <a:pt x="37" y="0"/>
                    <a:pt x="37" y="0"/>
                    <a:pt x="37" y="0"/>
                  </a:cubicBezTo>
                  <a:cubicBezTo>
                    <a:pt x="41" y="7"/>
                    <a:pt x="44" y="16"/>
                    <a:pt x="4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Oval 31"/>
            <p:cNvSpPr>
              <a:spLocks noChangeArrowheads="1"/>
            </p:cNvSpPr>
            <p:nvPr/>
          </p:nvSpPr>
          <p:spPr bwMode="auto">
            <a:xfrm>
              <a:off x="1143000" y="2382838"/>
              <a:ext cx="9525" cy="111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32"/>
            <p:cNvSpPr/>
            <p:nvPr/>
          </p:nvSpPr>
          <p:spPr bwMode="auto">
            <a:xfrm>
              <a:off x="1152525" y="2336801"/>
              <a:ext cx="42863" cy="44450"/>
            </a:xfrm>
            <a:custGeom>
              <a:avLst/>
              <a:gdLst>
                <a:gd name="T0" fmla="*/ 40 w 40"/>
                <a:gd name="T1" fmla="*/ 19 h 42"/>
                <a:gd name="T2" fmla="*/ 3 w 40"/>
                <a:gd name="T3" fmla="*/ 42 h 42"/>
                <a:gd name="T4" fmla="*/ 0 w 40"/>
                <a:gd name="T5" fmla="*/ 39 h 42"/>
                <a:gd name="T6" fmla="*/ 22 w 40"/>
                <a:gd name="T7" fmla="*/ 0 h 42"/>
                <a:gd name="T8" fmla="*/ 40 w 40"/>
                <a:gd name="T9" fmla="*/ 19 h 42"/>
              </a:gdLst>
              <a:ahLst/>
              <a:cxnLst>
                <a:cxn ang="0">
                  <a:pos x="T0" y="T1"/>
                </a:cxn>
                <a:cxn ang="0">
                  <a:pos x="T2" y="T3"/>
                </a:cxn>
                <a:cxn ang="0">
                  <a:pos x="T4" y="T5"/>
                </a:cxn>
                <a:cxn ang="0">
                  <a:pos x="T6" y="T7"/>
                </a:cxn>
                <a:cxn ang="0">
                  <a:pos x="T8" y="T9"/>
                </a:cxn>
              </a:cxnLst>
              <a:rect l="0" t="0" r="r" b="b"/>
              <a:pathLst>
                <a:path w="40" h="42">
                  <a:moveTo>
                    <a:pt x="40" y="19"/>
                  </a:moveTo>
                  <a:cubicBezTo>
                    <a:pt x="3" y="42"/>
                    <a:pt x="3" y="42"/>
                    <a:pt x="3" y="42"/>
                  </a:cubicBezTo>
                  <a:cubicBezTo>
                    <a:pt x="2" y="41"/>
                    <a:pt x="1" y="40"/>
                    <a:pt x="0" y="39"/>
                  </a:cubicBezTo>
                  <a:cubicBezTo>
                    <a:pt x="22" y="0"/>
                    <a:pt x="22" y="0"/>
                    <a:pt x="22" y="0"/>
                  </a:cubicBezTo>
                  <a:cubicBezTo>
                    <a:pt x="30" y="5"/>
                    <a:pt x="36" y="11"/>
                    <a:pt x="4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33"/>
            <p:cNvSpPr/>
            <p:nvPr/>
          </p:nvSpPr>
          <p:spPr bwMode="auto">
            <a:xfrm>
              <a:off x="1147763" y="2328863"/>
              <a:ext cx="26988" cy="49213"/>
            </a:xfrm>
            <a:custGeom>
              <a:avLst/>
              <a:gdLst>
                <a:gd name="T0" fmla="*/ 26 w 26"/>
                <a:gd name="T1" fmla="*/ 7 h 46"/>
                <a:gd name="T2" fmla="*/ 4 w 26"/>
                <a:gd name="T3" fmla="*/ 46 h 46"/>
                <a:gd name="T4" fmla="*/ 0 w 26"/>
                <a:gd name="T5" fmla="*/ 45 h 46"/>
                <a:gd name="T6" fmla="*/ 0 w 26"/>
                <a:gd name="T7" fmla="*/ 0 h 46"/>
                <a:gd name="T8" fmla="*/ 26 w 26"/>
                <a:gd name="T9" fmla="*/ 7 h 46"/>
              </a:gdLst>
              <a:ahLst/>
              <a:cxnLst>
                <a:cxn ang="0">
                  <a:pos x="T0" y="T1"/>
                </a:cxn>
                <a:cxn ang="0">
                  <a:pos x="T2" y="T3"/>
                </a:cxn>
                <a:cxn ang="0">
                  <a:pos x="T4" y="T5"/>
                </a:cxn>
                <a:cxn ang="0">
                  <a:pos x="T6" y="T7"/>
                </a:cxn>
                <a:cxn ang="0">
                  <a:pos x="T8" y="T9"/>
                </a:cxn>
              </a:cxnLst>
              <a:rect l="0" t="0" r="r" b="b"/>
              <a:pathLst>
                <a:path w="26" h="46">
                  <a:moveTo>
                    <a:pt x="26" y="7"/>
                  </a:moveTo>
                  <a:cubicBezTo>
                    <a:pt x="4" y="46"/>
                    <a:pt x="4" y="46"/>
                    <a:pt x="4" y="46"/>
                  </a:cubicBezTo>
                  <a:cubicBezTo>
                    <a:pt x="3" y="46"/>
                    <a:pt x="2" y="45"/>
                    <a:pt x="0" y="45"/>
                  </a:cubicBezTo>
                  <a:cubicBezTo>
                    <a:pt x="0" y="0"/>
                    <a:pt x="0" y="0"/>
                    <a:pt x="0" y="0"/>
                  </a:cubicBezTo>
                  <a:cubicBezTo>
                    <a:pt x="10" y="0"/>
                    <a:pt x="18" y="3"/>
                    <a:pt x="2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34"/>
            <p:cNvSpPr/>
            <p:nvPr/>
          </p:nvSpPr>
          <p:spPr bwMode="auto">
            <a:xfrm>
              <a:off x="1120775" y="2328863"/>
              <a:ext cx="25400" cy="49213"/>
            </a:xfrm>
            <a:custGeom>
              <a:avLst/>
              <a:gdLst>
                <a:gd name="T0" fmla="*/ 25 w 25"/>
                <a:gd name="T1" fmla="*/ 0 h 46"/>
                <a:gd name="T2" fmla="*/ 25 w 25"/>
                <a:gd name="T3" fmla="*/ 45 h 46"/>
                <a:gd name="T4" fmla="*/ 21 w 25"/>
                <a:gd name="T5" fmla="*/ 46 h 46"/>
                <a:gd name="T6" fmla="*/ 0 w 25"/>
                <a:gd name="T7" fmla="*/ 7 h 46"/>
                <a:gd name="T8" fmla="*/ 25 w 25"/>
                <a:gd name="T9" fmla="*/ 0 h 46"/>
              </a:gdLst>
              <a:ahLst/>
              <a:cxnLst>
                <a:cxn ang="0">
                  <a:pos x="T0" y="T1"/>
                </a:cxn>
                <a:cxn ang="0">
                  <a:pos x="T2" y="T3"/>
                </a:cxn>
                <a:cxn ang="0">
                  <a:pos x="T4" y="T5"/>
                </a:cxn>
                <a:cxn ang="0">
                  <a:pos x="T6" y="T7"/>
                </a:cxn>
                <a:cxn ang="0">
                  <a:pos x="T8" y="T9"/>
                </a:cxn>
              </a:cxnLst>
              <a:rect l="0" t="0" r="r" b="b"/>
              <a:pathLst>
                <a:path w="25" h="46">
                  <a:moveTo>
                    <a:pt x="25" y="0"/>
                  </a:moveTo>
                  <a:cubicBezTo>
                    <a:pt x="25" y="45"/>
                    <a:pt x="25" y="45"/>
                    <a:pt x="25" y="45"/>
                  </a:cubicBezTo>
                  <a:cubicBezTo>
                    <a:pt x="24" y="45"/>
                    <a:pt x="22" y="46"/>
                    <a:pt x="21" y="46"/>
                  </a:cubicBezTo>
                  <a:cubicBezTo>
                    <a:pt x="0" y="7"/>
                    <a:pt x="0" y="7"/>
                    <a:pt x="0" y="7"/>
                  </a:cubicBezTo>
                  <a:cubicBezTo>
                    <a:pt x="7" y="3"/>
                    <a:pt x="16" y="0"/>
                    <a:pt x="2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35"/>
            <p:cNvSpPr/>
            <p:nvPr/>
          </p:nvSpPr>
          <p:spPr bwMode="auto">
            <a:xfrm>
              <a:off x="1098550" y="2336801"/>
              <a:ext cx="42863" cy="44450"/>
            </a:xfrm>
            <a:custGeom>
              <a:avLst/>
              <a:gdLst>
                <a:gd name="T0" fmla="*/ 18 w 40"/>
                <a:gd name="T1" fmla="*/ 0 h 42"/>
                <a:gd name="T2" fmla="*/ 40 w 40"/>
                <a:gd name="T3" fmla="*/ 39 h 42"/>
                <a:gd name="T4" fmla="*/ 37 w 40"/>
                <a:gd name="T5" fmla="*/ 42 h 42"/>
                <a:gd name="T6" fmla="*/ 0 w 40"/>
                <a:gd name="T7" fmla="*/ 19 h 42"/>
                <a:gd name="T8" fmla="*/ 18 w 40"/>
                <a:gd name="T9" fmla="*/ 0 h 42"/>
              </a:gdLst>
              <a:ahLst/>
              <a:cxnLst>
                <a:cxn ang="0">
                  <a:pos x="T0" y="T1"/>
                </a:cxn>
                <a:cxn ang="0">
                  <a:pos x="T2" y="T3"/>
                </a:cxn>
                <a:cxn ang="0">
                  <a:pos x="T4" y="T5"/>
                </a:cxn>
                <a:cxn ang="0">
                  <a:pos x="T6" y="T7"/>
                </a:cxn>
                <a:cxn ang="0">
                  <a:pos x="T8" y="T9"/>
                </a:cxn>
              </a:cxnLst>
              <a:rect l="0" t="0" r="r" b="b"/>
              <a:pathLst>
                <a:path w="40" h="42">
                  <a:moveTo>
                    <a:pt x="18" y="0"/>
                  </a:moveTo>
                  <a:cubicBezTo>
                    <a:pt x="40" y="39"/>
                    <a:pt x="40" y="39"/>
                    <a:pt x="40" y="39"/>
                  </a:cubicBezTo>
                  <a:cubicBezTo>
                    <a:pt x="39" y="40"/>
                    <a:pt x="38" y="41"/>
                    <a:pt x="37" y="42"/>
                  </a:cubicBezTo>
                  <a:cubicBezTo>
                    <a:pt x="0" y="19"/>
                    <a:pt x="0" y="19"/>
                    <a:pt x="0" y="19"/>
                  </a:cubicBezTo>
                  <a:cubicBezTo>
                    <a:pt x="4" y="11"/>
                    <a:pt x="11" y="5"/>
                    <a:pt x="1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36"/>
            <p:cNvSpPr/>
            <p:nvPr/>
          </p:nvSpPr>
          <p:spPr bwMode="auto">
            <a:xfrm>
              <a:off x="1090613" y="2359026"/>
              <a:ext cx="47625" cy="28575"/>
            </a:xfrm>
            <a:custGeom>
              <a:avLst/>
              <a:gdLst>
                <a:gd name="T0" fmla="*/ 7 w 45"/>
                <a:gd name="T1" fmla="*/ 0 h 26"/>
                <a:gd name="T2" fmla="*/ 45 w 45"/>
                <a:gd name="T3" fmla="*/ 22 h 26"/>
                <a:gd name="T4" fmla="*/ 44 w 45"/>
                <a:gd name="T5" fmla="*/ 26 h 26"/>
                <a:gd name="T6" fmla="*/ 0 w 45"/>
                <a:gd name="T7" fmla="*/ 26 h 26"/>
                <a:gd name="T8" fmla="*/ 7 w 45"/>
                <a:gd name="T9" fmla="*/ 0 h 26"/>
              </a:gdLst>
              <a:ahLst/>
              <a:cxnLst>
                <a:cxn ang="0">
                  <a:pos x="T0" y="T1"/>
                </a:cxn>
                <a:cxn ang="0">
                  <a:pos x="T2" y="T3"/>
                </a:cxn>
                <a:cxn ang="0">
                  <a:pos x="T4" y="T5"/>
                </a:cxn>
                <a:cxn ang="0">
                  <a:pos x="T6" y="T7"/>
                </a:cxn>
                <a:cxn ang="0">
                  <a:pos x="T8" y="T9"/>
                </a:cxn>
              </a:cxnLst>
              <a:rect l="0" t="0" r="r" b="b"/>
              <a:pathLst>
                <a:path w="45" h="26">
                  <a:moveTo>
                    <a:pt x="7" y="0"/>
                  </a:moveTo>
                  <a:cubicBezTo>
                    <a:pt x="45" y="22"/>
                    <a:pt x="45" y="22"/>
                    <a:pt x="45" y="22"/>
                  </a:cubicBezTo>
                  <a:cubicBezTo>
                    <a:pt x="44" y="23"/>
                    <a:pt x="44" y="25"/>
                    <a:pt x="44" y="26"/>
                  </a:cubicBezTo>
                  <a:cubicBezTo>
                    <a:pt x="0" y="26"/>
                    <a:pt x="0" y="26"/>
                    <a:pt x="0" y="26"/>
                  </a:cubicBezTo>
                  <a:cubicBezTo>
                    <a:pt x="0" y="16"/>
                    <a:pt x="3" y="7"/>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37"/>
            <p:cNvSpPr/>
            <p:nvPr/>
          </p:nvSpPr>
          <p:spPr bwMode="auto">
            <a:xfrm>
              <a:off x="1090613" y="2389188"/>
              <a:ext cx="47625" cy="26988"/>
            </a:xfrm>
            <a:custGeom>
              <a:avLst/>
              <a:gdLst>
                <a:gd name="T0" fmla="*/ 0 w 45"/>
                <a:gd name="T1" fmla="*/ 0 h 26"/>
                <a:gd name="T2" fmla="*/ 44 w 45"/>
                <a:gd name="T3" fmla="*/ 0 h 26"/>
                <a:gd name="T4" fmla="*/ 45 w 45"/>
                <a:gd name="T5" fmla="*/ 3 h 26"/>
                <a:gd name="T6" fmla="*/ 7 w 45"/>
                <a:gd name="T7" fmla="*/ 26 h 26"/>
                <a:gd name="T8" fmla="*/ 0 w 45"/>
                <a:gd name="T9" fmla="*/ 0 h 26"/>
              </a:gdLst>
              <a:ahLst/>
              <a:cxnLst>
                <a:cxn ang="0">
                  <a:pos x="T0" y="T1"/>
                </a:cxn>
                <a:cxn ang="0">
                  <a:pos x="T2" y="T3"/>
                </a:cxn>
                <a:cxn ang="0">
                  <a:pos x="T4" y="T5"/>
                </a:cxn>
                <a:cxn ang="0">
                  <a:pos x="T6" y="T7"/>
                </a:cxn>
                <a:cxn ang="0">
                  <a:pos x="T8" y="T9"/>
                </a:cxn>
              </a:cxnLst>
              <a:rect l="0" t="0" r="r" b="b"/>
              <a:pathLst>
                <a:path w="45" h="26">
                  <a:moveTo>
                    <a:pt x="0" y="0"/>
                  </a:moveTo>
                  <a:cubicBezTo>
                    <a:pt x="44" y="0"/>
                    <a:pt x="44" y="0"/>
                    <a:pt x="44" y="0"/>
                  </a:cubicBezTo>
                  <a:cubicBezTo>
                    <a:pt x="44" y="1"/>
                    <a:pt x="44" y="2"/>
                    <a:pt x="45" y="3"/>
                  </a:cubicBezTo>
                  <a:cubicBezTo>
                    <a:pt x="7" y="26"/>
                    <a:pt x="7" y="26"/>
                    <a:pt x="7" y="26"/>
                  </a:cubicBezTo>
                  <a:cubicBezTo>
                    <a:pt x="3" y="18"/>
                    <a:pt x="0" y="9"/>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38"/>
            <p:cNvSpPr/>
            <p:nvPr/>
          </p:nvSpPr>
          <p:spPr bwMode="auto">
            <a:xfrm>
              <a:off x="1098550" y="2393951"/>
              <a:ext cx="42863" cy="44450"/>
            </a:xfrm>
            <a:custGeom>
              <a:avLst/>
              <a:gdLst>
                <a:gd name="T0" fmla="*/ 0 w 40"/>
                <a:gd name="T1" fmla="*/ 22 h 42"/>
                <a:gd name="T2" fmla="*/ 37 w 40"/>
                <a:gd name="T3" fmla="*/ 0 h 42"/>
                <a:gd name="T4" fmla="*/ 40 w 40"/>
                <a:gd name="T5" fmla="*/ 3 h 42"/>
                <a:gd name="T6" fmla="*/ 18 w 40"/>
                <a:gd name="T7" fmla="*/ 42 h 42"/>
                <a:gd name="T8" fmla="*/ 0 w 40"/>
                <a:gd name="T9" fmla="*/ 22 h 42"/>
              </a:gdLst>
              <a:ahLst/>
              <a:cxnLst>
                <a:cxn ang="0">
                  <a:pos x="T0" y="T1"/>
                </a:cxn>
                <a:cxn ang="0">
                  <a:pos x="T2" y="T3"/>
                </a:cxn>
                <a:cxn ang="0">
                  <a:pos x="T4" y="T5"/>
                </a:cxn>
                <a:cxn ang="0">
                  <a:pos x="T6" y="T7"/>
                </a:cxn>
                <a:cxn ang="0">
                  <a:pos x="T8" y="T9"/>
                </a:cxn>
              </a:cxnLst>
              <a:rect l="0" t="0" r="r" b="b"/>
              <a:pathLst>
                <a:path w="40" h="42">
                  <a:moveTo>
                    <a:pt x="0" y="22"/>
                  </a:moveTo>
                  <a:cubicBezTo>
                    <a:pt x="37" y="0"/>
                    <a:pt x="37" y="0"/>
                    <a:pt x="37" y="0"/>
                  </a:cubicBezTo>
                  <a:cubicBezTo>
                    <a:pt x="38" y="1"/>
                    <a:pt x="39" y="2"/>
                    <a:pt x="40" y="3"/>
                  </a:cubicBezTo>
                  <a:cubicBezTo>
                    <a:pt x="18" y="42"/>
                    <a:pt x="18" y="42"/>
                    <a:pt x="18" y="42"/>
                  </a:cubicBezTo>
                  <a:cubicBezTo>
                    <a:pt x="11" y="37"/>
                    <a:pt x="4" y="30"/>
                    <a:pt x="0"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39"/>
            <p:cNvSpPr/>
            <p:nvPr/>
          </p:nvSpPr>
          <p:spPr bwMode="auto">
            <a:xfrm>
              <a:off x="1120775" y="2397126"/>
              <a:ext cx="25400" cy="49213"/>
            </a:xfrm>
            <a:custGeom>
              <a:avLst/>
              <a:gdLst>
                <a:gd name="T0" fmla="*/ 0 w 25"/>
                <a:gd name="T1" fmla="*/ 39 h 46"/>
                <a:gd name="T2" fmla="*/ 21 w 25"/>
                <a:gd name="T3" fmla="*/ 0 h 46"/>
                <a:gd name="T4" fmla="*/ 25 w 25"/>
                <a:gd name="T5" fmla="*/ 1 h 46"/>
                <a:gd name="T6" fmla="*/ 25 w 25"/>
                <a:gd name="T7" fmla="*/ 46 h 46"/>
                <a:gd name="T8" fmla="*/ 0 w 25"/>
                <a:gd name="T9" fmla="*/ 39 h 46"/>
              </a:gdLst>
              <a:ahLst/>
              <a:cxnLst>
                <a:cxn ang="0">
                  <a:pos x="T0" y="T1"/>
                </a:cxn>
                <a:cxn ang="0">
                  <a:pos x="T2" y="T3"/>
                </a:cxn>
                <a:cxn ang="0">
                  <a:pos x="T4" y="T5"/>
                </a:cxn>
                <a:cxn ang="0">
                  <a:pos x="T6" y="T7"/>
                </a:cxn>
                <a:cxn ang="0">
                  <a:pos x="T8" y="T9"/>
                </a:cxn>
              </a:cxnLst>
              <a:rect l="0" t="0" r="r" b="b"/>
              <a:pathLst>
                <a:path w="25" h="46">
                  <a:moveTo>
                    <a:pt x="0" y="39"/>
                  </a:moveTo>
                  <a:cubicBezTo>
                    <a:pt x="21" y="0"/>
                    <a:pt x="21" y="0"/>
                    <a:pt x="21" y="0"/>
                  </a:cubicBezTo>
                  <a:cubicBezTo>
                    <a:pt x="22" y="1"/>
                    <a:pt x="24" y="1"/>
                    <a:pt x="25" y="1"/>
                  </a:cubicBezTo>
                  <a:cubicBezTo>
                    <a:pt x="25" y="46"/>
                    <a:pt x="25" y="46"/>
                    <a:pt x="25" y="46"/>
                  </a:cubicBezTo>
                  <a:cubicBezTo>
                    <a:pt x="16" y="46"/>
                    <a:pt x="7" y="44"/>
                    <a:pt x="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40"/>
            <p:cNvSpPr/>
            <p:nvPr/>
          </p:nvSpPr>
          <p:spPr bwMode="auto">
            <a:xfrm>
              <a:off x="1147763" y="2397126"/>
              <a:ext cx="26988" cy="49213"/>
            </a:xfrm>
            <a:custGeom>
              <a:avLst/>
              <a:gdLst>
                <a:gd name="T0" fmla="*/ 0 w 26"/>
                <a:gd name="T1" fmla="*/ 46 h 46"/>
                <a:gd name="T2" fmla="*/ 0 w 26"/>
                <a:gd name="T3" fmla="*/ 1 h 46"/>
                <a:gd name="T4" fmla="*/ 4 w 26"/>
                <a:gd name="T5" fmla="*/ 0 h 46"/>
                <a:gd name="T6" fmla="*/ 26 w 26"/>
                <a:gd name="T7" fmla="*/ 39 h 46"/>
                <a:gd name="T8" fmla="*/ 0 w 26"/>
                <a:gd name="T9" fmla="*/ 46 h 46"/>
              </a:gdLst>
              <a:ahLst/>
              <a:cxnLst>
                <a:cxn ang="0">
                  <a:pos x="T0" y="T1"/>
                </a:cxn>
                <a:cxn ang="0">
                  <a:pos x="T2" y="T3"/>
                </a:cxn>
                <a:cxn ang="0">
                  <a:pos x="T4" y="T5"/>
                </a:cxn>
                <a:cxn ang="0">
                  <a:pos x="T6" y="T7"/>
                </a:cxn>
                <a:cxn ang="0">
                  <a:pos x="T8" y="T9"/>
                </a:cxn>
              </a:cxnLst>
              <a:rect l="0" t="0" r="r" b="b"/>
              <a:pathLst>
                <a:path w="26" h="46">
                  <a:moveTo>
                    <a:pt x="0" y="46"/>
                  </a:moveTo>
                  <a:cubicBezTo>
                    <a:pt x="0" y="1"/>
                    <a:pt x="0" y="1"/>
                    <a:pt x="0" y="1"/>
                  </a:cubicBezTo>
                  <a:cubicBezTo>
                    <a:pt x="2" y="1"/>
                    <a:pt x="3" y="1"/>
                    <a:pt x="4" y="0"/>
                  </a:cubicBezTo>
                  <a:cubicBezTo>
                    <a:pt x="26" y="39"/>
                    <a:pt x="26" y="39"/>
                    <a:pt x="26" y="39"/>
                  </a:cubicBezTo>
                  <a:cubicBezTo>
                    <a:pt x="18" y="44"/>
                    <a:pt x="10" y="46"/>
                    <a:pt x="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41"/>
            <p:cNvSpPr/>
            <p:nvPr/>
          </p:nvSpPr>
          <p:spPr bwMode="auto">
            <a:xfrm>
              <a:off x="1152525" y="2393951"/>
              <a:ext cx="42863" cy="44450"/>
            </a:xfrm>
            <a:custGeom>
              <a:avLst/>
              <a:gdLst>
                <a:gd name="T0" fmla="*/ 22 w 40"/>
                <a:gd name="T1" fmla="*/ 42 h 42"/>
                <a:gd name="T2" fmla="*/ 0 w 40"/>
                <a:gd name="T3" fmla="*/ 3 h 42"/>
                <a:gd name="T4" fmla="*/ 3 w 40"/>
                <a:gd name="T5" fmla="*/ 0 h 42"/>
                <a:gd name="T6" fmla="*/ 40 w 40"/>
                <a:gd name="T7" fmla="*/ 22 h 42"/>
                <a:gd name="T8" fmla="*/ 22 w 40"/>
                <a:gd name="T9" fmla="*/ 42 h 42"/>
              </a:gdLst>
              <a:ahLst/>
              <a:cxnLst>
                <a:cxn ang="0">
                  <a:pos x="T0" y="T1"/>
                </a:cxn>
                <a:cxn ang="0">
                  <a:pos x="T2" y="T3"/>
                </a:cxn>
                <a:cxn ang="0">
                  <a:pos x="T4" y="T5"/>
                </a:cxn>
                <a:cxn ang="0">
                  <a:pos x="T6" y="T7"/>
                </a:cxn>
                <a:cxn ang="0">
                  <a:pos x="T8" y="T9"/>
                </a:cxn>
              </a:cxnLst>
              <a:rect l="0" t="0" r="r" b="b"/>
              <a:pathLst>
                <a:path w="40" h="42">
                  <a:moveTo>
                    <a:pt x="22" y="42"/>
                  </a:moveTo>
                  <a:cubicBezTo>
                    <a:pt x="0" y="3"/>
                    <a:pt x="0" y="3"/>
                    <a:pt x="0" y="3"/>
                  </a:cubicBezTo>
                  <a:cubicBezTo>
                    <a:pt x="1" y="2"/>
                    <a:pt x="2" y="1"/>
                    <a:pt x="3" y="0"/>
                  </a:cubicBezTo>
                  <a:cubicBezTo>
                    <a:pt x="40" y="22"/>
                    <a:pt x="40" y="22"/>
                    <a:pt x="40" y="22"/>
                  </a:cubicBezTo>
                  <a:cubicBezTo>
                    <a:pt x="36" y="30"/>
                    <a:pt x="30" y="37"/>
                    <a:pt x="22"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42"/>
            <p:cNvSpPr/>
            <p:nvPr/>
          </p:nvSpPr>
          <p:spPr bwMode="auto">
            <a:xfrm>
              <a:off x="1157288" y="2389188"/>
              <a:ext cx="46038" cy="26988"/>
            </a:xfrm>
            <a:custGeom>
              <a:avLst/>
              <a:gdLst>
                <a:gd name="T0" fmla="*/ 37 w 44"/>
                <a:gd name="T1" fmla="*/ 26 h 26"/>
                <a:gd name="T2" fmla="*/ 0 w 44"/>
                <a:gd name="T3" fmla="*/ 3 h 26"/>
                <a:gd name="T4" fmla="*/ 1 w 44"/>
                <a:gd name="T5" fmla="*/ 0 h 26"/>
                <a:gd name="T6" fmla="*/ 44 w 44"/>
                <a:gd name="T7" fmla="*/ 0 h 26"/>
                <a:gd name="T8" fmla="*/ 37 w 44"/>
                <a:gd name="T9" fmla="*/ 26 h 26"/>
              </a:gdLst>
              <a:ahLst/>
              <a:cxnLst>
                <a:cxn ang="0">
                  <a:pos x="T0" y="T1"/>
                </a:cxn>
                <a:cxn ang="0">
                  <a:pos x="T2" y="T3"/>
                </a:cxn>
                <a:cxn ang="0">
                  <a:pos x="T4" y="T5"/>
                </a:cxn>
                <a:cxn ang="0">
                  <a:pos x="T6" y="T7"/>
                </a:cxn>
                <a:cxn ang="0">
                  <a:pos x="T8" y="T9"/>
                </a:cxn>
              </a:cxnLst>
              <a:rect l="0" t="0" r="r" b="b"/>
              <a:pathLst>
                <a:path w="44" h="26">
                  <a:moveTo>
                    <a:pt x="37" y="26"/>
                  </a:moveTo>
                  <a:cubicBezTo>
                    <a:pt x="0" y="3"/>
                    <a:pt x="0" y="3"/>
                    <a:pt x="0" y="3"/>
                  </a:cubicBezTo>
                  <a:cubicBezTo>
                    <a:pt x="0" y="2"/>
                    <a:pt x="1" y="1"/>
                    <a:pt x="1" y="0"/>
                  </a:cubicBezTo>
                  <a:cubicBezTo>
                    <a:pt x="44" y="0"/>
                    <a:pt x="44" y="0"/>
                    <a:pt x="44" y="0"/>
                  </a:cubicBezTo>
                  <a:cubicBezTo>
                    <a:pt x="44" y="9"/>
                    <a:pt x="41" y="18"/>
                    <a:pt x="37"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43"/>
            <p:cNvSpPr/>
            <p:nvPr/>
          </p:nvSpPr>
          <p:spPr bwMode="auto">
            <a:xfrm>
              <a:off x="1211263" y="2414588"/>
              <a:ext cx="98425" cy="103188"/>
            </a:xfrm>
            <a:custGeom>
              <a:avLst/>
              <a:gdLst>
                <a:gd name="T0" fmla="*/ 93 w 93"/>
                <a:gd name="T1" fmla="*/ 45 h 97"/>
                <a:gd name="T2" fmla="*/ 92 w 93"/>
                <a:gd name="T3" fmla="*/ 40 h 97"/>
                <a:gd name="T4" fmla="*/ 85 w 93"/>
                <a:gd name="T5" fmla="*/ 34 h 97"/>
                <a:gd name="T6" fmla="*/ 83 w 93"/>
                <a:gd name="T7" fmla="*/ 30 h 97"/>
                <a:gd name="T8" fmla="*/ 84 w 93"/>
                <a:gd name="T9" fmla="*/ 21 h 97"/>
                <a:gd name="T10" fmla="*/ 81 w 93"/>
                <a:gd name="T11" fmla="*/ 17 h 97"/>
                <a:gd name="T12" fmla="*/ 72 w 93"/>
                <a:gd name="T13" fmla="*/ 16 h 97"/>
                <a:gd name="T14" fmla="*/ 69 w 93"/>
                <a:gd name="T15" fmla="*/ 13 h 97"/>
                <a:gd name="T16" fmla="*/ 65 w 93"/>
                <a:gd name="T17" fmla="*/ 4 h 97"/>
                <a:gd name="T18" fmla="*/ 61 w 93"/>
                <a:gd name="T19" fmla="*/ 3 h 97"/>
                <a:gd name="T20" fmla="*/ 53 w 93"/>
                <a:gd name="T21" fmla="*/ 7 h 97"/>
                <a:gd name="T22" fmla="*/ 48 w 93"/>
                <a:gd name="T23" fmla="*/ 6 h 97"/>
                <a:gd name="T24" fmla="*/ 44 w 93"/>
                <a:gd name="T25" fmla="*/ 0 h 97"/>
                <a:gd name="T26" fmla="*/ 38 w 93"/>
                <a:gd name="T27" fmla="*/ 7 h 97"/>
                <a:gd name="T28" fmla="*/ 34 w 93"/>
                <a:gd name="T29" fmla="*/ 8 h 97"/>
                <a:gd name="T30" fmla="*/ 25 w 93"/>
                <a:gd name="T31" fmla="*/ 6 h 97"/>
                <a:gd name="T32" fmla="*/ 21 w 93"/>
                <a:gd name="T33" fmla="*/ 8 h 97"/>
                <a:gd name="T34" fmla="*/ 19 w 93"/>
                <a:gd name="T35" fmla="*/ 17 h 97"/>
                <a:gd name="T36" fmla="*/ 16 w 93"/>
                <a:gd name="T37" fmla="*/ 21 h 97"/>
                <a:gd name="T38" fmla="*/ 7 w 93"/>
                <a:gd name="T39" fmla="*/ 23 h 97"/>
                <a:gd name="T40" fmla="*/ 5 w 93"/>
                <a:gd name="T41" fmla="*/ 27 h 97"/>
                <a:gd name="T42" fmla="*/ 8 w 93"/>
                <a:gd name="T43" fmla="*/ 36 h 97"/>
                <a:gd name="T44" fmla="*/ 6 w 93"/>
                <a:gd name="T45" fmla="*/ 41 h 97"/>
                <a:gd name="T46" fmla="*/ 0 w 93"/>
                <a:gd name="T47" fmla="*/ 48 h 97"/>
                <a:gd name="T48" fmla="*/ 0 w 93"/>
                <a:gd name="T49" fmla="*/ 53 h 97"/>
                <a:gd name="T50" fmla="*/ 7 w 93"/>
                <a:gd name="T51" fmla="*/ 59 h 97"/>
                <a:gd name="T52" fmla="*/ 8 w 93"/>
                <a:gd name="T53" fmla="*/ 64 h 97"/>
                <a:gd name="T54" fmla="*/ 6 w 93"/>
                <a:gd name="T55" fmla="*/ 73 h 97"/>
                <a:gd name="T56" fmla="*/ 9 w 93"/>
                <a:gd name="T57" fmla="*/ 77 h 97"/>
                <a:gd name="T58" fmla="*/ 18 w 93"/>
                <a:gd name="T59" fmla="*/ 79 h 97"/>
                <a:gd name="T60" fmla="*/ 21 w 93"/>
                <a:gd name="T61" fmla="*/ 82 h 97"/>
                <a:gd name="T62" fmla="*/ 24 w 93"/>
                <a:gd name="T63" fmla="*/ 91 h 97"/>
                <a:gd name="T64" fmla="*/ 28 w 93"/>
                <a:gd name="T65" fmla="*/ 93 h 97"/>
                <a:gd name="T66" fmla="*/ 37 w 93"/>
                <a:gd name="T67" fmla="*/ 90 h 97"/>
                <a:gd name="T68" fmla="*/ 41 w 93"/>
                <a:gd name="T69" fmla="*/ 91 h 97"/>
                <a:gd name="T70" fmla="*/ 46 w 93"/>
                <a:gd name="T71" fmla="*/ 97 h 97"/>
                <a:gd name="T72" fmla="*/ 51 w 93"/>
                <a:gd name="T73" fmla="*/ 91 h 97"/>
                <a:gd name="T74" fmla="*/ 56 w 93"/>
                <a:gd name="T75" fmla="*/ 90 h 97"/>
                <a:gd name="T76" fmla="*/ 64 w 93"/>
                <a:gd name="T77" fmla="*/ 93 h 97"/>
                <a:gd name="T78" fmla="*/ 68 w 93"/>
                <a:gd name="T79" fmla="*/ 91 h 97"/>
                <a:gd name="T80" fmla="*/ 71 w 93"/>
                <a:gd name="T81" fmla="*/ 82 h 97"/>
                <a:gd name="T82" fmla="*/ 75 w 93"/>
                <a:gd name="T83" fmla="*/ 79 h 97"/>
                <a:gd name="T84" fmla="*/ 84 w 93"/>
                <a:gd name="T85" fmla="*/ 78 h 97"/>
                <a:gd name="T86" fmla="*/ 86 w 93"/>
                <a:gd name="T87" fmla="*/ 73 h 97"/>
                <a:gd name="T88" fmla="*/ 84 w 93"/>
                <a:gd name="T89" fmla="*/ 64 h 97"/>
                <a:gd name="T90" fmla="*/ 86 w 93"/>
                <a:gd name="T91" fmla="*/ 60 h 97"/>
                <a:gd name="T92" fmla="*/ 93 w 93"/>
                <a:gd name="T93" fmla="*/ 5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3" h="97">
                  <a:moveTo>
                    <a:pt x="87" y="49"/>
                  </a:moveTo>
                  <a:cubicBezTo>
                    <a:pt x="93" y="49"/>
                    <a:pt x="93" y="49"/>
                    <a:pt x="93" y="49"/>
                  </a:cubicBezTo>
                  <a:cubicBezTo>
                    <a:pt x="93" y="47"/>
                    <a:pt x="93" y="46"/>
                    <a:pt x="93" y="45"/>
                  </a:cubicBezTo>
                  <a:cubicBezTo>
                    <a:pt x="87" y="45"/>
                    <a:pt x="87" y="45"/>
                    <a:pt x="87" y="45"/>
                  </a:cubicBezTo>
                  <a:cubicBezTo>
                    <a:pt x="87" y="44"/>
                    <a:pt x="87" y="43"/>
                    <a:pt x="87" y="42"/>
                  </a:cubicBezTo>
                  <a:cubicBezTo>
                    <a:pt x="92" y="40"/>
                    <a:pt x="92" y="40"/>
                    <a:pt x="92" y="40"/>
                  </a:cubicBezTo>
                  <a:cubicBezTo>
                    <a:pt x="92" y="39"/>
                    <a:pt x="92" y="37"/>
                    <a:pt x="91" y="36"/>
                  </a:cubicBezTo>
                  <a:cubicBezTo>
                    <a:pt x="86" y="37"/>
                    <a:pt x="86" y="37"/>
                    <a:pt x="86" y="37"/>
                  </a:cubicBezTo>
                  <a:cubicBezTo>
                    <a:pt x="85" y="36"/>
                    <a:pt x="85" y="35"/>
                    <a:pt x="85" y="34"/>
                  </a:cubicBezTo>
                  <a:cubicBezTo>
                    <a:pt x="90" y="32"/>
                    <a:pt x="90" y="32"/>
                    <a:pt x="90" y="32"/>
                  </a:cubicBezTo>
                  <a:cubicBezTo>
                    <a:pt x="89" y="30"/>
                    <a:pt x="89" y="29"/>
                    <a:pt x="88" y="28"/>
                  </a:cubicBezTo>
                  <a:cubicBezTo>
                    <a:pt x="83" y="30"/>
                    <a:pt x="83" y="30"/>
                    <a:pt x="83" y="30"/>
                  </a:cubicBezTo>
                  <a:cubicBezTo>
                    <a:pt x="83" y="29"/>
                    <a:pt x="82" y="28"/>
                    <a:pt x="82" y="27"/>
                  </a:cubicBezTo>
                  <a:cubicBezTo>
                    <a:pt x="86" y="24"/>
                    <a:pt x="86" y="24"/>
                    <a:pt x="86" y="24"/>
                  </a:cubicBezTo>
                  <a:cubicBezTo>
                    <a:pt x="86" y="23"/>
                    <a:pt x="85" y="22"/>
                    <a:pt x="84" y="21"/>
                  </a:cubicBezTo>
                  <a:cubicBezTo>
                    <a:pt x="79" y="23"/>
                    <a:pt x="79" y="23"/>
                    <a:pt x="79" y="23"/>
                  </a:cubicBezTo>
                  <a:cubicBezTo>
                    <a:pt x="79" y="23"/>
                    <a:pt x="78" y="22"/>
                    <a:pt x="78" y="21"/>
                  </a:cubicBezTo>
                  <a:cubicBezTo>
                    <a:pt x="81" y="17"/>
                    <a:pt x="81" y="17"/>
                    <a:pt x="81" y="17"/>
                  </a:cubicBezTo>
                  <a:cubicBezTo>
                    <a:pt x="81" y="16"/>
                    <a:pt x="80" y="15"/>
                    <a:pt x="79" y="14"/>
                  </a:cubicBezTo>
                  <a:cubicBezTo>
                    <a:pt x="74" y="18"/>
                    <a:pt x="74" y="18"/>
                    <a:pt x="74" y="18"/>
                  </a:cubicBezTo>
                  <a:cubicBezTo>
                    <a:pt x="74" y="17"/>
                    <a:pt x="73" y="16"/>
                    <a:pt x="72" y="16"/>
                  </a:cubicBezTo>
                  <a:cubicBezTo>
                    <a:pt x="75" y="11"/>
                    <a:pt x="75" y="11"/>
                    <a:pt x="75" y="11"/>
                  </a:cubicBezTo>
                  <a:cubicBezTo>
                    <a:pt x="74" y="10"/>
                    <a:pt x="73" y="9"/>
                    <a:pt x="72" y="9"/>
                  </a:cubicBezTo>
                  <a:cubicBezTo>
                    <a:pt x="69" y="13"/>
                    <a:pt x="69" y="13"/>
                    <a:pt x="69" y="13"/>
                  </a:cubicBezTo>
                  <a:cubicBezTo>
                    <a:pt x="68" y="13"/>
                    <a:pt x="67" y="12"/>
                    <a:pt x="66" y="12"/>
                  </a:cubicBezTo>
                  <a:cubicBezTo>
                    <a:pt x="68" y="6"/>
                    <a:pt x="68" y="6"/>
                    <a:pt x="68" y="6"/>
                  </a:cubicBezTo>
                  <a:cubicBezTo>
                    <a:pt x="67" y="5"/>
                    <a:pt x="66" y="5"/>
                    <a:pt x="65" y="4"/>
                  </a:cubicBezTo>
                  <a:cubicBezTo>
                    <a:pt x="62" y="9"/>
                    <a:pt x="62" y="9"/>
                    <a:pt x="62" y="9"/>
                  </a:cubicBezTo>
                  <a:cubicBezTo>
                    <a:pt x="61" y="9"/>
                    <a:pt x="61" y="9"/>
                    <a:pt x="60" y="8"/>
                  </a:cubicBezTo>
                  <a:cubicBezTo>
                    <a:pt x="61" y="3"/>
                    <a:pt x="61" y="3"/>
                    <a:pt x="61" y="3"/>
                  </a:cubicBezTo>
                  <a:cubicBezTo>
                    <a:pt x="60" y="2"/>
                    <a:pt x="59" y="2"/>
                    <a:pt x="57" y="2"/>
                  </a:cubicBezTo>
                  <a:cubicBezTo>
                    <a:pt x="55" y="7"/>
                    <a:pt x="55" y="7"/>
                    <a:pt x="55" y="7"/>
                  </a:cubicBezTo>
                  <a:cubicBezTo>
                    <a:pt x="54" y="7"/>
                    <a:pt x="54" y="7"/>
                    <a:pt x="53" y="7"/>
                  </a:cubicBezTo>
                  <a:cubicBezTo>
                    <a:pt x="53" y="1"/>
                    <a:pt x="53" y="1"/>
                    <a:pt x="53" y="1"/>
                  </a:cubicBezTo>
                  <a:cubicBezTo>
                    <a:pt x="52" y="0"/>
                    <a:pt x="50" y="0"/>
                    <a:pt x="49" y="0"/>
                  </a:cubicBezTo>
                  <a:cubicBezTo>
                    <a:pt x="48" y="6"/>
                    <a:pt x="48" y="6"/>
                    <a:pt x="48" y="6"/>
                  </a:cubicBezTo>
                  <a:cubicBezTo>
                    <a:pt x="48" y="6"/>
                    <a:pt x="47" y="6"/>
                    <a:pt x="46" y="6"/>
                  </a:cubicBezTo>
                  <a:cubicBezTo>
                    <a:pt x="46" y="6"/>
                    <a:pt x="46" y="6"/>
                    <a:pt x="45" y="6"/>
                  </a:cubicBezTo>
                  <a:cubicBezTo>
                    <a:pt x="44" y="0"/>
                    <a:pt x="44" y="0"/>
                    <a:pt x="44" y="0"/>
                  </a:cubicBezTo>
                  <a:cubicBezTo>
                    <a:pt x="43" y="0"/>
                    <a:pt x="42" y="0"/>
                    <a:pt x="41" y="1"/>
                  </a:cubicBezTo>
                  <a:cubicBezTo>
                    <a:pt x="41" y="7"/>
                    <a:pt x="41" y="7"/>
                    <a:pt x="41" y="7"/>
                  </a:cubicBezTo>
                  <a:cubicBezTo>
                    <a:pt x="40" y="7"/>
                    <a:pt x="39" y="7"/>
                    <a:pt x="38" y="7"/>
                  </a:cubicBezTo>
                  <a:cubicBezTo>
                    <a:pt x="36" y="1"/>
                    <a:pt x="36" y="1"/>
                    <a:pt x="36" y="1"/>
                  </a:cubicBezTo>
                  <a:cubicBezTo>
                    <a:pt x="35" y="2"/>
                    <a:pt x="34" y="2"/>
                    <a:pt x="33" y="2"/>
                  </a:cubicBezTo>
                  <a:cubicBezTo>
                    <a:pt x="34" y="8"/>
                    <a:pt x="34" y="8"/>
                    <a:pt x="34" y="8"/>
                  </a:cubicBezTo>
                  <a:cubicBezTo>
                    <a:pt x="33" y="9"/>
                    <a:pt x="32" y="9"/>
                    <a:pt x="31" y="9"/>
                  </a:cubicBezTo>
                  <a:cubicBezTo>
                    <a:pt x="28" y="4"/>
                    <a:pt x="28" y="4"/>
                    <a:pt x="28" y="4"/>
                  </a:cubicBezTo>
                  <a:cubicBezTo>
                    <a:pt x="27" y="5"/>
                    <a:pt x="26" y="5"/>
                    <a:pt x="25" y="6"/>
                  </a:cubicBezTo>
                  <a:cubicBezTo>
                    <a:pt x="27" y="11"/>
                    <a:pt x="27" y="11"/>
                    <a:pt x="27" y="11"/>
                  </a:cubicBezTo>
                  <a:cubicBezTo>
                    <a:pt x="26" y="12"/>
                    <a:pt x="26" y="12"/>
                    <a:pt x="25" y="13"/>
                  </a:cubicBezTo>
                  <a:cubicBezTo>
                    <a:pt x="21" y="8"/>
                    <a:pt x="21" y="8"/>
                    <a:pt x="21" y="8"/>
                  </a:cubicBezTo>
                  <a:cubicBezTo>
                    <a:pt x="20" y="9"/>
                    <a:pt x="19" y="10"/>
                    <a:pt x="18" y="10"/>
                  </a:cubicBezTo>
                  <a:cubicBezTo>
                    <a:pt x="21" y="15"/>
                    <a:pt x="21" y="15"/>
                    <a:pt x="21" y="15"/>
                  </a:cubicBezTo>
                  <a:cubicBezTo>
                    <a:pt x="20" y="16"/>
                    <a:pt x="20" y="17"/>
                    <a:pt x="19" y="17"/>
                  </a:cubicBezTo>
                  <a:cubicBezTo>
                    <a:pt x="15" y="14"/>
                    <a:pt x="15" y="14"/>
                    <a:pt x="15" y="14"/>
                  </a:cubicBezTo>
                  <a:cubicBezTo>
                    <a:pt x="14" y="14"/>
                    <a:pt x="13" y="15"/>
                    <a:pt x="12" y="16"/>
                  </a:cubicBezTo>
                  <a:cubicBezTo>
                    <a:pt x="16" y="21"/>
                    <a:pt x="16" y="21"/>
                    <a:pt x="16" y="21"/>
                  </a:cubicBezTo>
                  <a:cubicBezTo>
                    <a:pt x="15" y="21"/>
                    <a:pt x="15" y="22"/>
                    <a:pt x="14" y="23"/>
                  </a:cubicBezTo>
                  <a:cubicBezTo>
                    <a:pt x="9" y="20"/>
                    <a:pt x="9" y="20"/>
                    <a:pt x="9" y="20"/>
                  </a:cubicBezTo>
                  <a:cubicBezTo>
                    <a:pt x="8" y="21"/>
                    <a:pt x="8" y="22"/>
                    <a:pt x="7" y="23"/>
                  </a:cubicBezTo>
                  <a:cubicBezTo>
                    <a:pt x="12" y="27"/>
                    <a:pt x="12" y="27"/>
                    <a:pt x="12" y="27"/>
                  </a:cubicBezTo>
                  <a:cubicBezTo>
                    <a:pt x="11" y="28"/>
                    <a:pt x="11" y="29"/>
                    <a:pt x="10" y="29"/>
                  </a:cubicBezTo>
                  <a:cubicBezTo>
                    <a:pt x="5" y="27"/>
                    <a:pt x="5" y="27"/>
                    <a:pt x="5" y="27"/>
                  </a:cubicBezTo>
                  <a:cubicBezTo>
                    <a:pt x="4" y="29"/>
                    <a:pt x="4" y="30"/>
                    <a:pt x="3" y="31"/>
                  </a:cubicBezTo>
                  <a:cubicBezTo>
                    <a:pt x="8" y="34"/>
                    <a:pt x="8" y="34"/>
                    <a:pt x="8" y="34"/>
                  </a:cubicBezTo>
                  <a:cubicBezTo>
                    <a:pt x="8" y="35"/>
                    <a:pt x="8" y="36"/>
                    <a:pt x="8" y="36"/>
                  </a:cubicBezTo>
                  <a:cubicBezTo>
                    <a:pt x="2" y="36"/>
                    <a:pt x="2" y="36"/>
                    <a:pt x="2" y="36"/>
                  </a:cubicBezTo>
                  <a:cubicBezTo>
                    <a:pt x="2" y="37"/>
                    <a:pt x="1" y="38"/>
                    <a:pt x="1" y="39"/>
                  </a:cubicBezTo>
                  <a:cubicBezTo>
                    <a:pt x="6" y="41"/>
                    <a:pt x="6" y="41"/>
                    <a:pt x="6" y="41"/>
                  </a:cubicBezTo>
                  <a:cubicBezTo>
                    <a:pt x="6" y="42"/>
                    <a:pt x="6" y="43"/>
                    <a:pt x="6" y="44"/>
                  </a:cubicBezTo>
                  <a:cubicBezTo>
                    <a:pt x="0" y="44"/>
                    <a:pt x="0" y="44"/>
                    <a:pt x="0" y="44"/>
                  </a:cubicBezTo>
                  <a:cubicBezTo>
                    <a:pt x="0" y="45"/>
                    <a:pt x="0" y="47"/>
                    <a:pt x="0" y="48"/>
                  </a:cubicBezTo>
                  <a:cubicBezTo>
                    <a:pt x="6" y="49"/>
                    <a:pt x="6" y="49"/>
                    <a:pt x="6" y="49"/>
                  </a:cubicBezTo>
                  <a:cubicBezTo>
                    <a:pt x="6" y="50"/>
                    <a:pt x="6" y="51"/>
                    <a:pt x="6" y="51"/>
                  </a:cubicBezTo>
                  <a:cubicBezTo>
                    <a:pt x="0" y="53"/>
                    <a:pt x="0" y="53"/>
                    <a:pt x="0" y="53"/>
                  </a:cubicBezTo>
                  <a:cubicBezTo>
                    <a:pt x="0" y="54"/>
                    <a:pt x="1" y="55"/>
                    <a:pt x="1" y="57"/>
                  </a:cubicBezTo>
                  <a:cubicBezTo>
                    <a:pt x="6" y="56"/>
                    <a:pt x="6" y="56"/>
                    <a:pt x="6" y="56"/>
                  </a:cubicBezTo>
                  <a:cubicBezTo>
                    <a:pt x="7" y="57"/>
                    <a:pt x="7" y="58"/>
                    <a:pt x="7" y="59"/>
                  </a:cubicBezTo>
                  <a:cubicBezTo>
                    <a:pt x="2" y="61"/>
                    <a:pt x="2" y="61"/>
                    <a:pt x="2" y="61"/>
                  </a:cubicBezTo>
                  <a:cubicBezTo>
                    <a:pt x="2" y="63"/>
                    <a:pt x="2" y="64"/>
                    <a:pt x="3" y="65"/>
                  </a:cubicBezTo>
                  <a:cubicBezTo>
                    <a:pt x="8" y="64"/>
                    <a:pt x="8" y="64"/>
                    <a:pt x="8" y="64"/>
                  </a:cubicBezTo>
                  <a:cubicBezTo>
                    <a:pt x="9" y="65"/>
                    <a:pt x="9" y="65"/>
                    <a:pt x="9" y="66"/>
                  </a:cubicBezTo>
                  <a:cubicBezTo>
                    <a:pt x="5" y="69"/>
                    <a:pt x="5" y="69"/>
                    <a:pt x="5" y="69"/>
                  </a:cubicBezTo>
                  <a:cubicBezTo>
                    <a:pt x="5" y="71"/>
                    <a:pt x="6" y="72"/>
                    <a:pt x="6" y="73"/>
                  </a:cubicBezTo>
                  <a:cubicBezTo>
                    <a:pt x="12" y="70"/>
                    <a:pt x="12" y="70"/>
                    <a:pt x="12" y="70"/>
                  </a:cubicBezTo>
                  <a:cubicBezTo>
                    <a:pt x="12" y="71"/>
                    <a:pt x="13" y="72"/>
                    <a:pt x="13" y="73"/>
                  </a:cubicBezTo>
                  <a:cubicBezTo>
                    <a:pt x="9" y="77"/>
                    <a:pt x="9" y="77"/>
                    <a:pt x="9" y="77"/>
                  </a:cubicBezTo>
                  <a:cubicBezTo>
                    <a:pt x="10" y="78"/>
                    <a:pt x="10" y="79"/>
                    <a:pt x="11" y="80"/>
                  </a:cubicBezTo>
                  <a:cubicBezTo>
                    <a:pt x="16" y="77"/>
                    <a:pt x="16" y="77"/>
                    <a:pt x="16" y="77"/>
                  </a:cubicBezTo>
                  <a:cubicBezTo>
                    <a:pt x="17" y="77"/>
                    <a:pt x="17" y="78"/>
                    <a:pt x="18" y="79"/>
                  </a:cubicBezTo>
                  <a:cubicBezTo>
                    <a:pt x="14" y="84"/>
                    <a:pt x="14" y="84"/>
                    <a:pt x="14" y="84"/>
                  </a:cubicBezTo>
                  <a:cubicBezTo>
                    <a:pt x="15" y="84"/>
                    <a:pt x="16" y="85"/>
                    <a:pt x="17" y="86"/>
                  </a:cubicBezTo>
                  <a:cubicBezTo>
                    <a:pt x="21" y="82"/>
                    <a:pt x="21" y="82"/>
                    <a:pt x="21" y="82"/>
                  </a:cubicBezTo>
                  <a:cubicBezTo>
                    <a:pt x="22" y="82"/>
                    <a:pt x="23" y="83"/>
                    <a:pt x="23" y="84"/>
                  </a:cubicBezTo>
                  <a:cubicBezTo>
                    <a:pt x="21" y="89"/>
                    <a:pt x="21" y="89"/>
                    <a:pt x="21" y="89"/>
                  </a:cubicBezTo>
                  <a:cubicBezTo>
                    <a:pt x="22" y="90"/>
                    <a:pt x="23" y="90"/>
                    <a:pt x="24" y="91"/>
                  </a:cubicBezTo>
                  <a:cubicBezTo>
                    <a:pt x="27" y="86"/>
                    <a:pt x="27" y="86"/>
                    <a:pt x="27" y="86"/>
                  </a:cubicBezTo>
                  <a:cubicBezTo>
                    <a:pt x="28" y="87"/>
                    <a:pt x="29" y="87"/>
                    <a:pt x="30" y="87"/>
                  </a:cubicBezTo>
                  <a:cubicBezTo>
                    <a:pt x="28" y="93"/>
                    <a:pt x="28" y="93"/>
                    <a:pt x="28" y="93"/>
                  </a:cubicBezTo>
                  <a:cubicBezTo>
                    <a:pt x="29" y="94"/>
                    <a:pt x="30" y="94"/>
                    <a:pt x="31" y="94"/>
                  </a:cubicBezTo>
                  <a:cubicBezTo>
                    <a:pt x="34" y="89"/>
                    <a:pt x="34" y="89"/>
                    <a:pt x="34" y="89"/>
                  </a:cubicBezTo>
                  <a:cubicBezTo>
                    <a:pt x="35" y="89"/>
                    <a:pt x="36" y="90"/>
                    <a:pt x="37" y="90"/>
                  </a:cubicBezTo>
                  <a:cubicBezTo>
                    <a:pt x="36" y="96"/>
                    <a:pt x="36" y="96"/>
                    <a:pt x="36" y="96"/>
                  </a:cubicBezTo>
                  <a:cubicBezTo>
                    <a:pt x="37" y="96"/>
                    <a:pt x="38" y="96"/>
                    <a:pt x="40" y="97"/>
                  </a:cubicBezTo>
                  <a:cubicBezTo>
                    <a:pt x="41" y="91"/>
                    <a:pt x="41" y="91"/>
                    <a:pt x="41" y="91"/>
                  </a:cubicBezTo>
                  <a:cubicBezTo>
                    <a:pt x="42" y="91"/>
                    <a:pt x="43" y="91"/>
                    <a:pt x="44" y="91"/>
                  </a:cubicBezTo>
                  <a:cubicBezTo>
                    <a:pt x="44" y="97"/>
                    <a:pt x="44" y="97"/>
                    <a:pt x="44" y="97"/>
                  </a:cubicBezTo>
                  <a:cubicBezTo>
                    <a:pt x="45" y="97"/>
                    <a:pt x="46" y="97"/>
                    <a:pt x="46" y="97"/>
                  </a:cubicBezTo>
                  <a:cubicBezTo>
                    <a:pt x="47" y="97"/>
                    <a:pt x="47" y="97"/>
                    <a:pt x="48" y="97"/>
                  </a:cubicBezTo>
                  <a:cubicBezTo>
                    <a:pt x="48" y="91"/>
                    <a:pt x="48" y="91"/>
                    <a:pt x="48" y="91"/>
                  </a:cubicBezTo>
                  <a:cubicBezTo>
                    <a:pt x="49" y="91"/>
                    <a:pt x="50" y="91"/>
                    <a:pt x="51" y="91"/>
                  </a:cubicBezTo>
                  <a:cubicBezTo>
                    <a:pt x="53" y="97"/>
                    <a:pt x="53" y="97"/>
                    <a:pt x="53" y="97"/>
                  </a:cubicBezTo>
                  <a:cubicBezTo>
                    <a:pt x="54" y="96"/>
                    <a:pt x="55" y="96"/>
                    <a:pt x="56" y="96"/>
                  </a:cubicBezTo>
                  <a:cubicBezTo>
                    <a:pt x="56" y="90"/>
                    <a:pt x="56" y="90"/>
                    <a:pt x="56" y="90"/>
                  </a:cubicBezTo>
                  <a:cubicBezTo>
                    <a:pt x="57" y="90"/>
                    <a:pt x="57" y="90"/>
                    <a:pt x="58" y="89"/>
                  </a:cubicBezTo>
                  <a:cubicBezTo>
                    <a:pt x="61" y="95"/>
                    <a:pt x="61" y="95"/>
                    <a:pt x="61" y="95"/>
                  </a:cubicBezTo>
                  <a:cubicBezTo>
                    <a:pt x="62" y="94"/>
                    <a:pt x="63" y="94"/>
                    <a:pt x="64" y="93"/>
                  </a:cubicBezTo>
                  <a:cubicBezTo>
                    <a:pt x="63" y="88"/>
                    <a:pt x="63" y="88"/>
                    <a:pt x="63" y="88"/>
                  </a:cubicBezTo>
                  <a:cubicBezTo>
                    <a:pt x="63" y="87"/>
                    <a:pt x="64" y="87"/>
                    <a:pt x="65" y="86"/>
                  </a:cubicBezTo>
                  <a:cubicBezTo>
                    <a:pt x="68" y="91"/>
                    <a:pt x="68" y="91"/>
                    <a:pt x="68" y="91"/>
                  </a:cubicBezTo>
                  <a:cubicBezTo>
                    <a:pt x="69" y="91"/>
                    <a:pt x="71" y="90"/>
                    <a:pt x="72" y="89"/>
                  </a:cubicBezTo>
                  <a:cubicBezTo>
                    <a:pt x="69" y="84"/>
                    <a:pt x="69" y="84"/>
                    <a:pt x="69" y="84"/>
                  </a:cubicBezTo>
                  <a:cubicBezTo>
                    <a:pt x="70" y="83"/>
                    <a:pt x="71" y="83"/>
                    <a:pt x="71" y="82"/>
                  </a:cubicBezTo>
                  <a:cubicBezTo>
                    <a:pt x="75" y="87"/>
                    <a:pt x="75" y="87"/>
                    <a:pt x="75" y="87"/>
                  </a:cubicBezTo>
                  <a:cubicBezTo>
                    <a:pt x="76" y="86"/>
                    <a:pt x="77" y="85"/>
                    <a:pt x="78" y="84"/>
                  </a:cubicBezTo>
                  <a:cubicBezTo>
                    <a:pt x="75" y="79"/>
                    <a:pt x="75" y="79"/>
                    <a:pt x="75" y="79"/>
                  </a:cubicBezTo>
                  <a:cubicBezTo>
                    <a:pt x="75" y="79"/>
                    <a:pt x="76" y="78"/>
                    <a:pt x="77" y="77"/>
                  </a:cubicBezTo>
                  <a:cubicBezTo>
                    <a:pt x="81" y="81"/>
                    <a:pt x="81" y="81"/>
                    <a:pt x="81" y="81"/>
                  </a:cubicBezTo>
                  <a:cubicBezTo>
                    <a:pt x="82" y="80"/>
                    <a:pt x="83" y="79"/>
                    <a:pt x="84" y="78"/>
                  </a:cubicBezTo>
                  <a:cubicBezTo>
                    <a:pt x="80" y="73"/>
                    <a:pt x="80" y="73"/>
                    <a:pt x="80" y="73"/>
                  </a:cubicBezTo>
                  <a:cubicBezTo>
                    <a:pt x="80" y="73"/>
                    <a:pt x="81" y="72"/>
                    <a:pt x="81" y="71"/>
                  </a:cubicBezTo>
                  <a:cubicBezTo>
                    <a:pt x="86" y="73"/>
                    <a:pt x="86" y="73"/>
                    <a:pt x="86" y="73"/>
                  </a:cubicBezTo>
                  <a:cubicBezTo>
                    <a:pt x="87" y="72"/>
                    <a:pt x="87" y="71"/>
                    <a:pt x="88" y="70"/>
                  </a:cubicBezTo>
                  <a:cubicBezTo>
                    <a:pt x="83" y="67"/>
                    <a:pt x="83" y="67"/>
                    <a:pt x="83" y="67"/>
                  </a:cubicBezTo>
                  <a:cubicBezTo>
                    <a:pt x="84" y="66"/>
                    <a:pt x="84" y="65"/>
                    <a:pt x="84" y="64"/>
                  </a:cubicBezTo>
                  <a:cubicBezTo>
                    <a:pt x="90" y="66"/>
                    <a:pt x="90" y="66"/>
                    <a:pt x="90" y="66"/>
                  </a:cubicBezTo>
                  <a:cubicBezTo>
                    <a:pt x="90" y="64"/>
                    <a:pt x="91" y="63"/>
                    <a:pt x="91" y="62"/>
                  </a:cubicBezTo>
                  <a:cubicBezTo>
                    <a:pt x="86" y="60"/>
                    <a:pt x="86" y="60"/>
                    <a:pt x="86" y="60"/>
                  </a:cubicBezTo>
                  <a:cubicBezTo>
                    <a:pt x="86" y="59"/>
                    <a:pt x="86" y="58"/>
                    <a:pt x="86" y="57"/>
                  </a:cubicBezTo>
                  <a:cubicBezTo>
                    <a:pt x="92" y="57"/>
                    <a:pt x="92" y="57"/>
                    <a:pt x="92" y="57"/>
                  </a:cubicBezTo>
                  <a:cubicBezTo>
                    <a:pt x="92" y="56"/>
                    <a:pt x="92" y="55"/>
                    <a:pt x="93" y="54"/>
                  </a:cubicBezTo>
                  <a:cubicBezTo>
                    <a:pt x="87" y="52"/>
                    <a:pt x="87" y="52"/>
                    <a:pt x="87" y="52"/>
                  </a:cubicBezTo>
                  <a:cubicBezTo>
                    <a:pt x="87" y="51"/>
                    <a:pt x="87" y="50"/>
                    <a:pt x="87"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44"/>
            <p:cNvSpPr/>
            <p:nvPr/>
          </p:nvSpPr>
          <p:spPr bwMode="auto">
            <a:xfrm>
              <a:off x="1268413" y="2446338"/>
              <a:ext cx="31750" cy="19050"/>
            </a:xfrm>
            <a:custGeom>
              <a:avLst/>
              <a:gdLst>
                <a:gd name="T0" fmla="*/ 31 w 31"/>
                <a:gd name="T1" fmla="*/ 18 h 18"/>
                <a:gd name="T2" fmla="*/ 1 w 31"/>
                <a:gd name="T3" fmla="*/ 18 h 18"/>
                <a:gd name="T4" fmla="*/ 0 w 31"/>
                <a:gd name="T5" fmla="*/ 15 h 18"/>
                <a:gd name="T6" fmla="*/ 26 w 31"/>
                <a:gd name="T7" fmla="*/ 0 h 18"/>
                <a:gd name="T8" fmla="*/ 31 w 31"/>
                <a:gd name="T9" fmla="*/ 18 h 18"/>
              </a:gdLst>
              <a:ahLst/>
              <a:cxnLst>
                <a:cxn ang="0">
                  <a:pos x="T0" y="T1"/>
                </a:cxn>
                <a:cxn ang="0">
                  <a:pos x="T2" y="T3"/>
                </a:cxn>
                <a:cxn ang="0">
                  <a:pos x="T4" y="T5"/>
                </a:cxn>
                <a:cxn ang="0">
                  <a:pos x="T6" y="T7"/>
                </a:cxn>
                <a:cxn ang="0">
                  <a:pos x="T8" y="T9"/>
                </a:cxn>
              </a:cxnLst>
              <a:rect l="0" t="0" r="r" b="b"/>
              <a:pathLst>
                <a:path w="31" h="18">
                  <a:moveTo>
                    <a:pt x="31" y="18"/>
                  </a:moveTo>
                  <a:cubicBezTo>
                    <a:pt x="1" y="18"/>
                    <a:pt x="1" y="18"/>
                    <a:pt x="1" y="18"/>
                  </a:cubicBezTo>
                  <a:cubicBezTo>
                    <a:pt x="0" y="17"/>
                    <a:pt x="0" y="16"/>
                    <a:pt x="0" y="15"/>
                  </a:cubicBezTo>
                  <a:cubicBezTo>
                    <a:pt x="26" y="0"/>
                    <a:pt x="26" y="0"/>
                    <a:pt x="26" y="0"/>
                  </a:cubicBezTo>
                  <a:cubicBezTo>
                    <a:pt x="29" y="5"/>
                    <a:pt x="30" y="11"/>
                    <a:pt x="3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Oval 45"/>
            <p:cNvSpPr>
              <a:spLocks noChangeArrowheads="1"/>
            </p:cNvSpPr>
            <p:nvPr/>
          </p:nvSpPr>
          <p:spPr bwMode="auto">
            <a:xfrm>
              <a:off x="1257300" y="2462213"/>
              <a:ext cx="7938" cy="79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46"/>
            <p:cNvSpPr/>
            <p:nvPr/>
          </p:nvSpPr>
          <p:spPr bwMode="auto">
            <a:xfrm>
              <a:off x="1265238" y="2430463"/>
              <a:ext cx="28575" cy="31750"/>
            </a:xfrm>
            <a:custGeom>
              <a:avLst/>
              <a:gdLst>
                <a:gd name="T0" fmla="*/ 28 w 28"/>
                <a:gd name="T1" fmla="*/ 14 h 30"/>
                <a:gd name="T2" fmla="*/ 2 w 28"/>
                <a:gd name="T3" fmla="*/ 30 h 30"/>
                <a:gd name="T4" fmla="*/ 0 w 28"/>
                <a:gd name="T5" fmla="*/ 28 h 30"/>
                <a:gd name="T6" fmla="*/ 15 w 28"/>
                <a:gd name="T7" fmla="*/ 0 h 30"/>
                <a:gd name="T8" fmla="*/ 28 w 28"/>
                <a:gd name="T9" fmla="*/ 14 h 30"/>
              </a:gdLst>
              <a:ahLst/>
              <a:cxnLst>
                <a:cxn ang="0">
                  <a:pos x="T0" y="T1"/>
                </a:cxn>
                <a:cxn ang="0">
                  <a:pos x="T2" y="T3"/>
                </a:cxn>
                <a:cxn ang="0">
                  <a:pos x="T4" y="T5"/>
                </a:cxn>
                <a:cxn ang="0">
                  <a:pos x="T6" y="T7"/>
                </a:cxn>
                <a:cxn ang="0">
                  <a:pos x="T8" y="T9"/>
                </a:cxn>
              </a:cxnLst>
              <a:rect l="0" t="0" r="r" b="b"/>
              <a:pathLst>
                <a:path w="28" h="30">
                  <a:moveTo>
                    <a:pt x="28" y="14"/>
                  </a:moveTo>
                  <a:cubicBezTo>
                    <a:pt x="2" y="30"/>
                    <a:pt x="2" y="30"/>
                    <a:pt x="2" y="30"/>
                  </a:cubicBezTo>
                  <a:cubicBezTo>
                    <a:pt x="2" y="29"/>
                    <a:pt x="1" y="28"/>
                    <a:pt x="0" y="28"/>
                  </a:cubicBezTo>
                  <a:cubicBezTo>
                    <a:pt x="15" y="0"/>
                    <a:pt x="15" y="0"/>
                    <a:pt x="15" y="0"/>
                  </a:cubicBezTo>
                  <a:cubicBezTo>
                    <a:pt x="21" y="4"/>
                    <a:pt x="25" y="8"/>
                    <a:pt x="2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47"/>
            <p:cNvSpPr/>
            <p:nvPr/>
          </p:nvSpPr>
          <p:spPr bwMode="auto">
            <a:xfrm>
              <a:off x="1262063" y="2425701"/>
              <a:ext cx="19050" cy="33338"/>
            </a:xfrm>
            <a:custGeom>
              <a:avLst/>
              <a:gdLst>
                <a:gd name="T0" fmla="*/ 18 w 18"/>
                <a:gd name="T1" fmla="*/ 5 h 32"/>
                <a:gd name="T2" fmla="*/ 3 w 18"/>
                <a:gd name="T3" fmla="*/ 32 h 32"/>
                <a:gd name="T4" fmla="*/ 0 w 18"/>
                <a:gd name="T5" fmla="*/ 31 h 32"/>
                <a:gd name="T6" fmla="*/ 0 w 18"/>
                <a:gd name="T7" fmla="*/ 0 h 32"/>
                <a:gd name="T8" fmla="*/ 18 w 18"/>
                <a:gd name="T9" fmla="*/ 5 h 32"/>
              </a:gdLst>
              <a:ahLst/>
              <a:cxnLst>
                <a:cxn ang="0">
                  <a:pos x="T0" y="T1"/>
                </a:cxn>
                <a:cxn ang="0">
                  <a:pos x="T2" y="T3"/>
                </a:cxn>
                <a:cxn ang="0">
                  <a:pos x="T4" y="T5"/>
                </a:cxn>
                <a:cxn ang="0">
                  <a:pos x="T6" y="T7"/>
                </a:cxn>
                <a:cxn ang="0">
                  <a:pos x="T8" y="T9"/>
                </a:cxn>
              </a:cxnLst>
              <a:rect l="0" t="0" r="r" b="b"/>
              <a:pathLst>
                <a:path w="18" h="32">
                  <a:moveTo>
                    <a:pt x="18" y="5"/>
                  </a:moveTo>
                  <a:cubicBezTo>
                    <a:pt x="3" y="32"/>
                    <a:pt x="3" y="32"/>
                    <a:pt x="3" y="32"/>
                  </a:cubicBezTo>
                  <a:cubicBezTo>
                    <a:pt x="2" y="32"/>
                    <a:pt x="1" y="31"/>
                    <a:pt x="0" y="31"/>
                  </a:cubicBezTo>
                  <a:cubicBezTo>
                    <a:pt x="0" y="0"/>
                    <a:pt x="0" y="0"/>
                    <a:pt x="0" y="0"/>
                  </a:cubicBezTo>
                  <a:cubicBezTo>
                    <a:pt x="6" y="0"/>
                    <a:pt x="12" y="2"/>
                    <a:pt x="18"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48"/>
            <p:cNvSpPr/>
            <p:nvPr/>
          </p:nvSpPr>
          <p:spPr bwMode="auto">
            <a:xfrm>
              <a:off x="1241425" y="2425701"/>
              <a:ext cx="19050" cy="33338"/>
            </a:xfrm>
            <a:custGeom>
              <a:avLst/>
              <a:gdLst>
                <a:gd name="T0" fmla="*/ 18 w 18"/>
                <a:gd name="T1" fmla="*/ 0 h 32"/>
                <a:gd name="T2" fmla="*/ 18 w 18"/>
                <a:gd name="T3" fmla="*/ 31 h 32"/>
                <a:gd name="T4" fmla="*/ 15 w 18"/>
                <a:gd name="T5" fmla="*/ 32 h 32"/>
                <a:gd name="T6" fmla="*/ 0 w 18"/>
                <a:gd name="T7" fmla="*/ 5 h 32"/>
                <a:gd name="T8" fmla="*/ 18 w 18"/>
                <a:gd name="T9" fmla="*/ 0 h 32"/>
              </a:gdLst>
              <a:ahLst/>
              <a:cxnLst>
                <a:cxn ang="0">
                  <a:pos x="T0" y="T1"/>
                </a:cxn>
                <a:cxn ang="0">
                  <a:pos x="T2" y="T3"/>
                </a:cxn>
                <a:cxn ang="0">
                  <a:pos x="T4" y="T5"/>
                </a:cxn>
                <a:cxn ang="0">
                  <a:pos x="T6" y="T7"/>
                </a:cxn>
                <a:cxn ang="0">
                  <a:pos x="T8" y="T9"/>
                </a:cxn>
              </a:cxnLst>
              <a:rect l="0" t="0" r="r" b="b"/>
              <a:pathLst>
                <a:path w="18" h="32">
                  <a:moveTo>
                    <a:pt x="18" y="0"/>
                  </a:moveTo>
                  <a:cubicBezTo>
                    <a:pt x="18" y="31"/>
                    <a:pt x="18" y="31"/>
                    <a:pt x="18" y="31"/>
                  </a:cubicBezTo>
                  <a:cubicBezTo>
                    <a:pt x="17" y="31"/>
                    <a:pt x="16" y="32"/>
                    <a:pt x="15" y="32"/>
                  </a:cubicBezTo>
                  <a:cubicBezTo>
                    <a:pt x="0" y="5"/>
                    <a:pt x="0" y="5"/>
                    <a:pt x="0" y="5"/>
                  </a:cubicBezTo>
                  <a:cubicBezTo>
                    <a:pt x="6" y="2"/>
                    <a:pt x="12" y="0"/>
                    <a:pt x="1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49"/>
            <p:cNvSpPr/>
            <p:nvPr/>
          </p:nvSpPr>
          <p:spPr bwMode="auto">
            <a:xfrm>
              <a:off x="1227138" y="2430463"/>
              <a:ext cx="30163" cy="31750"/>
            </a:xfrm>
            <a:custGeom>
              <a:avLst/>
              <a:gdLst>
                <a:gd name="T0" fmla="*/ 13 w 28"/>
                <a:gd name="T1" fmla="*/ 0 h 30"/>
                <a:gd name="T2" fmla="*/ 28 w 28"/>
                <a:gd name="T3" fmla="*/ 28 h 30"/>
                <a:gd name="T4" fmla="*/ 26 w 28"/>
                <a:gd name="T5" fmla="*/ 30 h 30"/>
                <a:gd name="T6" fmla="*/ 0 w 28"/>
                <a:gd name="T7" fmla="*/ 14 h 30"/>
                <a:gd name="T8" fmla="*/ 13 w 28"/>
                <a:gd name="T9" fmla="*/ 0 h 30"/>
              </a:gdLst>
              <a:ahLst/>
              <a:cxnLst>
                <a:cxn ang="0">
                  <a:pos x="T0" y="T1"/>
                </a:cxn>
                <a:cxn ang="0">
                  <a:pos x="T2" y="T3"/>
                </a:cxn>
                <a:cxn ang="0">
                  <a:pos x="T4" y="T5"/>
                </a:cxn>
                <a:cxn ang="0">
                  <a:pos x="T6" y="T7"/>
                </a:cxn>
                <a:cxn ang="0">
                  <a:pos x="T8" y="T9"/>
                </a:cxn>
              </a:cxnLst>
              <a:rect l="0" t="0" r="r" b="b"/>
              <a:pathLst>
                <a:path w="28" h="30">
                  <a:moveTo>
                    <a:pt x="13" y="0"/>
                  </a:moveTo>
                  <a:cubicBezTo>
                    <a:pt x="28" y="28"/>
                    <a:pt x="28" y="28"/>
                    <a:pt x="28" y="28"/>
                  </a:cubicBezTo>
                  <a:cubicBezTo>
                    <a:pt x="27" y="28"/>
                    <a:pt x="26" y="29"/>
                    <a:pt x="26" y="30"/>
                  </a:cubicBezTo>
                  <a:cubicBezTo>
                    <a:pt x="0" y="14"/>
                    <a:pt x="0" y="14"/>
                    <a:pt x="0" y="14"/>
                  </a:cubicBezTo>
                  <a:cubicBezTo>
                    <a:pt x="3" y="8"/>
                    <a:pt x="7" y="4"/>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50"/>
            <p:cNvSpPr/>
            <p:nvPr/>
          </p:nvSpPr>
          <p:spPr bwMode="auto">
            <a:xfrm>
              <a:off x="1220788" y="2446338"/>
              <a:ext cx="33338" cy="19050"/>
            </a:xfrm>
            <a:custGeom>
              <a:avLst/>
              <a:gdLst>
                <a:gd name="T0" fmla="*/ 5 w 31"/>
                <a:gd name="T1" fmla="*/ 0 h 18"/>
                <a:gd name="T2" fmla="*/ 31 w 31"/>
                <a:gd name="T3" fmla="*/ 15 h 18"/>
                <a:gd name="T4" fmla="*/ 30 w 31"/>
                <a:gd name="T5" fmla="*/ 18 h 18"/>
                <a:gd name="T6" fmla="*/ 0 w 31"/>
                <a:gd name="T7" fmla="*/ 18 h 18"/>
                <a:gd name="T8" fmla="*/ 5 w 31"/>
                <a:gd name="T9" fmla="*/ 0 h 18"/>
              </a:gdLst>
              <a:ahLst/>
              <a:cxnLst>
                <a:cxn ang="0">
                  <a:pos x="T0" y="T1"/>
                </a:cxn>
                <a:cxn ang="0">
                  <a:pos x="T2" y="T3"/>
                </a:cxn>
                <a:cxn ang="0">
                  <a:pos x="T4" y="T5"/>
                </a:cxn>
                <a:cxn ang="0">
                  <a:pos x="T6" y="T7"/>
                </a:cxn>
                <a:cxn ang="0">
                  <a:pos x="T8" y="T9"/>
                </a:cxn>
              </a:cxnLst>
              <a:rect l="0" t="0" r="r" b="b"/>
              <a:pathLst>
                <a:path w="31" h="18">
                  <a:moveTo>
                    <a:pt x="5" y="0"/>
                  </a:moveTo>
                  <a:cubicBezTo>
                    <a:pt x="31" y="15"/>
                    <a:pt x="31" y="15"/>
                    <a:pt x="31" y="15"/>
                  </a:cubicBezTo>
                  <a:cubicBezTo>
                    <a:pt x="31" y="16"/>
                    <a:pt x="31" y="17"/>
                    <a:pt x="30" y="18"/>
                  </a:cubicBezTo>
                  <a:cubicBezTo>
                    <a:pt x="0" y="18"/>
                    <a:pt x="0" y="18"/>
                    <a:pt x="0" y="18"/>
                  </a:cubicBezTo>
                  <a:cubicBezTo>
                    <a:pt x="1" y="11"/>
                    <a:pt x="2" y="5"/>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51"/>
            <p:cNvSpPr/>
            <p:nvPr/>
          </p:nvSpPr>
          <p:spPr bwMode="auto">
            <a:xfrm>
              <a:off x="1220788" y="2466976"/>
              <a:ext cx="33338" cy="19050"/>
            </a:xfrm>
            <a:custGeom>
              <a:avLst/>
              <a:gdLst>
                <a:gd name="T0" fmla="*/ 0 w 31"/>
                <a:gd name="T1" fmla="*/ 0 h 19"/>
                <a:gd name="T2" fmla="*/ 30 w 31"/>
                <a:gd name="T3" fmla="*/ 0 h 19"/>
                <a:gd name="T4" fmla="*/ 31 w 31"/>
                <a:gd name="T5" fmla="*/ 3 h 19"/>
                <a:gd name="T6" fmla="*/ 5 w 31"/>
                <a:gd name="T7" fmla="*/ 19 h 19"/>
                <a:gd name="T8" fmla="*/ 0 w 31"/>
                <a:gd name="T9" fmla="*/ 0 h 19"/>
              </a:gdLst>
              <a:ahLst/>
              <a:cxnLst>
                <a:cxn ang="0">
                  <a:pos x="T0" y="T1"/>
                </a:cxn>
                <a:cxn ang="0">
                  <a:pos x="T2" y="T3"/>
                </a:cxn>
                <a:cxn ang="0">
                  <a:pos x="T4" y="T5"/>
                </a:cxn>
                <a:cxn ang="0">
                  <a:pos x="T6" y="T7"/>
                </a:cxn>
                <a:cxn ang="0">
                  <a:pos x="T8" y="T9"/>
                </a:cxn>
              </a:cxnLst>
              <a:rect l="0" t="0" r="r" b="b"/>
              <a:pathLst>
                <a:path w="31" h="19">
                  <a:moveTo>
                    <a:pt x="0" y="0"/>
                  </a:moveTo>
                  <a:cubicBezTo>
                    <a:pt x="30" y="0"/>
                    <a:pt x="30" y="0"/>
                    <a:pt x="30" y="0"/>
                  </a:cubicBezTo>
                  <a:cubicBezTo>
                    <a:pt x="31" y="1"/>
                    <a:pt x="31" y="2"/>
                    <a:pt x="31" y="3"/>
                  </a:cubicBezTo>
                  <a:cubicBezTo>
                    <a:pt x="5" y="19"/>
                    <a:pt x="5" y="19"/>
                    <a:pt x="5" y="19"/>
                  </a:cubicBezTo>
                  <a:cubicBezTo>
                    <a:pt x="2" y="13"/>
                    <a:pt x="1" y="7"/>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52"/>
            <p:cNvSpPr/>
            <p:nvPr/>
          </p:nvSpPr>
          <p:spPr bwMode="auto">
            <a:xfrm>
              <a:off x="1227138" y="2470151"/>
              <a:ext cx="30163" cy="31750"/>
            </a:xfrm>
            <a:custGeom>
              <a:avLst/>
              <a:gdLst>
                <a:gd name="T0" fmla="*/ 0 w 28"/>
                <a:gd name="T1" fmla="*/ 16 h 29"/>
                <a:gd name="T2" fmla="*/ 26 w 28"/>
                <a:gd name="T3" fmla="*/ 0 h 29"/>
                <a:gd name="T4" fmla="*/ 28 w 28"/>
                <a:gd name="T5" fmla="*/ 2 h 29"/>
                <a:gd name="T6" fmla="*/ 13 w 28"/>
                <a:gd name="T7" fmla="*/ 29 h 29"/>
                <a:gd name="T8" fmla="*/ 0 w 28"/>
                <a:gd name="T9" fmla="*/ 16 h 29"/>
              </a:gdLst>
              <a:ahLst/>
              <a:cxnLst>
                <a:cxn ang="0">
                  <a:pos x="T0" y="T1"/>
                </a:cxn>
                <a:cxn ang="0">
                  <a:pos x="T2" y="T3"/>
                </a:cxn>
                <a:cxn ang="0">
                  <a:pos x="T4" y="T5"/>
                </a:cxn>
                <a:cxn ang="0">
                  <a:pos x="T6" y="T7"/>
                </a:cxn>
                <a:cxn ang="0">
                  <a:pos x="T8" y="T9"/>
                </a:cxn>
              </a:cxnLst>
              <a:rect l="0" t="0" r="r" b="b"/>
              <a:pathLst>
                <a:path w="28" h="29">
                  <a:moveTo>
                    <a:pt x="0" y="16"/>
                  </a:moveTo>
                  <a:cubicBezTo>
                    <a:pt x="26" y="0"/>
                    <a:pt x="26" y="0"/>
                    <a:pt x="26" y="0"/>
                  </a:cubicBezTo>
                  <a:cubicBezTo>
                    <a:pt x="26" y="1"/>
                    <a:pt x="27" y="1"/>
                    <a:pt x="28" y="2"/>
                  </a:cubicBezTo>
                  <a:cubicBezTo>
                    <a:pt x="13" y="29"/>
                    <a:pt x="13" y="29"/>
                    <a:pt x="13" y="29"/>
                  </a:cubicBezTo>
                  <a:cubicBezTo>
                    <a:pt x="7" y="26"/>
                    <a:pt x="3" y="21"/>
                    <a:pt x="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53"/>
            <p:cNvSpPr/>
            <p:nvPr/>
          </p:nvSpPr>
          <p:spPr bwMode="auto">
            <a:xfrm>
              <a:off x="1241425" y="2473326"/>
              <a:ext cx="19050" cy="33338"/>
            </a:xfrm>
            <a:custGeom>
              <a:avLst/>
              <a:gdLst>
                <a:gd name="T0" fmla="*/ 0 w 18"/>
                <a:gd name="T1" fmla="*/ 27 h 32"/>
                <a:gd name="T2" fmla="*/ 15 w 18"/>
                <a:gd name="T3" fmla="*/ 0 h 32"/>
                <a:gd name="T4" fmla="*/ 18 w 18"/>
                <a:gd name="T5" fmla="*/ 1 h 32"/>
                <a:gd name="T6" fmla="*/ 18 w 18"/>
                <a:gd name="T7" fmla="*/ 32 h 32"/>
                <a:gd name="T8" fmla="*/ 0 w 18"/>
                <a:gd name="T9" fmla="*/ 27 h 32"/>
              </a:gdLst>
              <a:ahLst/>
              <a:cxnLst>
                <a:cxn ang="0">
                  <a:pos x="T0" y="T1"/>
                </a:cxn>
                <a:cxn ang="0">
                  <a:pos x="T2" y="T3"/>
                </a:cxn>
                <a:cxn ang="0">
                  <a:pos x="T4" y="T5"/>
                </a:cxn>
                <a:cxn ang="0">
                  <a:pos x="T6" y="T7"/>
                </a:cxn>
                <a:cxn ang="0">
                  <a:pos x="T8" y="T9"/>
                </a:cxn>
              </a:cxnLst>
              <a:rect l="0" t="0" r="r" b="b"/>
              <a:pathLst>
                <a:path w="18" h="32">
                  <a:moveTo>
                    <a:pt x="0" y="27"/>
                  </a:moveTo>
                  <a:cubicBezTo>
                    <a:pt x="15" y="0"/>
                    <a:pt x="15" y="0"/>
                    <a:pt x="15" y="0"/>
                  </a:cubicBezTo>
                  <a:cubicBezTo>
                    <a:pt x="16" y="1"/>
                    <a:pt x="17" y="1"/>
                    <a:pt x="18" y="1"/>
                  </a:cubicBezTo>
                  <a:cubicBezTo>
                    <a:pt x="18" y="32"/>
                    <a:pt x="18" y="32"/>
                    <a:pt x="18" y="32"/>
                  </a:cubicBezTo>
                  <a:cubicBezTo>
                    <a:pt x="12" y="32"/>
                    <a:pt x="6" y="31"/>
                    <a:pt x="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54"/>
            <p:cNvSpPr/>
            <p:nvPr/>
          </p:nvSpPr>
          <p:spPr bwMode="auto">
            <a:xfrm>
              <a:off x="1262063" y="2473326"/>
              <a:ext cx="19050" cy="33338"/>
            </a:xfrm>
            <a:custGeom>
              <a:avLst/>
              <a:gdLst>
                <a:gd name="T0" fmla="*/ 0 w 18"/>
                <a:gd name="T1" fmla="*/ 32 h 32"/>
                <a:gd name="T2" fmla="*/ 0 w 18"/>
                <a:gd name="T3" fmla="*/ 1 h 32"/>
                <a:gd name="T4" fmla="*/ 3 w 18"/>
                <a:gd name="T5" fmla="*/ 0 h 32"/>
                <a:gd name="T6" fmla="*/ 18 w 18"/>
                <a:gd name="T7" fmla="*/ 27 h 32"/>
                <a:gd name="T8" fmla="*/ 0 w 18"/>
                <a:gd name="T9" fmla="*/ 32 h 32"/>
              </a:gdLst>
              <a:ahLst/>
              <a:cxnLst>
                <a:cxn ang="0">
                  <a:pos x="T0" y="T1"/>
                </a:cxn>
                <a:cxn ang="0">
                  <a:pos x="T2" y="T3"/>
                </a:cxn>
                <a:cxn ang="0">
                  <a:pos x="T4" y="T5"/>
                </a:cxn>
                <a:cxn ang="0">
                  <a:pos x="T6" y="T7"/>
                </a:cxn>
                <a:cxn ang="0">
                  <a:pos x="T8" y="T9"/>
                </a:cxn>
              </a:cxnLst>
              <a:rect l="0" t="0" r="r" b="b"/>
              <a:pathLst>
                <a:path w="18" h="32">
                  <a:moveTo>
                    <a:pt x="0" y="32"/>
                  </a:moveTo>
                  <a:cubicBezTo>
                    <a:pt x="0" y="1"/>
                    <a:pt x="0" y="1"/>
                    <a:pt x="0" y="1"/>
                  </a:cubicBezTo>
                  <a:cubicBezTo>
                    <a:pt x="1" y="1"/>
                    <a:pt x="2" y="1"/>
                    <a:pt x="3" y="0"/>
                  </a:cubicBezTo>
                  <a:cubicBezTo>
                    <a:pt x="18" y="27"/>
                    <a:pt x="18" y="27"/>
                    <a:pt x="18" y="27"/>
                  </a:cubicBezTo>
                  <a:cubicBezTo>
                    <a:pt x="12" y="31"/>
                    <a:pt x="6" y="32"/>
                    <a:pt x="0"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55"/>
            <p:cNvSpPr/>
            <p:nvPr/>
          </p:nvSpPr>
          <p:spPr bwMode="auto">
            <a:xfrm>
              <a:off x="1265238" y="2470151"/>
              <a:ext cx="28575" cy="31750"/>
            </a:xfrm>
            <a:custGeom>
              <a:avLst/>
              <a:gdLst>
                <a:gd name="T0" fmla="*/ 15 w 28"/>
                <a:gd name="T1" fmla="*/ 29 h 29"/>
                <a:gd name="T2" fmla="*/ 0 w 28"/>
                <a:gd name="T3" fmla="*/ 2 h 29"/>
                <a:gd name="T4" fmla="*/ 2 w 28"/>
                <a:gd name="T5" fmla="*/ 0 h 29"/>
                <a:gd name="T6" fmla="*/ 28 w 28"/>
                <a:gd name="T7" fmla="*/ 16 h 29"/>
                <a:gd name="T8" fmla="*/ 15 w 28"/>
                <a:gd name="T9" fmla="*/ 29 h 29"/>
              </a:gdLst>
              <a:ahLst/>
              <a:cxnLst>
                <a:cxn ang="0">
                  <a:pos x="T0" y="T1"/>
                </a:cxn>
                <a:cxn ang="0">
                  <a:pos x="T2" y="T3"/>
                </a:cxn>
                <a:cxn ang="0">
                  <a:pos x="T4" y="T5"/>
                </a:cxn>
                <a:cxn ang="0">
                  <a:pos x="T6" y="T7"/>
                </a:cxn>
                <a:cxn ang="0">
                  <a:pos x="T8" y="T9"/>
                </a:cxn>
              </a:cxnLst>
              <a:rect l="0" t="0" r="r" b="b"/>
              <a:pathLst>
                <a:path w="28" h="29">
                  <a:moveTo>
                    <a:pt x="15" y="29"/>
                  </a:moveTo>
                  <a:cubicBezTo>
                    <a:pt x="0" y="2"/>
                    <a:pt x="0" y="2"/>
                    <a:pt x="0" y="2"/>
                  </a:cubicBezTo>
                  <a:cubicBezTo>
                    <a:pt x="1" y="1"/>
                    <a:pt x="2" y="1"/>
                    <a:pt x="2" y="0"/>
                  </a:cubicBezTo>
                  <a:cubicBezTo>
                    <a:pt x="28" y="16"/>
                    <a:pt x="28" y="16"/>
                    <a:pt x="28" y="16"/>
                  </a:cubicBezTo>
                  <a:cubicBezTo>
                    <a:pt x="25" y="21"/>
                    <a:pt x="21" y="26"/>
                    <a:pt x="15"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56"/>
            <p:cNvSpPr/>
            <p:nvPr/>
          </p:nvSpPr>
          <p:spPr bwMode="auto">
            <a:xfrm>
              <a:off x="1268413" y="2466976"/>
              <a:ext cx="31750" cy="19050"/>
            </a:xfrm>
            <a:custGeom>
              <a:avLst/>
              <a:gdLst>
                <a:gd name="T0" fmla="*/ 26 w 31"/>
                <a:gd name="T1" fmla="*/ 19 h 19"/>
                <a:gd name="T2" fmla="*/ 0 w 31"/>
                <a:gd name="T3" fmla="*/ 3 h 19"/>
                <a:gd name="T4" fmla="*/ 1 w 31"/>
                <a:gd name="T5" fmla="*/ 0 h 19"/>
                <a:gd name="T6" fmla="*/ 31 w 31"/>
                <a:gd name="T7" fmla="*/ 0 h 19"/>
                <a:gd name="T8" fmla="*/ 26 w 31"/>
                <a:gd name="T9" fmla="*/ 19 h 19"/>
              </a:gdLst>
              <a:ahLst/>
              <a:cxnLst>
                <a:cxn ang="0">
                  <a:pos x="T0" y="T1"/>
                </a:cxn>
                <a:cxn ang="0">
                  <a:pos x="T2" y="T3"/>
                </a:cxn>
                <a:cxn ang="0">
                  <a:pos x="T4" y="T5"/>
                </a:cxn>
                <a:cxn ang="0">
                  <a:pos x="T6" y="T7"/>
                </a:cxn>
                <a:cxn ang="0">
                  <a:pos x="T8" y="T9"/>
                </a:cxn>
              </a:cxnLst>
              <a:rect l="0" t="0" r="r" b="b"/>
              <a:pathLst>
                <a:path w="31" h="19">
                  <a:moveTo>
                    <a:pt x="26" y="19"/>
                  </a:moveTo>
                  <a:cubicBezTo>
                    <a:pt x="0" y="3"/>
                    <a:pt x="0" y="3"/>
                    <a:pt x="0" y="3"/>
                  </a:cubicBezTo>
                  <a:cubicBezTo>
                    <a:pt x="0" y="2"/>
                    <a:pt x="0" y="1"/>
                    <a:pt x="1" y="0"/>
                  </a:cubicBezTo>
                  <a:cubicBezTo>
                    <a:pt x="31" y="0"/>
                    <a:pt x="31" y="0"/>
                    <a:pt x="31" y="0"/>
                  </a:cubicBezTo>
                  <a:cubicBezTo>
                    <a:pt x="30" y="7"/>
                    <a:pt x="29" y="13"/>
                    <a:pt x="26"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57"/>
            <p:cNvSpPr>
              <a:spLocks noEditPoints="1"/>
            </p:cNvSpPr>
            <p:nvPr/>
          </p:nvSpPr>
          <p:spPr bwMode="auto">
            <a:xfrm>
              <a:off x="1100138" y="2582863"/>
              <a:ext cx="74613" cy="76200"/>
            </a:xfrm>
            <a:custGeom>
              <a:avLst/>
              <a:gdLst>
                <a:gd name="T0" fmla="*/ 63 w 70"/>
                <a:gd name="T1" fmla="*/ 24 h 72"/>
                <a:gd name="T2" fmla="*/ 61 w 70"/>
                <a:gd name="T3" fmla="*/ 19 h 72"/>
                <a:gd name="T4" fmla="*/ 58 w 70"/>
                <a:gd name="T5" fmla="*/ 15 h 72"/>
                <a:gd name="T6" fmla="*/ 54 w 70"/>
                <a:gd name="T7" fmla="*/ 11 h 72"/>
                <a:gd name="T8" fmla="*/ 49 w 70"/>
                <a:gd name="T9" fmla="*/ 8 h 72"/>
                <a:gd name="T10" fmla="*/ 44 w 70"/>
                <a:gd name="T11" fmla="*/ 5 h 72"/>
                <a:gd name="T12" fmla="*/ 39 w 70"/>
                <a:gd name="T13" fmla="*/ 4 h 72"/>
                <a:gd name="T14" fmla="*/ 33 w 70"/>
                <a:gd name="T15" fmla="*/ 4 h 72"/>
                <a:gd name="T16" fmla="*/ 28 w 70"/>
                <a:gd name="T17" fmla="*/ 5 h 72"/>
                <a:gd name="T18" fmla="*/ 22 w 70"/>
                <a:gd name="T19" fmla="*/ 2 h 72"/>
                <a:gd name="T20" fmla="*/ 16 w 70"/>
                <a:gd name="T21" fmla="*/ 5 h 72"/>
                <a:gd name="T22" fmla="*/ 11 w 70"/>
                <a:gd name="T23" fmla="*/ 9 h 72"/>
                <a:gd name="T24" fmla="*/ 7 w 70"/>
                <a:gd name="T25" fmla="*/ 14 h 72"/>
                <a:gd name="T26" fmla="*/ 4 w 70"/>
                <a:gd name="T27" fmla="*/ 20 h 72"/>
                <a:gd name="T28" fmla="*/ 2 w 70"/>
                <a:gd name="T29" fmla="*/ 26 h 72"/>
                <a:gd name="T30" fmla="*/ 1 w 70"/>
                <a:gd name="T31" fmla="*/ 32 h 72"/>
                <a:gd name="T32" fmla="*/ 1 w 70"/>
                <a:gd name="T33" fmla="*/ 39 h 72"/>
                <a:gd name="T34" fmla="*/ 2 w 70"/>
                <a:gd name="T35" fmla="*/ 45 h 72"/>
                <a:gd name="T36" fmla="*/ 4 w 70"/>
                <a:gd name="T37" fmla="*/ 51 h 72"/>
                <a:gd name="T38" fmla="*/ 7 w 70"/>
                <a:gd name="T39" fmla="*/ 57 h 72"/>
                <a:gd name="T40" fmla="*/ 11 w 70"/>
                <a:gd name="T41" fmla="*/ 62 h 72"/>
                <a:gd name="T42" fmla="*/ 16 w 70"/>
                <a:gd name="T43" fmla="*/ 66 h 72"/>
                <a:gd name="T44" fmla="*/ 21 w 70"/>
                <a:gd name="T45" fmla="*/ 69 h 72"/>
                <a:gd name="T46" fmla="*/ 27 w 70"/>
                <a:gd name="T47" fmla="*/ 71 h 72"/>
                <a:gd name="T48" fmla="*/ 33 w 70"/>
                <a:gd name="T49" fmla="*/ 72 h 72"/>
                <a:gd name="T50" fmla="*/ 39 w 70"/>
                <a:gd name="T51" fmla="*/ 72 h 72"/>
                <a:gd name="T52" fmla="*/ 44 w 70"/>
                <a:gd name="T53" fmla="*/ 71 h 72"/>
                <a:gd name="T54" fmla="*/ 49 w 70"/>
                <a:gd name="T55" fmla="*/ 69 h 72"/>
                <a:gd name="T56" fmla="*/ 54 w 70"/>
                <a:gd name="T57" fmla="*/ 66 h 72"/>
                <a:gd name="T58" fmla="*/ 59 w 70"/>
                <a:gd name="T59" fmla="*/ 62 h 72"/>
                <a:gd name="T60" fmla="*/ 63 w 70"/>
                <a:gd name="T61" fmla="*/ 57 h 72"/>
                <a:gd name="T62" fmla="*/ 66 w 70"/>
                <a:gd name="T63" fmla="*/ 51 h 72"/>
                <a:gd name="T64" fmla="*/ 68 w 70"/>
                <a:gd name="T65" fmla="*/ 45 h 72"/>
                <a:gd name="T66" fmla="*/ 69 w 70"/>
                <a:gd name="T67" fmla="*/ 39 h 72"/>
                <a:gd name="T68" fmla="*/ 69 w 70"/>
                <a:gd name="T69" fmla="*/ 32 h 72"/>
                <a:gd name="T70" fmla="*/ 62 w 70"/>
                <a:gd name="T71" fmla="*/ 28 h 72"/>
                <a:gd name="T72" fmla="*/ 62 w 70"/>
                <a:gd name="T73" fmla="*/ 28 h 72"/>
                <a:gd name="T74" fmla="*/ 38 w 70"/>
                <a:gd name="T75" fmla="*/ 35 h 72"/>
                <a:gd name="T76" fmla="*/ 37 w 70"/>
                <a:gd name="T77" fmla="*/ 31 h 72"/>
                <a:gd name="T78" fmla="*/ 36 w 70"/>
                <a:gd name="T79" fmla="*/ 30 h 72"/>
                <a:gd name="T80" fmla="*/ 27 w 70"/>
                <a:gd name="T81" fmla="*/ 8 h 72"/>
                <a:gd name="T82" fmla="*/ 27 w 70"/>
                <a:gd name="T83" fmla="*/ 8 h 72"/>
                <a:gd name="T84" fmla="*/ 8 w 70"/>
                <a:gd name="T85" fmla="*/ 28 h 72"/>
                <a:gd name="T86" fmla="*/ 30 w 70"/>
                <a:gd name="T87" fmla="*/ 37 h 72"/>
                <a:gd name="T88" fmla="*/ 30 w 70"/>
                <a:gd name="T89" fmla="*/ 38 h 72"/>
                <a:gd name="T90" fmla="*/ 16 w 70"/>
                <a:gd name="T91" fmla="*/ 57 h 72"/>
                <a:gd name="T92" fmla="*/ 16 w 70"/>
                <a:gd name="T93" fmla="*/ 57 h 72"/>
                <a:gd name="T94" fmla="*/ 42 w 70"/>
                <a:gd name="T95" fmla="*/ 64 h 72"/>
                <a:gd name="T96" fmla="*/ 39 w 70"/>
                <a:gd name="T97" fmla="*/ 40 h 72"/>
                <a:gd name="T98" fmla="*/ 39 w 70"/>
                <a:gd name="T99" fmla="*/ 39 h 72"/>
                <a:gd name="T100" fmla="*/ 62 w 70"/>
                <a:gd name="T101" fmla="*/ 43 h 72"/>
                <a:gd name="T102" fmla="*/ 62 w 70"/>
                <a:gd name="T103" fmla="*/ 4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0" h="72">
                  <a:moveTo>
                    <a:pt x="64" y="28"/>
                  </a:moveTo>
                  <a:cubicBezTo>
                    <a:pt x="68" y="26"/>
                    <a:pt x="68" y="26"/>
                    <a:pt x="68" y="26"/>
                  </a:cubicBezTo>
                  <a:cubicBezTo>
                    <a:pt x="68" y="25"/>
                    <a:pt x="68" y="24"/>
                    <a:pt x="68" y="23"/>
                  </a:cubicBezTo>
                  <a:cubicBezTo>
                    <a:pt x="63" y="24"/>
                    <a:pt x="63" y="24"/>
                    <a:pt x="63" y="24"/>
                  </a:cubicBezTo>
                  <a:cubicBezTo>
                    <a:pt x="63" y="24"/>
                    <a:pt x="63" y="23"/>
                    <a:pt x="63" y="22"/>
                  </a:cubicBezTo>
                  <a:cubicBezTo>
                    <a:pt x="66" y="20"/>
                    <a:pt x="66" y="20"/>
                    <a:pt x="66" y="20"/>
                  </a:cubicBezTo>
                  <a:cubicBezTo>
                    <a:pt x="66" y="19"/>
                    <a:pt x="65" y="18"/>
                    <a:pt x="65" y="17"/>
                  </a:cubicBezTo>
                  <a:cubicBezTo>
                    <a:pt x="61" y="19"/>
                    <a:pt x="61" y="19"/>
                    <a:pt x="61" y="19"/>
                  </a:cubicBezTo>
                  <a:cubicBezTo>
                    <a:pt x="61" y="19"/>
                    <a:pt x="60" y="18"/>
                    <a:pt x="60" y="17"/>
                  </a:cubicBezTo>
                  <a:cubicBezTo>
                    <a:pt x="63" y="14"/>
                    <a:pt x="63" y="14"/>
                    <a:pt x="63" y="14"/>
                  </a:cubicBezTo>
                  <a:cubicBezTo>
                    <a:pt x="62" y="14"/>
                    <a:pt x="62" y="13"/>
                    <a:pt x="61" y="12"/>
                  </a:cubicBezTo>
                  <a:cubicBezTo>
                    <a:pt x="58" y="15"/>
                    <a:pt x="58" y="15"/>
                    <a:pt x="58" y="15"/>
                  </a:cubicBezTo>
                  <a:cubicBezTo>
                    <a:pt x="57" y="14"/>
                    <a:pt x="57" y="14"/>
                    <a:pt x="56" y="13"/>
                  </a:cubicBezTo>
                  <a:cubicBezTo>
                    <a:pt x="59" y="9"/>
                    <a:pt x="59" y="9"/>
                    <a:pt x="59" y="9"/>
                  </a:cubicBezTo>
                  <a:cubicBezTo>
                    <a:pt x="58" y="9"/>
                    <a:pt x="57" y="8"/>
                    <a:pt x="57" y="8"/>
                  </a:cubicBezTo>
                  <a:cubicBezTo>
                    <a:pt x="54" y="11"/>
                    <a:pt x="54" y="11"/>
                    <a:pt x="54" y="11"/>
                  </a:cubicBezTo>
                  <a:cubicBezTo>
                    <a:pt x="53" y="10"/>
                    <a:pt x="53" y="10"/>
                    <a:pt x="52" y="10"/>
                  </a:cubicBezTo>
                  <a:cubicBezTo>
                    <a:pt x="54" y="5"/>
                    <a:pt x="54" y="5"/>
                    <a:pt x="54" y="5"/>
                  </a:cubicBezTo>
                  <a:cubicBezTo>
                    <a:pt x="53" y="5"/>
                    <a:pt x="52" y="4"/>
                    <a:pt x="52" y="4"/>
                  </a:cubicBezTo>
                  <a:cubicBezTo>
                    <a:pt x="49" y="8"/>
                    <a:pt x="49" y="8"/>
                    <a:pt x="49" y="8"/>
                  </a:cubicBezTo>
                  <a:cubicBezTo>
                    <a:pt x="49" y="7"/>
                    <a:pt x="48" y="7"/>
                    <a:pt x="47" y="7"/>
                  </a:cubicBezTo>
                  <a:cubicBezTo>
                    <a:pt x="48" y="2"/>
                    <a:pt x="48" y="2"/>
                    <a:pt x="48" y="2"/>
                  </a:cubicBezTo>
                  <a:cubicBezTo>
                    <a:pt x="48" y="2"/>
                    <a:pt x="47" y="2"/>
                    <a:pt x="46" y="1"/>
                  </a:cubicBezTo>
                  <a:cubicBezTo>
                    <a:pt x="44" y="5"/>
                    <a:pt x="44" y="5"/>
                    <a:pt x="44" y="5"/>
                  </a:cubicBezTo>
                  <a:cubicBezTo>
                    <a:pt x="43" y="5"/>
                    <a:pt x="43" y="5"/>
                    <a:pt x="42" y="5"/>
                  </a:cubicBezTo>
                  <a:cubicBezTo>
                    <a:pt x="43" y="0"/>
                    <a:pt x="43" y="0"/>
                    <a:pt x="43" y="0"/>
                  </a:cubicBezTo>
                  <a:cubicBezTo>
                    <a:pt x="42" y="0"/>
                    <a:pt x="41" y="0"/>
                    <a:pt x="40" y="0"/>
                  </a:cubicBezTo>
                  <a:cubicBezTo>
                    <a:pt x="39" y="4"/>
                    <a:pt x="39" y="4"/>
                    <a:pt x="39" y="4"/>
                  </a:cubicBezTo>
                  <a:cubicBezTo>
                    <a:pt x="38" y="4"/>
                    <a:pt x="37" y="4"/>
                    <a:pt x="37" y="4"/>
                  </a:cubicBezTo>
                  <a:cubicBezTo>
                    <a:pt x="36" y="0"/>
                    <a:pt x="36" y="0"/>
                    <a:pt x="36" y="0"/>
                  </a:cubicBezTo>
                  <a:cubicBezTo>
                    <a:pt x="36" y="0"/>
                    <a:pt x="35" y="0"/>
                    <a:pt x="34" y="0"/>
                  </a:cubicBezTo>
                  <a:cubicBezTo>
                    <a:pt x="33" y="4"/>
                    <a:pt x="33" y="4"/>
                    <a:pt x="33" y="4"/>
                  </a:cubicBezTo>
                  <a:cubicBezTo>
                    <a:pt x="33" y="4"/>
                    <a:pt x="32" y="4"/>
                    <a:pt x="31" y="4"/>
                  </a:cubicBezTo>
                  <a:cubicBezTo>
                    <a:pt x="30" y="0"/>
                    <a:pt x="30" y="0"/>
                    <a:pt x="30" y="0"/>
                  </a:cubicBezTo>
                  <a:cubicBezTo>
                    <a:pt x="29" y="0"/>
                    <a:pt x="29" y="0"/>
                    <a:pt x="28" y="0"/>
                  </a:cubicBezTo>
                  <a:cubicBezTo>
                    <a:pt x="28" y="5"/>
                    <a:pt x="28" y="5"/>
                    <a:pt x="28" y="5"/>
                  </a:cubicBezTo>
                  <a:cubicBezTo>
                    <a:pt x="28" y="5"/>
                    <a:pt x="27" y="5"/>
                    <a:pt x="27" y="5"/>
                  </a:cubicBezTo>
                  <a:cubicBezTo>
                    <a:pt x="27" y="5"/>
                    <a:pt x="26" y="5"/>
                    <a:pt x="26" y="5"/>
                  </a:cubicBezTo>
                  <a:cubicBezTo>
                    <a:pt x="24" y="1"/>
                    <a:pt x="24" y="1"/>
                    <a:pt x="24" y="1"/>
                  </a:cubicBezTo>
                  <a:cubicBezTo>
                    <a:pt x="23" y="2"/>
                    <a:pt x="23" y="2"/>
                    <a:pt x="22" y="2"/>
                  </a:cubicBezTo>
                  <a:cubicBezTo>
                    <a:pt x="23" y="7"/>
                    <a:pt x="23" y="7"/>
                    <a:pt x="23" y="7"/>
                  </a:cubicBezTo>
                  <a:cubicBezTo>
                    <a:pt x="22" y="7"/>
                    <a:pt x="22" y="7"/>
                    <a:pt x="21" y="8"/>
                  </a:cubicBezTo>
                  <a:cubicBezTo>
                    <a:pt x="19" y="4"/>
                    <a:pt x="19" y="4"/>
                    <a:pt x="19" y="4"/>
                  </a:cubicBezTo>
                  <a:cubicBezTo>
                    <a:pt x="18" y="4"/>
                    <a:pt x="17" y="5"/>
                    <a:pt x="16" y="5"/>
                  </a:cubicBezTo>
                  <a:cubicBezTo>
                    <a:pt x="18" y="9"/>
                    <a:pt x="18" y="9"/>
                    <a:pt x="18" y="9"/>
                  </a:cubicBezTo>
                  <a:cubicBezTo>
                    <a:pt x="18" y="10"/>
                    <a:pt x="17" y="10"/>
                    <a:pt x="17" y="11"/>
                  </a:cubicBezTo>
                  <a:cubicBezTo>
                    <a:pt x="13" y="8"/>
                    <a:pt x="13" y="8"/>
                    <a:pt x="13" y="8"/>
                  </a:cubicBezTo>
                  <a:cubicBezTo>
                    <a:pt x="13" y="8"/>
                    <a:pt x="12" y="9"/>
                    <a:pt x="11" y="9"/>
                  </a:cubicBezTo>
                  <a:cubicBezTo>
                    <a:pt x="14" y="13"/>
                    <a:pt x="14" y="13"/>
                    <a:pt x="14" y="13"/>
                  </a:cubicBezTo>
                  <a:cubicBezTo>
                    <a:pt x="13" y="13"/>
                    <a:pt x="13" y="14"/>
                    <a:pt x="13" y="14"/>
                  </a:cubicBezTo>
                  <a:cubicBezTo>
                    <a:pt x="9" y="12"/>
                    <a:pt x="9" y="12"/>
                    <a:pt x="9" y="12"/>
                  </a:cubicBezTo>
                  <a:cubicBezTo>
                    <a:pt x="8" y="13"/>
                    <a:pt x="8" y="13"/>
                    <a:pt x="7" y="14"/>
                  </a:cubicBezTo>
                  <a:cubicBezTo>
                    <a:pt x="10" y="17"/>
                    <a:pt x="10" y="17"/>
                    <a:pt x="10" y="17"/>
                  </a:cubicBezTo>
                  <a:cubicBezTo>
                    <a:pt x="10" y="18"/>
                    <a:pt x="10" y="18"/>
                    <a:pt x="9" y="19"/>
                  </a:cubicBezTo>
                  <a:cubicBezTo>
                    <a:pt x="5" y="17"/>
                    <a:pt x="5" y="17"/>
                    <a:pt x="5" y="17"/>
                  </a:cubicBezTo>
                  <a:cubicBezTo>
                    <a:pt x="5" y="18"/>
                    <a:pt x="4" y="19"/>
                    <a:pt x="4" y="20"/>
                  </a:cubicBezTo>
                  <a:cubicBezTo>
                    <a:pt x="8" y="22"/>
                    <a:pt x="8" y="22"/>
                    <a:pt x="8" y="22"/>
                  </a:cubicBezTo>
                  <a:cubicBezTo>
                    <a:pt x="7" y="23"/>
                    <a:pt x="7" y="23"/>
                    <a:pt x="7" y="24"/>
                  </a:cubicBezTo>
                  <a:cubicBezTo>
                    <a:pt x="3" y="23"/>
                    <a:pt x="3" y="23"/>
                    <a:pt x="3" y="23"/>
                  </a:cubicBezTo>
                  <a:cubicBezTo>
                    <a:pt x="2" y="24"/>
                    <a:pt x="2" y="25"/>
                    <a:pt x="2" y="26"/>
                  </a:cubicBezTo>
                  <a:cubicBezTo>
                    <a:pt x="6" y="28"/>
                    <a:pt x="6" y="28"/>
                    <a:pt x="6" y="28"/>
                  </a:cubicBezTo>
                  <a:cubicBezTo>
                    <a:pt x="6" y="28"/>
                    <a:pt x="5" y="29"/>
                    <a:pt x="5" y="30"/>
                  </a:cubicBezTo>
                  <a:cubicBezTo>
                    <a:pt x="1" y="29"/>
                    <a:pt x="1" y="29"/>
                    <a:pt x="1" y="29"/>
                  </a:cubicBezTo>
                  <a:cubicBezTo>
                    <a:pt x="1" y="30"/>
                    <a:pt x="1" y="31"/>
                    <a:pt x="1" y="32"/>
                  </a:cubicBezTo>
                  <a:cubicBezTo>
                    <a:pt x="5" y="33"/>
                    <a:pt x="5" y="33"/>
                    <a:pt x="5" y="33"/>
                  </a:cubicBezTo>
                  <a:cubicBezTo>
                    <a:pt x="5" y="34"/>
                    <a:pt x="5" y="34"/>
                    <a:pt x="5" y="35"/>
                  </a:cubicBezTo>
                  <a:cubicBezTo>
                    <a:pt x="0" y="36"/>
                    <a:pt x="0" y="36"/>
                    <a:pt x="0" y="36"/>
                  </a:cubicBezTo>
                  <a:cubicBezTo>
                    <a:pt x="0" y="37"/>
                    <a:pt x="0" y="38"/>
                    <a:pt x="1" y="39"/>
                  </a:cubicBezTo>
                  <a:cubicBezTo>
                    <a:pt x="5" y="39"/>
                    <a:pt x="5" y="39"/>
                    <a:pt x="5" y="39"/>
                  </a:cubicBezTo>
                  <a:cubicBezTo>
                    <a:pt x="5" y="39"/>
                    <a:pt x="5" y="40"/>
                    <a:pt x="5" y="41"/>
                  </a:cubicBezTo>
                  <a:cubicBezTo>
                    <a:pt x="1" y="42"/>
                    <a:pt x="1" y="42"/>
                    <a:pt x="1" y="42"/>
                  </a:cubicBezTo>
                  <a:cubicBezTo>
                    <a:pt x="1" y="43"/>
                    <a:pt x="1" y="44"/>
                    <a:pt x="2" y="45"/>
                  </a:cubicBezTo>
                  <a:cubicBezTo>
                    <a:pt x="6" y="44"/>
                    <a:pt x="6" y="44"/>
                    <a:pt x="6" y="44"/>
                  </a:cubicBezTo>
                  <a:cubicBezTo>
                    <a:pt x="6" y="45"/>
                    <a:pt x="6" y="46"/>
                    <a:pt x="6" y="46"/>
                  </a:cubicBezTo>
                  <a:cubicBezTo>
                    <a:pt x="3" y="48"/>
                    <a:pt x="3" y="48"/>
                    <a:pt x="3" y="48"/>
                  </a:cubicBezTo>
                  <a:cubicBezTo>
                    <a:pt x="3" y="49"/>
                    <a:pt x="3" y="50"/>
                    <a:pt x="4" y="51"/>
                  </a:cubicBezTo>
                  <a:cubicBezTo>
                    <a:pt x="8" y="50"/>
                    <a:pt x="8" y="50"/>
                    <a:pt x="8" y="50"/>
                  </a:cubicBezTo>
                  <a:cubicBezTo>
                    <a:pt x="8" y="50"/>
                    <a:pt x="8" y="51"/>
                    <a:pt x="9" y="52"/>
                  </a:cubicBezTo>
                  <a:cubicBezTo>
                    <a:pt x="5" y="54"/>
                    <a:pt x="5" y="54"/>
                    <a:pt x="5" y="54"/>
                  </a:cubicBezTo>
                  <a:cubicBezTo>
                    <a:pt x="6" y="55"/>
                    <a:pt x="6" y="56"/>
                    <a:pt x="7" y="57"/>
                  </a:cubicBezTo>
                  <a:cubicBezTo>
                    <a:pt x="11" y="55"/>
                    <a:pt x="11" y="55"/>
                    <a:pt x="11" y="55"/>
                  </a:cubicBezTo>
                  <a:cubicBezTo>
                    <a:pt x="11" y="55"/>
                    <a:pt x="11" y="56"/>
                    <a:pt x="12" y="56"/>
                  </a:cubicBezTo>
                  <a:cubicBezTo>
                    <a:pt x="9" y="60"/>
                    <a:pt x="9" y="60"/>
                    <a:pt x="9" y="60"/>
                  </a:cubicBezTo>
                  <a:cubicBezTo>
                    <a:pt x="10" y="60"/>
                    <a:pt x="10" y="61"/>
                    <a:pt x="11" y="62"/>
                  </a:cubicBezTo>
                  <a:cubicBezTo>
                    <a:pt x="14" y="59"/>
                    <a:pt x="14" y="59"/>
                    <a:pt x="14" y="59"/>
                  </a:cubicBezTo>
                  <a:cubicBezTo>
                    <a:pt x="15" y="59"/>
                    <a:pt x="15" y="60"/>
                    <a:pt x="16" y="60"/>
                  </a:cubicBezTo>
                  <a:cubicBezTo>
                    <a:pt x="13" y="64"/>
                    <a:pt x="13" y="64"/>
                    <a:pt x="13" y="64"/>
                  </a:cubicBezTo>
                  <a:cubicBezTo>
                    <a:pt x="14" y="65"/>
                    <a:pt x="15" y="65"/>
                    <a:pt x="16" y="66"/>
                  </a:cubicBezTo>
                  <a:cubicBezTo>
                    <a:pt x="18" y="62"/>
                    <a:pt x="18" y="62"/>
                    <a:pt x="18" y="62"/>
                  </a:cubicBezTo>
                  <a:cubicBezTo>
                    <a:pt x="19" y="63"/>
                    <a:pt x="20" y="63"/>
                    <a:pt x="20" y="63"/>
                  </a:cubicBezTo>
                  <a:cubicBezTo>
                    <a:pt x="19" y="68"/>
                    <a:pt x="19" y="68"/>
                    <a:pt x="19" y="68"/>
                  </a:cubicBezTo>
                  <a:cubicBezTo>
                    <a:pt x="19" y="68"/>
                    <a:pt x="20" y="68"/>
                    <a:pt x="21" y="69"/>
                  </a:cubicBezTo>
                  <a:cubicBezTo>
                    <a:pt x="23" y="65"/>
                    <a:pt x="23" y="65"/>
                    <a:pt x="23" y="65"/>
                  </a:cubicBezTo>
                  <a:cubicBezTo>
                    <a:pt x="24" y="65"/>
                    <a:pt x="25" y="66"/>
                    <a:pt x="25" y="66"/>
                  </a:cubicBezTo>
                  <a:cubicBezTo>
                    <a:pt x="24" y="70"/>
                    <a:pt x="24" y="70"/>
                    <a:pt x="24" y="70"/>
                  </a:cubicBezTo>
                  <a:cubicBezTo>
                    <a:pt x="25" y="70"/>
                    <a:pt x="26" y="71"/>
                    <a:pt x="27" y="71"/>
                  </a:cubicBezTo>
                  <a:cubicBezTo>
                    <a:pt x="28" y="67"/>
                    <a:pt x="28" y="67"/>
                    <a:pt x="28" y="67"/>
                  </a:cubicBezTo>
                  <a:cubicBezTo>
                    <a:pt x="29" y="67"/>
                    <a:pt x="30" y="67"/>
                    <a:pt x="30" y="67"/>
                  </a:cubicBezTo>
                  <a:cubicBezTo>
                    <a:pt x="30" y="72"/>
                    <a:pt x="30" y="72"/>
                    <a:pt x="30" y="72"/>
                  </a:cubicBezTo>
                  <a:cubicBezTo>
                    <a:pt x="31" y="72"/>
                    <a:pt x="32" y="72"/>
                    <a:pt x="33" y="72"/>
                  </a:cubicBezTo>
                  <a:cubicBezTo>
                    <a:pt x="34" y="67"/>
                    <a:pt x="34" y="67"/>
                    <a:pt x="34" y="67"/>
                  </a:cubicBezTo>
                  <a:cubicBezTo>
                    <a:pt x="35" y="67"/>
                    <a:pt x="35" y="67"/>
                    <a:pt x="36" y="67"/>
                  </a:cubicBezTo>
                  <a:cubicBezTo>
                    <a:pt x="37" y="72"/>
                    <a:pt x="37" y="72"/>
                    <a:pt x="37" y="72"/>
                  </a:cubicBezTo>
                  <a:cubicBezTo>
                    <a:pt x="38" y="72"/>
                    <a:pt x="38" y="72"/>
                    <a:pt x="39" y="72"/>
                  </a:cubicBezTo>
                  <a:cubicBezTo>
                    <a:pt x="39" y="67"/>
                    <a:pt x="39" y="67"/>
                    <a:pt x="39" y="67"/>
                  </a:cubicBezTo>
                  <a:cubicBezTo>
                    <a:pt x="40" y="67"/>
                    <a:pt x="41" y="67"/>
                    <a:pt x="41" y="67"/>
                  </a:cubicBezTo>
                  <a:cubicBezTo>
                    <a:pt x="43" y="71"/>
                    <a:pt x="43" y="71"/>
                    <a:pt x="43" y="71"/>
                  </a:cubicBezTo>
                  <a:cubicBezTo>
                    <a:pt x="43" y="71"/>
                    <a:pt x="44" y="71"/>
                    <a:pt x="44" y="71"/>
                  </a:cubicBezTo>
                  <a:cubicBezTo>
                    <a:pt x="45" y="70"/>
                    <a:pt x="45" y="70"/>
                    <a:pt x="45" y="70"/>
                  </a:cubicBezTo>
                  <a:cubicBezTo>
                    <a:pt x="45" y="66"/>
                    <a:pt x="45" y="66"/>
                    <a:pt x="45" y="66"/>
                  </a:cubicBezTo>
                  <a:cubicBezTo>
                    <a:pt x="45" y="66"/>
                    <a:pt x="46" y="65"/>
                    <a:pt x="47" y="65"/>
                  </a:cubicBezTo>
                  <a:cubicBezTo>
                    <a:pt x="49" y="69"/>
                    <a:pt x="49" y="69"/>
                    <a:pt x="49" y="69"/>
                  </a:cubicBezTo>
                  <a:cubicBezTo>
                    <a:pt x="50" y="69"/>
                    <a:pt x="50" y="68"/>
                    <a:pt x="51" y="68"/>
                  </a:cubicBezTo>
                  <a:cubicBezTo>
                    <a:pt x="50" y="64"/>
                    <a:pt x="50" y="64"/>
                    <a:pt x="50" y="64"/>
                  </a:cubicBezTo>
                  <a:cubicBezTo>
                    <a:pt x="50" y="63"/>
                    <a:pt x="51" y="63"/>
                    <a:pt x="51" y="62"/>
                  </a:cubicBezTo>
                  <a:cubicBezTo>
                    <a:pt x="54" y="66"/>
                    <a:pt x="54" y="66"/>
                    <a:pt x="54" y="66"/>
                  </a:cubicBezTo>
                  <a:cubicBezTo>
                    <a:pt x="55" y="65"/>
                    <a:pt x="56" y="65"/>
                    <a:pt x="56" y="64"/>
                  </a:cubicBezTo>
                  <a:cubicBezTo>
                    <a:pt x="54" y="60"/>
                    <a:pt x="54" y="60"/>
                    <a:pt x="54" y="60"/>
                  </a:cubicBezTo>
                  <a:cubicBezTo>
                    <a:pt x="55" y="60"/>
                    <a:pt x="55" y="59"/>
                    <a:pt x="56" y="59"/>
                  </a:cubicBezTo>
                  <a:cubicBezTo>
                    <a:pt x="59" y="62"/>
                    <a:pt x="59" y="62"/>
                    <a:pt x="59" y="62"/>
                  </a:cubicBezTo>
                  <a:cubicBezTo>
                    <a:pt x="60" y="61"/>
                    <a:pt x="60" y="60"/>
                    <a:pt x="61" y="60"/>
                  </a:cubicBezTo>
                  <a:cubicBezTo>
                    <a:pt x="58" y="56"/>
                    <a:pt x="58" y="56"/>
                    <a:pt x="58" y="56"/>
                  </a:cubicBezTo>
                  <a:cubicBezTo>
                    <a:pt x="59" y="56"/>
                    <a:pt x="59" y="55"/>
                    <a:pt x="59" y="55"/>
                  </a:cubicBezTo>
                  <a:cubicBezTo>
                    <a:pt x="63" y="57"/>
                    <a:pt x="63" y="57"/>
                    <a:pt x="63" y="57"/>
                  </a:cubicBezTo>
                  <a:cubicBezTo>
                    <a:pt x="64" y="56"/>
                    <a:pt x="64" y="55"/>
                    <a:pt x="65" y="55"/>
                  </a:cubicBezTo>
                  <a:cubicBezTo>
                    <a:pt x="61" y="52"/>
                    <a:pt x="61" y="52"/>
                    <a:pt x="61" y="52"/>
                  </a:cubicBezTo>
                  <a:cubicBezTo>
                    <a:pt x="62" y="51"/>
                    <a:pt x="62" y="51"/>
                    <a:pt x="62" y="50"/>
                  </a:cubicBezTo>
                  <a:cubicBezTo>
                    <a:pt x="66" y="51"/>
                    <a:pt x="66" y="51"/>
                    <a:pt x="66" y="51"/>
                  </a:cubicBezTo>
                  <a:cubicBezTo>
                    <a:pt x="67" y="50"/>
                    <a:pt x="67" y="50"/>
                    <a:pt x="67" y="49"/>
                  </a:cubicBezTo>
                  <a:cubicBezTo>
                    <a:pt x="64" y="47"/>
                    <a:pt x="64" y="47"/>
                    <a:pt x="64" y="47"/>
                  </a:cubicBezTo>
                  <a:cubicBezTo>
                    <a:pt x="64" y="46"/>
                    <a:pt x="64" y="45"/>
                    <a:pt x="64" y="45"/>
                  </a:cubicBezTo>
                  <a:cubicBezTo>
                    <a:pt x="68" y="45"/>
                    <a:pt x="68" y="45"/>
                    <a:pt x="68" y="45"/>
                  </a:cubicBezTo>
                  <a:cubicBezTo>
                    <a:pt x="69" y="44"/>
                    <a:pt x="69" y="43"/>
                    <a:pt x="69" y="42"/>
                  </a:cubicBezTo>
                  <a:cubicBezTo>
                    <a:pt x="65" y="41"/>
                    <a:pt x="65" y="41"/>
                    <a:pt x="65" y="41"/>
                  </a:cubicBezTo>
                  <a:cubicBezTo>
                    <a:pt x="65" y="40"/>
                    <a:pt x="65" y="40"/>
                    <a:pt x="65" y="39"/>
                  </a:cubicBezTo>
                  <a:cubicBezTo>
                    <a:pt x="69" y="39"/>
                    <a:pt x="69" y="39"/>
                    <a:pt x="69" y="39"/>
                  </a:cubicBezTo>
                  <a:cubicBezTo>
                    <a:pt x="70" y="38"/>
                    <a:pt x="70" y="37"/>
                    <a:pt x="70" y="36"/>
                  </a:cubicBezTo>
                  <a:cubicBezTo>
                    <a:pt x="65" y="35"/>
                    <a:pt x="65" y="35"/>
                    <a:pt x="65" y="35"/>
                  </a:cubicBezTo>
                  <a:cubicBezTo>
                    <a:pt x="65" y="35"/>
                    <a:pt x="65" y="34"/>
                    <a:pt x="65" y="33"/>
                  </a:cubicBezTo>
                  <a:cubicBezTo>
                    <a:pt x="69" y="32"/>
                    <a:pt x="69" y="32"/>
                    <a:pt x="69" y="32"/>
                  </a:cubicBezTo>
                  <a:cubicBezTo>
                    <a:pt x="69" y="31"/>
                    <a:pt x="69" y="30"/>
                    <a:pt x="69" y="30"/>
                  </a:cubicBezTo>
                  <a:cubicBezTo>
                    <a:pt x="65" y="30"/>
                    <a:pt x="65" y="30"/>
                    <a:pt x="65" y="30"/>
                  </a:cubicBezTo>
                  <a:cubicBezTo>
                    <a:pt x="65" y="29"/>
                    <a:pt x="65" y="28"/>
                    <a:pt x="64" y="28"/>
                  </a:cubicBezTo>
                  <a:close/>
                  <a:moveTo>
                    <a:pt x="62" y="28"/>
                  </a:moveTo>
                  <a:cubicBezTo>
                    <a:pt x="40" y="34"/>
                    <a:pt x="40" y="34"/>
                    <a:pt x="40" y="34"/>
                  </a:cubicBezTo>
                  <a:cubicBezTo>
                    <a:pt x="40" y="33"/>
                    <a:pt x="39" y="33"/>
                    <a:pt x="39" y="32"/>
                  </a:cubicBezTo>
                  <a:cubicBezTo>
                    <a:pt x="55" y="15"/>
                    <a:pt x="55" y="15"/>
                    <a:pt x="55" y="15"/>
                  </a:cubicBezTo>
                  <a:cubicBezTo>
                    <a:pt x="58" y="19"/>
                    <a:pt x="60" y="23"/>
                    <a:pt x="62" y="28"/>
                  </a:cubicBezTo>
                  <a:close/>
                  <a:moveTo>
                    <a:pt x="36" y="38"/>
                  </a:moveTo>
                  <a:cubicBezTo>
                    <a:pt x="34" y="39"/>
                    <a:pt x="33" y="38"/>
                    <a:pt x="33" y="36"/>
                  </a:cubicBezTo>
                  <a:cubicBezTo>
                    <a:pt x="32" y="35"/>
                    <a:pt x="33" y="34"/>
                    <a:pt x="34" y="33"/>
                  </a:cubicBezTo>
                  <a:cubicBezTo>
                    <a:pt x="36" y="33"/>
                    <a:pt x="37" y="34"/>
                    <a:pt x="38" y="35"/>
                  </a:cubicBezTo>
                  <a:cubicBezTo>
                    <a:pt x="38" y="36"/>
                    <a:pt x="37" y="38"/>
                    <a:pt x="36" y="38"/>
                  </a:cubicBezTo>
                  <a:close/>
                  <a:moveTo>
                    <a:pt x="54" y="15"/>
                  </a:moveTo>
                  <a:cubicBezTo>
                    <a:pt x="38" y="32"/>
                    <a:pt x="38" y="32"/>
                    <a:pt x="38" y="32"/>
                  </a:cubicBezTo>
                  <a:cubicBezTo>
                    <a:pt x="38" y="31"/>
                    <a:pt x="37" y="31"/>
                    <a:pt x="37" y="31"/>
                  </a:cubicBezTo>
                  <a:cubicBezTo>
                    <a:pt x="42" y="8"/>
                    <a:pt x="42" y="8"/>
                    <a:pt x="42" y="8"/>
                  </a:cubicBezTo>
                  <a:cubicBezTo>
                    <a:pt x="47" y="9"/>
                    <a:pt x="51" y="11"/>
                    <a:pt x="54" y="15"/>
                  </a:cubicBezTo>
                  <a:close/>
                  <a:moveTo>
                    <a:pt x="42" y="8"/>
                  </a:moveTo>
                  <a:cubicBezTo>
                    <a:pt x="36" y="30"/>
                    <a:pt x="36" y="30"/>
                    <a:pt x="36" y="30"/>
                  </a:cubicBezTo>
                  <a:cubicBezTo>
                    <a:pt x="35" y="30"/>
                    <a:pt x="35" y="30"/>
                    <a:pt x="34" y="30"/>
                  </a:cubicBezTo>
                  <a:cubicBezTo>
                    <a:pt x="28" y="8"/>
                    <a:pt x="28" y="8"/>
                    <a:pt x="28" y="8"/>
                  </a:cubicBezTo>
                  <a:cubicBezTo>
                    <a:pt x="33" y="7"/>
                    <a:pt x="37" y="7"/>
                    <a:pt x="42" y="8"/>
                  </a:cubicBezTo>
                  <a:close/>
                  <a:moveTo>
                    <a:pt x="27" y="8"/>
                  </a:moveTo>
                  <a:cubicBezTo>
                    <a:pt x="33" y="31"/>
                    <a:pt x="33" y="31"/>
                    <a:pt x="33" y="31"/>
                  </a:cubicBezTo>
                  <a:cubicBezTo>
                    <a:pt x="33" y="31"/>
                    <a:pt x="32" y="31"/>
                    <a:pt x="32" y="32"/>
                  </a:cubicBezTo>
                  <a:cubicBezTo>
                    <a:pt x="16" y="15"/>
                    <a:pt x="16" y="15"/>
                    <a:pt x="16" y="15"/>
                  </a:cubicBezTo>
                  <a:cubicBezTo>
                    <a:pt x="19" y="12"/>
                    <a:pt x="23" y="9"/>
                    <a:pt x="27" y="8"/>
                  </a:cubicBezTo>
                  <a:close/>
                  <a:moveTo>
                    <a:pt x="15" y="16"/>
                  </a:moveTo>
                  <a:cubicBezTo>
                    <a:pt x="31" y="32"/>
                    <a:pt x="31" y="32"/>
                    <a:pt x="31" y="32"/>
                  </a:cubicBezTo>
                  <a:cubicBezTo>
                    <a:pt x="31" y="33"/>
                    <a:pt x="30" y="33"/>
                    <a:pt x="30" y="34"/>
                  </a:cubicBezTo>
                  <a:cubicBezTo>
                    <a:pt x="8" y="28"/>
                    <a:pt x="8" y="28"/>
                    <a:pt x="8" y="28"/>
                  </a:cubicBezTo>
                  <a:cubicBezTo>
                    <a:pt x="10" y="24"/>
                    <a:pt x="12" y="19"/>
                    <a:pt x="15" y="16"/>
                  </a:cubicBezTo>
                  <a:close/>
                  <a:moveTo>
                    <a:pt x="8" y="29"/>
                  </a:moveTo>
                  <a:cubicBezTo>
                    <a:pt x="30" y="35"/>
                    <a:pt x="30" y="35"/>
                    <a:pt x="30" y="35"/>
                  </a:cubicBezTo>
                  <a:cubicBezTo>
                    <a:pt x="30" y="35"/>
                    <a:pt x="30" y="36"/>
                    <a:pt x="30" y="37"/>
                  </a:cubicBezTo>
                  <a:cubicBezTo>
                    <a:pt x="8" y="43"/>
                    <a:pt x="8" y="43"/>
                    <a:pt x="8" y="43"/>
                  </a:cubicBezTo>
                  <a:cubicBezTo>
                    <a:pt x="7" y="38"/>
                    <a:pt x="7" y="34"/>
                    <a:pt x="8" y="29"/>
                  </a:cubicBezTo>
                  <a:close/>
                  <a:moveTo>
                    <a:pt x="9" y="44"/>
                  </a:moveTo>
                  <a:cubicBezTo>
                    <a:pt x="30" y="38"/>
                    <a:pt x="30" y="38"/>
                    <a:pt x="30" y="38"/>
                  </a:cubicBezTo>
                  <a:cubicBezTo>
                    <a:pt x="30" y="38"/>
                    <a:pt x="31" y="39"/>
                    <a:pt x="31" y="39"/>
                  </a:cubicBezTo>
                  <a:cubicBezTo>
                    <a:pt x="15" y="56"/>
                    <a:pt x="15" y="56"/>
                    <a:pt x="15" y="56"/>
                  </a:cubicBezTo>
                  <a:cubicBezTo>
                    <a:pt x="12" y="53"/>
                    <a:pt x="10" y="49"/>
                    <a:pt x="9" y="44"/>
                  </a:cubicBezTo>
                  <a:close/>
                  <a:moveTo>
                    <a:pt x="16" y="57"/>
                  </a:moveTo>
                  <a:cubicBezTo>
                    <a:pt x="32" y="40"/>
                    <a:pt x="32" y="40"/>
                    <a:pt x="32" y="40"/>
                  </a:cubicBezTo>
                  <a:cubicBezTo>
                    <a:pt x="32" y="40"/>
                    <a:pt x="33" y="41"/>
                    <a:pt x="33" y="41"/>
                  </a:cubicBezTo>
                  <a:cubicBezTo>
                    <a:pt x="28" y="64"/>
                    <a:pt x="28" y="64"/>
                    <a:pt x="28" y="64"/>
                  </a:cubicBezTo>
                  <a:cubicBezTo>
                    <a:pt x="23" y="62"/>
                    <a:pt x="19" y="60"/>
                    <a:pt x="16" y="57"/>
                  </a:cubicBezTo>
                  <a:close/>
                  <a:moveTo>
                    <a:pt x="29" y="64"/>
                  </a:moveTo>
                  <a:cubicBezTo>
                    <a:pt x="34" y="41"/>
                    <a:pt x="34" y="41"/>
                    <a:pt x="34" y="41"/>
                  </a:cubicBezTo>
                  <a:cubicBezTo>
                    <a:pt x="35" y="41"/>
                    <a:pt x="35" y="41"/>
                    <a:pt x="36" y="41"/>
                  </a:cubicBezTo>
                  <a:cubicBezTo>
                    <a:pt x="42" y="64"/>
                    <a:pt x="42" y="64"/>
                    <a:pt x="42" y="64"/>
                  </a:cubicBezTo>
                  <a:cubicBezTo>
                    <a:pt x="38" y="65"/>
                    <a:pt x="33" y="65"/>
                    <a:pt x="29" y="64"/>
                  </a:cubicBezTo>
                  <a:close/>
                  <a:moveTo>
                    <a:pt x="43" y="64"/>
                  </a:moveTo>
                  <a:cubicBezTo>
                    <a:pt x="37" y="41"/>
                    <a:pt x="37" y="41"/>
                    <a:pt x="37" y="41"/>
                  </a:cubicBezTo>
                  <a:cubicBezTo>
                    <a:pt x="37" y="41"/>
                    <a:pt x="38" y="40"/>
                    <a:pt x="39" y="40"/>
                  </a:cubicBezTo>
                  <a:cubicBezTo>
                    <a:pt x="55" y="56"/>
                    <a:pt x="55" y="56"/>
                    <a:pt x="55" y="56"/>
                  </a:cubicBezTo>
                  <a:cubicBezTo>
                    <a:pt x="51" y="60"/>
                    <a:pt x="47" y="62"/>
                    <a:pt x="43" y="64"/>
                  </a:cubicBezTo>
                  <a:close/>
                  <a:moveTo>
                    <a:pt x="55" y="56"/>
                  </a:moveTo>
                  <a:cubicBezTo>
                    <a:pt x="39" y="39"/>
                    <a:pt x="39" y="39"/>
                    <a:pt x="39" y="39"/>
                  </a:cubicBezTo>
                  <a:cubicBezTo>
                    <a:pt x="39" y="39"/>
                    <a:pt x="40" y="38"/>
                    <a:pt x="40" y="38"/>
                  </a:cubicBezTo>
                  <a:cubicBezTo>
                    <a:pt x="62" y="43"/>
                    <a:pt x="62" y="43"/>
                    <a:pt x="62" y="43"/>
                  </a:cubicBezTo>
                  <a:cubicBezTo>
                    <a:pt x="61" y="48"/>
                    <a:pt x="58" y="52"/>
                    <a:pt x="55" y="56"/>
                  </a:cubicBezTo>
                  <a:close/>
                  <a:moveTo>
                    <a:pt x="62" y="43"/>
                  </a:moveTo>
                  <a:cubicBezTo>
                    <a:pt x="40" y="37"/>
                    <a:pt x="40" y="37"/>
                    <a:pt x="40" y="37"/>
                  </a:cubicBezTo>
                  <a:cubicBezTo>
                    <a:pt x="40" y="36"/>
                    <a:pt x="40" y="35"/>
                    <a:pt x="40" y="35"/>
                  </a:cubicBezTo>
                  <a:cubicBezTo>
                    <a:pt x="62" y="28"/>
                    <a:pt x="62" y="28"/>
                    <a:pt x="62" y="28"/>
                  </a:cubicBezTo>
                  <a:cubicBezTo>
                    <a:pt x="63" y="33"/>
                    <a:pt x="63" y="38"/>
                    <a:pt x="62"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58"/>
            <p:cNvSpPr>
              <a:spLocks noEditPoints="1"/>
            </p:cNvSpPr>
            <p:nvPr/>
          </p:nvSpPr>
          <p:spPr bwMode="auto">
            <a:xfrm>
              <a:off x="1030288" y="2438401"/>
              <a:ext cx="90488" cy="95250"/>
            </a:xfrm>
            <a:custGeom>
              <a:avLst/>
              <a:gdLst>
                <a:gd name="T0" fmla="*/ 85 w 85"/>
                <a:gd name="T1" fmla="*/ 48 h 89"/>
                <a:gd name="T2" fmla="*/ 85 w 85"/>
                <a:gd name="T3" fmla="*/ 41 h 89"/>
                <a:gd name="T4" fmla="*/ 75 w 85"/>
                <a:gd name="T5" fmla="*/ 37 h 89"/>
                <a:gd name="T6" fmla="*/ 74 w 85"/>
                <a:gd name="T7" fmla="*/ 33 h 89"/>
                <a:gd name="T8" fmla="*/ 81 w 85"/>
                <a:gd name="T9" fmla="*/ 25 h 89"/>
                <a:gd name="T10" fmla="*/ 78 w 85"/>
                <a:gd name="T11" fmla="*/ 19 h 89"/>
                <a:gd name="T12" fmla="*/ 68 w 85"/>
                <a:gd name="T13" fmla="*/ 21 h 89"/>
                <a:gd name="T14" fmla="*/ 68 w 85"/>
                <a:gd name="T15" fmla="*/ 21 h 89"/>
                <a:gd name="T16" fmla="*/ 65 w 85"/>
                <a:gd name="T17" fmla="*/ 18 h 89"/>
                <a:gd name="T18" fmla="*/ 65 w 85"/>
                <a:gd name="T19" fmla="*/ 18 h 89"/>
                <a:gd name="T20" fmla="*/ 67 w 85"/>
                <a:gd name="T21" fmla="*/ 7 h 89"/>
                <a:gd name="T22" fmla="*/ 61 w 85"/>
                <a:gd name="T23" fmla="*/ 4 h 89"/>
                <a:gd name="T24" fmla="*/ 53 w 85"/>
                <a:gd name="T25" fmla="*/ 11 h 89"/>
                <a:gd name="T26" fmla="*/ 53 w 85"/>
                <a:gd name="T27" fmla="*/ 11 h 89"/>
                <a:gd name="T28" fmla="*/ 49 w 85"/>
                <a:gd name="T29" fmla="*/ 10 h 89"/>
                <a:gd name="T30" fmla="*/ 49 w 85"/>
                <a:gd name="T31" fmla="*/ 10 h 89"/>
                <a:gd name="T32" fmla="*/ 46 w 85"/>
                <a:gd name="T33" fmla="*/ 0 h 89"/>
                <a:gd name="T34" fmla="*/ 39 w 85"/>
                <a:gd name="T35" fmla="*/ 0 h 89"/>
                <a:gd name="T36" fmla="*/ 36 w 85"/>
                <a:gd name="T37" fmla="*/ 10 h 89"/>
                <a:gd name="T38" fmla="*/ 36 w 85"/>
                <a:gd name="T39" fmla="*/ 10 h 89"/>
                <a:gd name="T40" fmla="*/ 32 w 85"/>
                <a:gd name="T41" fmla="*/ 11 h 89"/>
                <a:gd name="T42" fmla="*/ 32 w 85"/>
                <a:gd name="T43" fmla="*/ 11 h 89"/>
                <a:gd name="T44" fmla="*/ 24 w 85"/>
                <a:gd name="T45" fmla="*/ 4 h 89"/>
                <a:gd name="T46" fmla="*/ 18 w 85"/>
                <a:gd name="T47" fmla="*/ 7 h 89"/>
                <a:gd name="T48" fmla="*/ 20 w 85"/>
                <a:gd name="T49" fmla="*/ 18 h 89"/>
                <a:gd name="T50" fmla="*/ 20 w 85"/>
                <a:gd name="T51" fmla="*/ 18 h 89"/>
                <a:gd name="T52" fmla="*/ 17 w 85"/>
                <a:gd name="T53" fmla="*/ 21 h 89"/>
                <a:gd name="T54" fmla="*/ 17 w 85"/>
                <a:gd name="T55" fmla="*/ 21 h 89"/>
                <a:gd name="T56" fmla="*/ 7 w 85"/>
                <a:gd name="T57" fmla="*/ 19 h 89"/>
                <a:gd name="T58" fmla="*/ 4 w 85"/>
                <a:gd name="T59" fmla="*/ 25 h 89"/>
                <a:gd name="T60" fmla="*/ 10 w 85"/>
                <a:gd name="T61" fmla="*/ 33 h 89"/>
                <a:gd name="T62" fmla="*/ 9 w 85"/>
                <a:gd name="T63" fmla="*/ 37 h 89"/>
                <a:gd name="T64" fmla="*/ 0 w 85"/>
                <a:gd name="T65" fmla="*/ 41 h 89"/>
                <a:gd name="T66" fmla="*/ 0 w 85"/>
                <a:gd name="T67" fmla="*/ 48 h 89"/>
                <a:gd name="T68" fmla="*/ 9 w 85"/>
                <a:gd name="T69" fmla="*/ 51 h 89"/>
                <a:gd name="T70" fmla="*/ 10 w 85"/>
                <a:gd name="T71" fmla="*/ 55 h 89"/>
                <a:gd name="T72" fmla="*/ 4 w 85"/>
                <a:gd name="T73" fmla="*/ 63 h 89"/>
                <a:gd name="T74" fmla="*/ 7 w 85"/>
                <a:gd name="T75" fmla="*/ 69 h 89"/>
                <a:gd name="T76" fmla="*/ 17 w 85"/>
                <a:gd name="T77" fmla="*/ 67 h 89"/>
                <a:gd name="T78" fmla="*/ 20 w 85"/>
                <a:gd name="T79" fmla="*/ 71 h 89"/>
                <a:gd name="T80" fmla="*/ 18 w 85"/>
                <a:gd name="T81" fmla="*/ 81 h 89"/>
                <a:gd name="T82" fmla="*/ 24 w 85"/>
                <a:gd name="T83" fmla="*/ 84 h 89"/>
                <a:gd name="T84" fmla="*/ 32 w 85"/>
                <a:gd name="T85" fmla="*/ 78 h 89"/>
                <a:gd name="T86" fmla="*/ 36 w 85"/>
                <a:gd name="T87" fmla="*/ 79 h 89"/>
                <a:gd name="T88" fmla="*/ 39 w 85"/>
                <a:gd name="T89" fmla="*/ 89 h 89"/>
                <a:gd name="T90" fmla="*/ 46 w 85"/>
                <a:gd name="T91" fmla="*/ 89 h 89"/>
                <a:gd name="T92" fmla="*/ 49 w 85"/>
                <a:gd name="T93" fmla="*/ 79 h 89"/>
                <a:gd name="T94" fmla="*/ 53 w 85"/>
                <a:gd name="T95" fmla="*/ 78 h 89"/>
                <a:gd name="T96" fmla="*/ 61 w 85"/>
                <a:gd name="T97" fmla="*/ 84 h 89"/>
                <a:gd name="T98" fmla="*/ 67 w 85"/>
                <a:gd name="T99" fmla="*/ 81 h 89"/>
                <a:gd name="T100" fmla="*/ 65 w 85"/>
                <a:gd name="T101" fmla="*/ 71 h 89"/>
                <a:gd name="T102" fmla="*/ 68 w 85"/>
                <a:gd name="T103" fmla="*/ 67 h 89"/>
                <a:gd name="T104" fmla="*/ 78 w 85"/>
                <a:gd name="T105" fmla="*/ 69 h 89"/>
                <a:gd name="T106" fmla="*/ 81 w 85"/>
                <a:gd name="T107" fmla="*/ 63 h 89"/>
                <a:gd name="T108" fmla="*/ 74 w 85"/>
                <a:gd name="T109" fmla="*/ 55 h 89"/>
                <a:gd name="T110" fmla="*/ 75 w 85"/>
                <a:gd name="T111" fmla="*/ 51 h 89"/>
                <a:gd name="T112" fmla="*/ 85 w 85"/>
                <a:gd name="T113" fmla="*/ 48 h 89"/>
                <a:gd name="T114" fmla="*/ 42 w 85"/>
                <a:gd name="T115" fmla="*/ 62 h 89"/>
                <a:gd name="T116" fmla="*/ 25 w 85"/>
                <a:gd name="T117" fmla="*/ 44 h 89"/>
                <a:gd name="T118" fmla="*/ 42 w 85"/>
                <a:gd name="T119" fmla="*/ 27 h 89"/>
                <a:gd name="T120" fmla="*/ 59 w 85"/>
                <a:gd name="T121" fmla="*/ 44 h 89"/>
                <a:gd name="T122" fmla="*/ 42 w 85"/>
                <a:gd name="T123" fmla="*/ 6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5" h="89">
                  <a:moveTo>
                    <a:pt x="85" y="48"/>
                  </a:moveTo>
                  <a:cubicBezTo>
                    <a:pt x="85" y="41"/>
                    <a:pt x="85" y="41"/>
                    <a:pt x="85" y="41"/>
                  </a:cubicBezTo>
                  <a:cubicBezTo>
                    <a:pt x="75" y="37"/>
                    <a:pt x="75" y="37"/>
                    <a:pt x="75" y="37"/>
                  </a:cubicBezTo>
                  <a:cubicBezTo>
                    <a:pt x="75" y="36"/>
                    <a:pt x="75" y="34"/>
                    <a:pt x="74" y="33"/>
                  </a:cubicBezTo>
                  <a:cubicBezTo>
                    <a:pt x="81" y="25"/>
                    <a:pt x="81" y="25"/>
                    <a:pt x="81" y="25"/>
                  </a:cubicBezTo>
                  <a:cubicBezTo>
                    <a:pt x="78" y="19"/>
                    <a:pt x="78" y="19"/>
                    <a:pt x="78" y="19"/>
                  </a:cubicBezTo>
                  <a:cubicBezTo>
                    <a:pt x="68" y="21"/>
                    <a:pt x="68" y="21"/>
                    <a:pt x="68" y="21"/>
                  </a:cubicBezTo>
                  <a:cubicBezTo>
                    <a:pt x="68" y="21"/>
                    <a:pt x="68" y="21"/>
                    <a:pt x="68" y="21"/>
                  </a:cubicBezTo>
                  <a:cubicBezTo>
                    <a:pt x="67" y="20"/>
                    <a:pt x="66" y="19"/>
                    <a:pt x="65" y="18"/>
                  </a:cubicBezTo>
                  <a:cubicBezTo>
                    <a:pt x="65" y="18"/>
                    <a:pt x="65" y="18"/>
                    <a:pt x="65" y="18"/>
                  </a:cubicBezTo>
                  <a:cubicBezTo>
                    <a:pt x="67" y="7"/>
                    <a:pt x="67" y="7"/>
                    <a:pt x="67" y="7"/>
                  </a:cubicBezTo>
                  <a:cubicBezTo>
                    <a:pt x="61" y="4"/>
                    <a:pt x="61" y="4"/>
                    <a:pt x="61" y="4"/>
                  </a:cubicBezTo>
                  <a:cubicBezTo>
                    <a:pt x="53" y="11"/>
                    <a:pt x="53" y="11"/>
                    <a:pt x="53" y="11"/>
                  </a:cubicBezTo>
                  <a:cubicBezTo>
                    <a:pt x="53" y="11"/>
                    <a:pt x="53" y="11"/>
                    <a:pt x="53" y="11"/>
                  </a:cubicBezTo>
                  <a:cubicBezTo>
                    <a:pt x="52" y="10"/>
                    <a:pt x="50" y="10"/>
                    <a:pt x="49" y="10"/>
                  </a:cubicBezTo>
                  <a:cubicBezTo>
                    <a:pt x="49" y="10"/>
                    <a:pt x="49" y="10"/>
                    <a:pt x="49" y="10"/>
                  </a:cubicBezTo>
                  <a:cubicBezTo>
                    <a:pt x="46" y="0"/>
                    <a:pt x="46" y="0"/>
                    <a:pt x="46" y="0"/>
                  </a:cubicBezTo>
                  <a:cubicBezTo>
                    <a:pt x="39" y="0"/>
                    <a:pt x="39" y="0"/>
                    <a:pt x="39" y="0"/>
                  </a:cubicBezTo>
                  <a:cubicBezTo>
                    <a:pt x="36" y="10"/>
                    <a:pt x="36" y="10"/>
                    <a:pt x="36" y="10"/>
                  </a:cubicBezTo>
                  <a:cubicBezTo>
                    <a:pt x="36" y="10"/>
                    <a:pt x="36" y="10"/>
                    <a:pt x="36" y="10"/>
                  </a:cubicBezTo>
                  <a:cubicBezTo>
                    <a:pt x="34" y="10"/>
                    <a:pt x="33" y="10"/>
                    <a:pt x="32" y="11"/>
                  </a:cubicBezTo>
                  <a:cubicBezTo>
                    <a:pt x="32" y="11"/>
                    <a:pt x="32" y="11"/>
                    <a:pt x="32" y="11"/>
                  </a:cubicBezTo>
                  <a:cubicBezTo>
                    <a:pt x="24" y="4"/>
                    <a:pt x="24" y="4"/>
                    <a:pt x="24" y="4"/>
                  </a:cubicBezTo>
                  <a:cubicBezTo>
                    <a:pt x="18" y="7"/>
                    <a:pt x="18" y="7"/>
                    <a:pt x="18" y="7"/>
                  </a:cubicBezTo>
                  <a:cubicBezTo>
                    <a:pt x="20" y="18"/>
                    <a:pt x="20" y="18"/>
                    <a:pt x="20" y="18"/>
                  </a:cubicBezTo>
                  <a:cubicBezTo>
                    <a:pt x="20" y="18"/>
                    <a:pt x="20" y="18"/>
                    <a:pt x="20" y="18"/>
                  </a:cubicBezTo>
                  <a:cubicBezTo>
                    <a:pt x="19" y="19"/>
                    <a:pt x="18" y="20"/>
                    <a:pt x="17" y="21"/>
                  </a:cubicBezTo>
                  <a:cubicBezTo>
                    <a:pt x="17" y="21"/>
                    <a:pt x="17" y="21"/>
                    <a:pt x="17" y="21"/>
                  </a:cubicBezTo>
                  <a:cubicBezTo>
                    <a:pt x="7" y="19"/>
                    <a:pt x="7" y="19"/>
                    <a:pt x="7" y="19"/>
                  </a:cubicBezTo>
                  <a:cubicBezTo>
                    <a:pt x="4" y="25"/>
                    <a:pt x="4" y="25"/>
                    <a:pt x="4" y="25"/>
                  </a:cubicBezTo>
                  <a:cubicBezTo>
                    <a:pt x="10" y="33"/>
                    <a:pt x="10" y="33"/>
                    <a:pt x="10" y="33"/>
                  </a:cubicBezTo>
                  <a:cubicBezTo>
                    <a:pt x="10" y="34"/>
                    <a:pt x="10" y="36"/>
                    <a:pt x="9" y="37"/>
                  </a:cubicBezTo>
                  <a:cubicBezTo>
                    <a:pt x="0" y="41"/>
                    <a:pt x="0" y="41"/>
                    <a:pt x="0" y="41"/>
                  </a:cubicBezTo>
                  <a:cubicBezTo>
                    <a:pt x="0" y="48"/>
                    <a:pt x="0" y="48"/>
                    <a:pt x="0" y="48"/>
                  </a:cubicBezTo>
                  <a:cubicBezTo>
                    <a:pt x="9" y="51"/>
                    <a:pt x="9" y="51"/>
                    <a:pt x="9" y="51"/>
                  </a:cubicBezTo>
                  <a:cubicBezTo>
                    <a:pt x="10" y="53"/>
                    <a:pt x="10" y="54"/>
                    <a:pt x="10" y="55"/>
                  </a:cubicBezTo>
                  <a:cubicBezTo>
                    <a:pt x="4" y="63"/>
                    <a:pt x="4" y="63"/>
                    <a:pt x="4" y="63"/>
                  </a:cubicBezTo>
                  <a:cubicBezTo>
                    <a:pt x="7" y="69"/>
                    <a:pt x="7" y="69"/>
                    <a:pt x="7" y="69"/>
                  </a:cubicBezTo>
                  <a:cubicBezTo>
                    <a:pt x="17" y="67"/>
                    <a:pt x="17" y="67"/>
                    <a:pt x="17" y="67"/>
                  </a:cubicBezTo>
                  <a:cubicBezTo>
                    <a:pt x="18" y="69"/>
                    <a:pt x="19" y="70"/>
                    <a:pt x="20" y="71"/>
                  </a:cubicBezTo>
                  <a:cubicBezTo>
                    <a:pt x="18" y="81"/>
                    <a:pt x="18" y="81"/>
                    <a:pt x="18" y="81"/>
                  </a:cubicBezTo>
                  <a:cubicBezTo>
                    <a:pt x="24" y="84"/>
                    <a:pt x="24" y="84"/>
                    <a:pt x="24" y="84"/>
                  </a:cubicBezTo>
                  <a:cubicBezTo>
                    <a:pt x="32" y="78"/>
                    <a:pt x="32" y="78"/>
                    <a:pt x="32" y="78"/>
                  </a:cubicBezTo>
                  <a:cubicBezTo>
                    <a:pt x="33" y="78"/>
                    <a:pt x="34" y="78"/>
                    <a:pt x="36" y="79"/>
                  </a:cubicBezTo>
                  <a:cubicBezTo>
                    <a:pt x="39" y="89"/>
                    <a:pt x="39" y="89"/>
                    <a:pt x="39" y="89"/>
                  </a:cubicBezTo>
                  <a:cubicBezTo>
                    <a:pt x="46" y="89"/>
                    <a:pt x="46" y="89"/>
                    <a:pt x="46" y="89"/>
                  </a:cubicBezTo>
                  <a:cubicBezTo>
                    <a:pt x="49" y="79"/>
                    <a:pt x="49" y="79"/>
                    <a:pt x="49" y="79"/>
                  </a:cubicBezTo>
                  <a:cubicBezTo>
                    <a:pt x="50" y="78"/>
                    <a:pt x="52" y="78"/>
                    <a:pt x="53" y="78"/>
                  </a:cubicBezTo>
                  <a:cubicBezTo>
                    <a:pt x="61" y="84"/>
                    <a:pt x="61" y="84"/>
                    <a:pt x="61" y="84"/>
                  </a:cubicBezTo>
                  <a:cubicBezTo>
                    <a:pt x="67" y="81"/>
                    <a:pt x="67" y="81"/>
                    <a:pt x="67" y="81"/>
                  </a:cubicBezTo>
                  <a:cubicBezTo>
                    <a:pt x="65" y="71"/>
                    <a:pt x="65" y="71"/>
                    <a:pt x="65" y="71"/>
                  </a:cubicBezTo>
                  <a:cubicBezTo>
                    <a:pt x="66" y="70"/>
                    <a:pt x="67" y="69"/>
                    <a:pt x="68" y="67"/>
                  </a:cubicBezTo>
                  <a:cubicBezTo>
                    <a:pt x="78" y="69"/>
                    <a:pt x="78" y="69"/>
                    <a:pt x="78" y="69"/>
                  </a:cubicBezTo>
                  <a:cubicBezTo>
                    <a:pt x="81" y="63"/>
                    <a:pt x="81" y="63"/>
                    <a:pt x="81" y="63"/>
                  </a:cubicBezTo>
                  <a:cubicBezTo>
                    <a:pt x="74" y="55"/>
                    <a:pt x="74" y="55"/>
                    <a:pt x="74" y="55"/>
                  </a:cubicBezTo>
                  <a:cubicBezTo>
                    <a:pt x="75" y="54"/>
                    <a:pt x="75" y="53"/>
                    <a:pt x="75" y="51"/>
                  </a:cubicBezTo>
                  <a:lnTo>
                    <a:pt x="85" y="48"/>
                  </a:lnTo>
                  <a:close/>
                  <a:moveTo>
                    <a:pt x="42" y="62"/>
                  </a:moveTo>
                  <a:cubicBezTo>
                    <a:pt x="33" y="62"/>
                    <a:pt x="25" y="54"/>
                    <a:pt x="25" y="44"/>
                  </a:cubicBezTo>
                  <a:cubicBezTo>
                    <a:pt x="25" y="34"/>
                    <a:pt x="33" y="27"/>
                    <a:pt x="42" y="27"/>
                  </a:cubicBezTo>
                  <a:cubicBezTo>
                    <a:pt x="52" y="27"/>
                    <a:pt x="59" y="34"/>
                    <a:pt x="59" y="44"/>
                  </a:cubicBezTo>
                  <a:cubicBezTo>
                    <a:pt x="59" y="54"/>
                    <a:pt x="52" y="62"/>
                    <a:pt x="4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59"/>
            <p:cNvSpPr>
              <a:spLocks noEditPoints="1"/>
            </p:cNvSpPr>
            <p:nvPr/>
          </p:nvSpPr>
          <p:spPr bwMode="auto">
            <a:xfrm>
              <a:off x="1200150" y="2738438"/>
              <a:ext cx="28575" cy="31750"/>
            </a:xfrm>
            <a:custGeom>
              <a:avLst/>
              <a:gdLst>
                <a:gd name="T0" fmla="*/ 27 w 27"/>
                <a:gd name="T1" fmla="*/ 16 h 29"/>
                <a:gd name="T2" fmla="*/ 27 w 27"/>
                <a:gd name="T3" fmla="*/ 14 h 29"/>
                <a:gd name="T4" fmla="*/ 24 w 27"/>
                <a:gd name="T5" fmla="*/ 13 h 29"/>
                <a:gd name="T6" fmla="*/ 24 w 27"/>
                <a:gd name="T7" fmla="*/ 11 h 29"/>
                <a:gd name="T8" fmla="*/ 26 w 27"/>
                <a:gd name="T9" fmla="*/ 9 h 29"/>
                <a:gd name="T10" fmla="*/ 25 w 27"/>
                <a:gd name="T11" fmla="*/ 7 h 29"/>
                <a:gd name="T12" fmla="*/ 22 w 27"/>
                <a:gd name="T13" fmla="*/ 7 h 29"/>
                <a:gd name="T14" fmla="*/ 22 w 27"/>
                <a:gd name="T15" fmla="*/ 7 h 29"/>
                <a:gd name="T16" fmla="*/ 21 w 27"/>
                <a:gd name="T17" fmla="*/ 6 h 29"/>
                <a:gd name="T18" fmla="*/ 21 w 27"/>
                <a:gd name="T19" fmla="*/ 6 h 29"/>
                <a:gd name="T20" fmla="*/ 21 w 27"/>
                <a:gd name="T21" fmla="*/ 3 h 29"/>
                <a:gd name="T22" fmla="*/ 19 w 27"/>
                <a:gd name="T23" fmla="*/ 2 h 29"/>
                <a:gd name="T24" fmla="*/ 17 w 27"/>
                <a:gd name="T25" fmla="*/ 4 h 29"/>
                <a:gd name="T26" fmla="*/ 17 w 27"/>
                <a:gd name="T27" fmla="*/ 4 h 29"/>
                <a:gd name="T28" fmla="*/ 16 w 27"/>
                <a:gd name="T29" fmla="*/ 4 h 29"/>
                <a:gd name="T30" fmla="*/ 16 w 27"/>
                <a:gd name="T31" fmla="*/ 4 h 29"/>
                <a:gd name="T32" fmla="*/ 15 w 27"/>
                <a:gd name="T33" fmla="*/ 0 h 29"/>
                <a:gd name="T34" fmla="*/ 12 w 27"/>
                <a:gd name="T35" fmla="*/ 0 h 29"/>
                <a:gd name="T36" fmla="*/ 11 w 27"/>
                <a:gd name="T37" fmla="*/ 4 h 29"/>
                <a:gd name="T38" fmla="*/ 11 w 27"/>
                <a:gd name="T39" fmla="*/ 4 h 29"/>
                <a:gd name="T40" fmla="*/ 10 w 27"/>
                <a:gd name="T41" fmla="*/ 4 h 29"/>
                <a:gd name="T42" fmla="*/ 10 w 27"/>
                <a:gd name="T43" fmla="*/ 4 h 29"/>
                <a:gd name="T44" fmla="*/ 7 w 27"/>
                <a:gd name="T45" fmla="*/ 2 h 29"/>
                <a:gd name="T46" fmla="*/ 6 w 27"/>
                <a:gd name="T47" fmla="*/ 3 h 29"/>
                <a:gd name="T48" fmla="*/ 6 w 27"/>
                <a:gd name="T49" fmla="*/ 6 h 29"/>
                <a:gd name="T50" fmla="*/ 6 w 27"/>
                <a:gd name="T51" fmla="*/ 6 h 29"/>
                <a:gd name="T52" fmla="*/ 5 w 27"/>
                <a:gd name="T53" fmla="*/ 7 h 29"/>
                <a:gd name="T54" fmla="*/ 5 w 27"/>
                <a:gd name="T55" fmla="*/ 7 h 29"/>
                <a:gd name="T56" fmla="*/ 2 w 27"/>
                <a:gd name="T57" fmla="*/ 7 h 29"/>
                <a:gd name="T58" fmla="*/ 1 w 27"/>
                <a:gd name="T59" fmla="*/ 9 h 29"/>
                <a:gd name="T60" fmla="*/ 3 w 27"/>
                <a:gd name="T61" fmla="*/ 11 h 29"/>
                <a:gd name="T62" fmla="*/ 3 w 27"/>
                <a:gd name="T63" fmla="*/ 13 h 29"/>
                <a:gd name="T64" fmla="*/ 0 w 27"/>
                <a:gd name="T65" fmla="*/ 14 h 29"/>
                <a:gd name="T66" fmla="*/ 0 w 27"/>
                <a:gd name="T67" fmla="*/ 16 h 29"/>
                <a:gd name="T68" fmla="*/ 3 w 27"/>
                <a:gd name="T69" fmla="*/ 17 h 29"/>
                <a:gd name="T70" fmla="*/ 3 w 27"/>
                <a:gd name="T71" fmla="*/ 19 h 29"/>
                <a:gd name="T72" fmla="*/ 1 w 27"/>
                <a:gd name="T73" fmla="*/ 21 h 29"/>
                <a:gd name="T74" fmla="*/ 2 w 27"/>
                <a:gd name="T75" fmla="*/ 23 h 29"/>
                <a:gd name="T76" fmla="*/ 5 w 27"/>
                <a:gd name="T77" fmla="*/ 22 h 29"/>
                <a:gd name="T78" fmla="*/ 6 w 27"/>
                <a:gd name="T79" fmla="*/ 23 h 29"/>
                <a:gd name="T80" fmla="*/ 6 w 27"/>
                <a:gd name="T81" fmla="*/ 27 h 29"/>
                <a:gd name="T82" fmla="*/ 7 w 27"/>
                <a:gd name="T83" fmla="*/ 28 h 29"/>
                <a:gd name="T84" fmla="*/ 10 w 27"/>
                <a:gd name="T85" fmla="*/ 26 h 29"/>
                <a:gd name="T86" fmla="*/ 11 w 27"/>
                <a:gd name="T87" fmla="*/ 26 h 29"/>
                <a:gd name="T88" fmla="*/ 12 w 27"/>
                <a:gd name="T89" fmla="*/ 29 h 29"/>
                <a:gd name="T90" fmla="*/ 15 w 27"/>
                <a:gd name="T91" fmla="*/ 29 h 29"/>
                <a:gd name="T92" fmla="*/ 16 w 27"/>
                <a:gd name="T93" fmla="*/ 26 h 29"/>
                <a:gd name="T94" fmla="*/ 17 w 27"/>
                <a:gd name="T95" fmla="*/ 26 h 29"/>
                <a:gd name="T96" fmla="*/ 19 w 27"/>
                <a:gd name="T97" fmla="*/ 28 h 29"/>
                <a:gd name="T98" fmla="*/ 21 w 27"/>
                <a:gd name="T99" fmla="*/ 27 h 29"/>
                <a:gd name="T100" fmla="*/ 21 w 27"/>
                <a:gd name="T101" fmla="*/ 23 h 29"/>
                <a:gd name="T102" fmla="*/ 22 w 27"/>
                <a:gd name="T103" fmla="*/ 22 h 29"/>
                <a:gd name="T104" fmla="*/ 25 w 27"/>
                <a:gd name="T105" fmla="*/ 23 h 29"/>
                <a:gd name="T106" fmla="*/ 26 w 27"/>
                <a:gd name="T107" fmla="*/ 21 h 29"/>
                <a:gd name="T108" fmla="*/ 24 w 27"/>
                <a:gd name="T109" fmla="*/ 19 h 29"/>
                <a:gd name="T110" fmla="*/ 24 w 27"/>
                <a:gd name="T111" fmla="*/ 17 h 29"/>
                <a:gd name="T112" fmla="*/ 27 w 27"/>
                <a:gd name="T113" fmla="*/ 16 h 29"/>
                <a:gd name="T114" fmla="*/ 13 w 27"/>
                <a:gd name="T115" fmla="*/ 21 h 29"/>
                <a:gd name="T116" fmla="*/ 8 w 27"/>
                <a:gd name="T117" fmla="*/ 15 h 29"/>
                <a:gd name="T118" fmla="*/ 13 w 27"/>
                <a:gd name="T119" fmla="*/ 9 h 29"/>
                <a:gd name="T120" fmla="*/ 19 w 27"/>
                <a:gd name="T121" fmla="*/ 15 h 29"/>
                <a:gd name="T122" fmla="*/ 13 w 27"/>
                <a:gd name="T123"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 h="29">
                  <a:moveTo>
                    <a:pt x="27" y="16"/>
                  </a:moveTo>
                  <a:cubicBezTo>
                    <a:pt x="27" y="14"/>
                    <a:pt x="27" y="14"/>
                    <a:pt x="27" y="14"/>
                  </a:cubicBezTo>
                  <a:cubicBezTo>
                    <a:pt x="24" y="13"/>
                    <a:pt x="24" y="13"/>
                    <a:pt x="24" y="13"/>
                  </a:cubicBezTo>
                  <a:cubicBezTo>
                    <a:pt x="24" y="12"/>
                    <a:pt x="24" y="12"/>
                    <a:pt x="24" y="11"/>
                  </a:cubicBezTo>
                  <a:cubicBezTo>
                    <a:pt x="26" y="9"/>
                    <a:pt x="26" y="9"/>
                    <a:pt x="26" y="9"/>
                  </a:cubicBezTo>
                  <a:cubicBezTo>
                    <a:pt x="25" y="7"/>
                    <a:pt x="25" y="7"/>
                    <a:pt x="25" y="7"/>
                  </a:cubicBezTo>
                  <a:cubicBezTo>
                    <a:pt x="22" y="7"/>
                    <a:pt x="22" y="7"/>
                    <a:pt x="22" y="7"/>
                  </a:cubicBezTo>
                  <a:cubicBezTo>
                    <a:pt x="22" y="7"/>
                    <a:pt x="22" y="7"/>
                    <a:pt x="22" y="7"/>
                  </a:cubicBezTo>
                  <a:cubicBezTo>
                    <a:pt x="21" y="7"/>
                    <a:pt x="21" y="7"/>
                    <a:pt x="21" y="6"/>
                  </a:cubicBezTo>
                  <a:cubicBezTo>
                    <a:pt x="21" y="6"/>
                    <a:pt x="21" y="6"/>
                    <a:pt x="21" y="6"/>
                  </a:cubicBezTo>
                  <a:cubicBezTo>
                    <a:pt x="21" y="3"/>
                    <a:pt x="21" y="3"/>
                    <a:pt x="21" y="3"/>
                  </a:cubicBezTo>
                  <a:cubicBezTo>
                    <a:pt x="19" y="2"/>
                    <a:pt x="19" y="2"/>
                    <a:pt x="19" y="2"/>
                  </a:cubicBezTo>
                  <a:cubicBezTo>
                    <a:pt x="17" y="4"/>
                    <a:pt x="17" y="4"/>
                    <a:pt x="17" y="4"/>
                  </a:cubicBezTo>
                  <a:cubicBezTo>
                    <a:pt x="17" y="4"/>
                    <a:pt x="17" y="4"/>
                    <a:pt x="17" y="4"/>
                  </a:cubicBezTo>
                  <a:cubicBezTo>
                    <a:pt x="16" y="4"/>
                    <a:pt x="16" y="4"/>
                    <a:pt x="16" y="4"/>
                  </a:cubicBezTo>
                  <a:cubicBezTo>
                    <a:pt x="16" y="4"/>
                    <a:pt x="16" y="4"/>
                    <a:pt x="16" y="4"/>
                  </a:cubicBezTo>
                  <a:cubicBezTo>
                    <a:pt x="15" y="0"/>
                    <a:pt x="15" y="0"/>
                    <a:pt x="15" y="0"/>
                  </a:cubicBezTo>
                  <a:cubicBezTo>
                    <a:pt x="12" y="0"/>
                    <a:pt x="12" y="0"/>
                    <a:pt x="12" y="0"/>
                  </a:cubicBezTo>
                  <a:cubicBezTo>
                    <a:pt x="11" y="4"/>
                    <a:pt x="11" y="4"/>
                    <a:pt x="11" y="4"/>
                  </a:cubicBezTo>
                  <a:cubicBezTo>
                    <a:pt x="11" y="4"/>
                    <a:pt x="11" y="4"/>
                    <a:pt x="11" y="4"/>
                  </a:cubicBezTo>
                  <a:cubicBezTo>
                    <a:pt x="11" y="4"/>
                    <a:pt x="10" y="4"/>
                    <a:pt x="10" y="4"/>
                  </a:cubicBezTo>
                  <a:cubicBezTo>
                    <a:pt x="10" y="4"/>
                    <a:pt x="10" y="4"/>
                    <a:pt x="10" y="4"/>
                  </a:cubicBezTo>
                  <a:cubicBezTo>
                    <a:pt x="7" y="2"/>
                    <a:pt x="7" y="2"/>
                    <a:pt x="7" y="2"/>
                  </a:cubicBezTo>
                  <a:cubicBezTo>
                    <a:pt x="6" y="3"/>
                    <a:pt x="6" y="3"/>
                    <a:pt x="6" y="3"/>
                  </a:cubicBezTo>
                  <a:cubicBezTo>
                    <a:pt x="6" y="6"/>
                    <a:pt x="6" y="6"/>
                    <a:pt x="6" y="6"/>
                  </a:cubicBezTo>
                  <a:cubicBezTo>
                    <a:pt x="6" y="6"/>
                    <a:pt x="6" y="6"/>
                    <a:pt x="6" y="6"/>
                  </a:cubicBezTo>
                  <a:cubicBezTo>
                    <a:pt x="6" y="7"/>
                    <a:pt x="6" y="7"/>
                    <a:pt x="5" y="7"/>
                  </a:cubicBezTo>
                  <a:cubicBezTo>
                    <a:pt x="5" y="7"/>
                    <a:pt x="5" y="7"/>
                    <a:pt x="5" y="7"/>
                  </a:cubicBezTo>
                  <a:cubicBezTo>
                    <a:pt x="2" y="7"/>
                    <a:pt x="2" y="7"/>
                    <a:pt x="2" y="7"/>
                  </a:cubicBezTo>
                  <a:cubicBezTo>
                    <a:pt x="1" y="9"/>
                    <a:pt x="1" y="9"/>
                    <a:pt x="1" y="9"/>
                  </a:cubicBezTo>
                  <a:cubicBezTo>
                    <a:pt x="3" y="11"/>
                    <a:pt x="3" y="11"/>
                    <a:pt x="3" y="11"/>
                  </a:cubicBezTo>
                  <a:cubicBezTo>
                    <a:pt x="3" y="12"/>
                    <a:pt x="3" y="12"/>
                    <a:pt x="3" y="13"/>
                  </a:cubicBezTo>
                  <a:cubicBezTo>
                    <a:pt x="0" y="14"/>
                    <a:pt x="0" y="14"/>
                    <a:pt x="0" y="14"/>
                  </a:cubicBezTo>
                  <a:cubicBezTo>
                    <a:pt x="0" y="16"/>
                    <a:pt x="0" y="16"/>
                    <a:pt x="0" y="16"/>
                  </a:cubicBezTo>
                  <a:cubicBezTo>
                    <a:pt x="3" y="17"/>
                    <a:pt x="3" y="17"/>
                    <a:pt x="3" y="17"/>
                  </a:cubicBezTo>
                  <a:cubicBezTo>
                    <a:pt x="3" y="18"/>
                    <a:pt x="3" y="18"/>
                    <a:pt x="3" y="19"/>
                  </a:cubicBezTo>
                  <a:cubicBezTo>
                    <a:pt x="1" y="21"/>
                    <a:pt x="1" y="21"/>
                    <a:pt x="1" y="21"/>
                  </a:cubicBezTo>
                  <a:cubicBezTo>
                    <a:pt x="2" y="23"/>
                    <a:pt x="2" y="23"/>
                    <a:pt x="2" y="23"/>
                  </a:cubicBezTo>
                  <a:cubicBezTo>
                    <a:pt x="5" y="22"/>
                    <a:pt x="5" y="22"/>
                    <a:pt x="5" y="22"/>
                  </a:cubicBezTo>
                  <a:cubicBezTo>
                    <a:pt x="6" y="23"/>
                    <a:pt x="6" y="23"/>
                    <a:pt x="6" y="23"/>
                  </a:cubicBezTo>
                  <a:cubicBezTo>
                    <a:pt x="6" y="27"/>
                    <a:pt x="6" y="27"/>
                    <a:pt x="6" y="27"/>
                  </a:cubicBezTo>
                  <a:cubicBezTo>
                    <a:pt x="7" y="28"/>
                    <a:pt x="7" y="28"/>
                    <a:pt x="7" y="28"/>
                  </a:cubicBezTo>
                  <a:cubicBezTo>
                    <a:pt x="10" y="26"/>
                    <a:pt x="10" y="26"/>
                    <a:pt x="10" y="26"/>
                  </a:cubicBezTo>
                  <a:cubicBezTo>
                    <a:pt x="10" y="26"/>
                    <a:pt x="11" y="26"/>
                    <a:pt x="11" y="26"/>
                  </a:cubicBezTo>
                  <a:cubicBezTo>
                    <a:pt x="12" y="29"/>
                    <a:pt x="12" y="29"/>
                    <a:pt x="12" y="29"/>
                  </a:cubicBezTo>
                  <a:cubicBezTo>
                    <a:pt x="15" y="29"/>
                    <a:pt x="15" y="29"/>
                    <a:pt x="15" y="29"/>
                  </a:cubicBezTo>
                  <a:cubicBezTo>
                    <a:pt x="16" y="26"/>
                    <a:pt x="16" y="26"/>
                    <a:pt x="16" y="26"/>
                  </a:cubicBezTo>
                  <a:cubicBezTo>
                    <a:pt x="16" y="26"/>
                    <a:pt x="17" y="26"/>
                    <a:pt x="17" y="26"/>
                  </a:cubicBezTo>
                  <a:cubicBezTo>
                    <a:pt x="19" y="28"/>
                    <a:pt x="19" y="28"/>
                    <a:pt x="19" y="28"/>
                  </a:cubicBezTo>
                  <a:cubicBezTo>
                    <a:pt x="21" y="27"/>
                    <a:pt x="21" y="27"/>
                    <a:pt x="21" y="27"/>
                  </a:cubicBezTo>
                  <a:cubicBezTo>
                    <a:pt x="21" y="23"/>
                    <a:pt x="21" y="23"/>
                    <a:pt x="21" y="23"/>
                  </a:cubicBezTo>
                  <a:cubicBezTo>
                    <a:pt x="21" y="23"/>
                    <a:pt x="21" y="23"/>
                    <a:pt x="22" y="22"/>
                  </a:cubicBezTo>
                  <a:cubicBezTo>
                    <a:pt x="25" y="23"/>
                    <a:pt x="25" y="23"/>
                    <a:pt x="25" y="23"/>
                  </a:cubicBezTo>
                  <a:cubicBezTo>
                    <a:pt x="26" y="21"/>
                    <a:pt x="26" y="21"/>
                    <a:pt x="26" y="21"/>
                  </a:cubicBezTo>
                  <a:cubicBezTo>
                    <a:pt x="24" y="19"/>
                    <a:pt x="24" y="19"/>
                    <a:pt x="24" y="19"/>
                  </a:cubicBezTo>
                  <a:cubicBezTo>
                    <a:pt x="24" y="18"/>
                    <a:pt x="24" y="18"/>
                    <a:pt x="24" y="17"/>
                  </a:cubicBezTo>
                  <a:lnTo>
                    <a:pt x="27" y="16"/>
                  </a:lnTo>
                  <a:close/>
                  <a:moveTo>
                    <a:pt x="13" y="21"/>
                  </a:moveTo>
                  <a:cubicBezTo>
                    <a:pt x="10" y="21"/>
                    <a:pt x="8" y="18"/>
                    <a:pt x="8" y="15"/>
                  </a:cubicBezTo>
                  <a:cubicBezTo>
                    <a:pt x="8" y="12"/>
                    <a:pt x="10" y="9"/>
                    <a:pt x="13" y="9"/>
                  </a:cubicBezTo>
                  <a:cubicBezTo>
                    <a:pt x="16" y="9"/>
                    <a:pt x="19" y="12"/>
                    <a:pt x="19" y="15"/>
                  </a:cubicBezTo>
                  <a:cubicBezTo>
                    <a:pt x="19" y="18"/>
                    <a:pt x="16" y="21"/>
                    <a:pt x="13"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60"/>
            <p:cNvSpPr>
              <a:spLocks noEditPoints="1"/>
            </p:cNvSpPr>
            <p:nvPr/>
          </p:nvSpPr>
          <p:spPr bwMode="auto">
            <a:xfrm>
              <a:off x="1347788" y="2432051"/>
              <a:ext cx="50800" cy="50800"/>
            </a:xfrm>
            <a:custGeom>
              <a:avLst/>
              <a:gdLst>
                <a:gd name="T0" fmla="*/ 47 w 47"/>
                <a:gd name="T1" fmla="*/ 27 h 49"/>
                <a:gd name="T2" fmla="*/ 47 w 47"/>
                <a:gd name="T3" fmla="*/ 23 h 49"/>
                <a:gd name="T4" fmla="*/ 42 w 47"/>
                <a:gd name="T5" fmla="*/ 21 h 49"/>
                <a:gd name="T6" fmla="*/ 41 w 47"/>
                <a:gd name="T7" fmla="*/ 19 h 49"/>
                <a:gd name="T8" fmla="*/ 45 w 47"/>
                <a:gd name="T9" fmla="*/ 14 h 49"/>
                <a:gd name="T10" fmla="*/ 43 w 47"/>
                <a:gd name="T11" fmla="*/ 11 h 49"/>
                <a:gd name="T12" fmla="*/ 38 w 47"/>
                <a:gd name="T13" fmla="*/ 12 h 49"/>
                <a:gd name="T14" fmla="*/ 38 w 47"/>
                <a:gd name="T15" fmla="*/ 12 h 49"/>
                <a:gd name="T16" fmla="*/ 36 w 47"/>
                <a:gd name="T17" fmla="*/ 10 h 49"/>
                <a:gd name="T18" fmla="*/ 36 w 47"/>
                <a:gd name="T19" fmla="*/ 10 h 49"/>
                <a:gd name="T20" fmla="*/ 37 w 47"/>
                <a:gd name="T21" fmla="*/ 5 h 49"/>
                <a:gd name="T22" fmla="*/ 34 w 47"/>
                <a:gd name="T23" fmla="*/ 3 h 49"/>
                <a:gd name="T24" fmla="*/ 30 w 47"/>
                <a:gd name="T25" fmla="*/ 7 h 49"/>
                <a:gd name="T26" fmla="*/ 30 w 47"/>
                <a:gd name="T27" fmla="*/ 7 h 49"/>
                <a:gd name="T28" fmla="*/ 27 w 47"/>
                <a:gd name="T29" fmla="*/ 6 h 49"/>
                <a:gd name="T30" fmla="*/ 27 w 47"/>
                <a:gd name="T31" fmla="*/ 6 h 49"/>
                <a:gd name="T32" fmla="*/ 26 w 47"/>
                <a:gd name="T33" fmla="*/ 0 h 49"/>
                <a:gd name="T34" fmla="*/ 22 w 47"/>
                <a:gd name="T35" fmla="*/ 0 h 49"/>
                <a:gd name="T36" fmla="*/ 20 w 47"/>
                <a:gd name="T37" fmla="*/ 6 h 49"/>
                <a:gd name="T38" fmla="*/ 20 w 47"/>
                <a:gd name="T39" fmla="*/ 6 h 49"/>
                <a:gd name="T40" fmla="*/ 18 w 47"/>
                <a:gd name="T41" fmla="*/ 7 h 49"/>
                <a:gd name="T42" fmla="*/ 18 w 47"/>
                <a:gd name="T43" fmla="*/ 7 h 49"/>
                <a:gd name="T44" fmla="*/ 14 w 47"/>
                <a:gd name="T45" fmla="*/ 3 h 49"/>
                <a:gd name="T46" fmla="*/ 10 w 47"/>
                <a:gd name="T47" fmla="*/ 5 h 49"/>
                <a:gd name="T48" fmla="*/ 12 w 47"/>
                <a:gd name="T49" fmla="*/ 10 h 49"/>
                <a:gd name="T50" fmla="*/ 12 w 47"/>
                <a:gd name="T51" fmla="*/ 10 h 49"/>
                <a:gd name="T52" fmla="*/ 10 w 47"/>
                <a:gd name="T53" fmla="*/ 12 h 49"/>
                <a:gd name="T54" fmla="*/ 10 w 47"/>
                <a:gd name="T55" fmla="*/ 12 h 49"/>
                <a:gd name="T56" fmla="*/ 4 w 47"/>
                <a:gd name="T57" fmla="*/ 11 h 49"/>
                <a:gd name="T58" fmla="*/ 3 w 47"/>
                <a:gd name="T59" fmla="*/ 14 h 49"/>
                <a:gd name="T60" fmla="*/ 6 w 47"/>
                <a:gd name="T61" fmla="*/ 19 h 49"/>
                <a:gd name="T62" fmla="*/ 6 w 47"/>
                <a:gd name="T63" fmla="*/ 21 h 49"/>
                <a:gd name="T64" fmla="*/ 0 w 47"/>
                <a:gd name="T65" fmla="*/ 23 h 49"/>
                <a:gd name="T66" fmla="*/ 0 w 47"/>
                <a:gd name="T67" fmla="*/ 27 h 49"/>
                <a:gd name="T68" fmla="*/ 6 w 47"/>
                <a:gd name="T69" fmla="*/ 29 h 49"/>
                <a:gd name="T70" fmla="*/ 6 w 47"/>
                <a:gd name="T71" fmla="*/ 31 h 49"/>
                <a:gd name="T72" fmla="*/ 3 w 47"/>
                <a:gd name="T73" fmla="*/ 35 h 49"/>
                <a:gd name="T74" fmla="*/ 4 w 47"/>
                <a:gd name="T75" fmla="*/ 39 h 49"/>
                <a:gd name="T76" fmla="*/ 10 w 47"/>
                <a:gd name="T77" fmla="*/ 38 h 49"/>
                <a:gd name="T78" fmla="*/ 12 w 47"/>
                <a:gd name="T79" fmla="*/ 39 h 49"/>
                <a:gd name="T80" fmla="*/ 10 w 47"/>
                <a:gd name="T81" fmla="*/ 45 h 49"/>
                <a:gd name="T82" fmla="*/ 14 w 47"/>
                <a:gd name="T83" fmla="*/ 47 h 49"/>
                <a:gd name="T84" fmla="*/ 18 w 47"/>
                <a:gd name="T85" fmla="*/ 43 h 49"/>
                <a:gd name="T86" fmla="*/ 20 w 47"/>
                <a:gd name="T87" fmla="*/ 44 h 49"/>
                <a:gd name="T88" fmla="*/ 22 w 47"/>
                <a:gd name="T89" fmla="*/ 49 h 49"/>
                <a:gd name="T90" fmla="*/ 26 w 47"/>
                <a:gd name="T91" fmla="*/ 49 h 49"/>
                <a:gd name="T92" fmla="*/ 27 w 47"/>
                <a:gd name="T93" fmla="*/ 44 h 49"/>
                <a:gd name="T94" fmla="*/ 30 w 47"/>
                <a:gd name="T95" fmla="*/ 43 h 49"/>
                <a:gd name="T96" fmla="*/ 34 w 47"/>
                <a:gd name="T97" fmla="*/ 47 h 49"/>
                <a:gd name="T98" fmla="*/ 37 w 47"/>
                <a:gd name="T99" fmla="*/ 45 h 49"/>
                <a:gd name="T100" fmla="*/ 36 w 47"/>
                <a:gd name="T101" fmla="*/ 39 h 49"/>
                <a:gd name="T102" fmla="*/ 38 w 47"/>
                <a:gd name="T103" fmla="*/ 38 h 49"/>
                <a:gd name="T104" fmla="*/ 43 w 47"/>
                <a:gd name="T105" fmla="*/ 39 h 49"/>
                <a:gd name="T106" fmla="*/ 45 w 47"/>
                <a:gd name="T107" fmla="*/ 35 h 49"/>
                <a:gd name="T108" fmla="*/ 41 w 47"/>
                <a:gd name="T109" fmla="*/ 31 h 49"/>
                <a:gd name="T110" fmla="*/ 42 w 47"/>
                <a:gd name="T111" fmla="*/ 29 h 49"/>
                <a:gd name="T112" fmla="*/ 47 w 47"/>
                <a:gd name="T113" fmla="*/ 27 h 49"/>
                <a:gd name="T114" fmla="*/ 24 w 47"/>
                <a:gd name="T115" fmla="*/ 35 h 49"/>
                <a:gd name="T116" fmla="*/ 14 w 47"/>
                <a:gd name="T117" fmla="*/ 25 h 49"/>
                <a:gd name="T118" fmla="*/ 24 w 47"/>
                <a:gd name="T119" fmla="*/ 15 h 49"/>
                <a:gd name="T120" fmla="*/ 33 w 47"/>
                <a:gd name="T121" fmla="*/ 25 h 49"/>
                <a:gd name="T122" fmla="*/ 24 w 47"/>
                <a:gd name="T123" fmla="*/ 3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 h="49">
                  <a:moveTo>
                    <a:pt x="47" y="27"/>
                  </a:moveTo>
                  <a:cubicBezTo>
                    <a:pt x="47" y="23"/>
                    <a:pt x="47" y="23"/>
                    <a:pt x="47" y="23"/>
                  </a:cubicBezTo>
                  <a:cubicBezTo>
                    <a:pt x="42" y="21"/>
                    <a:pt x="42" y="21"/>
                    <a:pt x="42" y="21"/>
                  </a:cubicBezTo>
                  <a:cubicBezTo>
                    <a:pt x="42" y="20"/>
                    <a:pt x="41" y="19"/>
                    <a:pt x="41" y="19"/>
                  </a:cubicBezTo>
                  <a:cubicBezTo>
                    <a:pt x="45" y="14"/>
                    <a:pt x="45" y="14"/>
                    <a:pt x="45" y="14"/>
                  </a:cubicBezTo>
                  <a:cubicBezTo>
                    <a:pt x="43" y="11"/>
                    <a:pt x="43" y="11"/>
                    <a:pt x="43" y="11"/>
                  </a:cubicBezTo>
                  <a:cubicBezTo>
                    <a:pt x="38" y="12"/>
                    <a:pt x="38" y="12"/>
                    <a:pt x="38" y="12"/>
                  </a:cubicBezTo>
                  <a:cubicBezTo>
                    <a:pt x="38" y="12"/>
                    <a:pt x="38" y="12"/>
                    <a:pt x="38" y="12"/>
                  </a:cubicBezTo>
                  <a:cubicBezTo>
                    <a:pt x="37" y="11"/>
                    <a:pt x="37" y="11"/>
                    <a:pt x="36" y="10"/>
                  </a:cubicBezTo>
                  <a:cubicBezTo>
                    <a:pt x="36" y="10"/>
                    <a:pt x="36" y="10"/>
                    <a:pt x="36" y="10"/>
                  </a:cubicBezTo>
                  <a:cubicBezTo>
                    <a:pt x="37" y="5"/>
                    <a:pt x="37" y="5"/>
                    <a:pt x="37" y="5"/>
                  </a:cubicBezTo>
                  <a:cubicBezTo>
                    <a:pt x="34" y="3"/>
                    <a:pt x="34" y="3"/>
                    <a:pt x="34" y="3"/>
                  </a:cubicBezTo>
                  <a:cubicBezTo>
                    <a:pt x="30" y="7"/>
                    <a:pt x="30" y="7"/>
                    <a:pt x="30" y="7"/>
                  </a:cubicBezTo>
                  <a:cubicBezTo>
                    <a:pt x="30" y="7"/>
                    <a:pt x="30" y="7"/>
                    <a:pt x="30" y="7"/>
                  </a:cubicBezTo>
                  <a:cubicBezTo>
                    <a:pt x="29" y="6"/>
                    <a:pt x="28" y="6"/>
                    <a:pt x="27" y="6"/>
                  </a:cubicBezTo>
                  <a:cubicBezTo>
                    <a:pt x="27" y="6"/>
                    <a:pt x="27" y="6"/>
                    <a:pt x="27" y="6"/>
                  </a:cubicBezTo>
                  <a:cubicBezTo>
                    <a:pt x="26" y="0"/>
                    <a:pt x="26" y="0"/>
                    <a:pt x="26" y="0"/>
                  </a:cubicBezTo>
                  <a:cubicBezTo>
                    <a:pt x="22" y="0"/>
                    <a:pt x="22" y="0"/>
                    <a:pt x="22" y="0"/>
                  </a:cubicBezTo>
                  <a:cubicBezTo>
                    <a:pt x="20" y="6"/>
                    <a:pt x="20" y="6"/>
                    <a:pt x="20" y="6"/>
                  </a:cubicBezTo>
                  <a:cubicBezTo>
                    <a:pt x="20" y="6"/>
                    <a:pt x="20" y="6"/>
                    <a:pt x="20" y="6"/>
                  </a:cubicBezTo>
                  <a:cubicBezTo>
                    <a:pt x="19" y="6"/>
                    <a:pt x="19" y="6"/>
                    <a:pt x="18" y="7"/>
                  </a:cubicBezTo>
                  <a:cubicBezTo>
                    <a:pt x="18" y="7"/>
                    <a:pt x="18" y="7"/>
                    <a:pt x="18" y="7"/>
                  </a:cubicBezTo>
                  <a:cubicBezTo>
                    <a:pt x="14" y="3"/>
                    <a:pt x="14" y="3"/>
                    <a:pt x="14" y="3"/>
                  </a:cubicBezTo>
                  <a:cubicBezTo>
                    <a:pt x="10" y="5"/>
                    <a:pt x="10" y="5"/>
                    <a:pt x="10" y="5"/>
                  </a:cubicBezTo>
                  <a:cubicBezTo>
                    <a:pt x="12" y="10"/>
                    <a:pt x="12" y="10"/>
                    <a:pt x="12" y="10"/>
                  </a:cubicBezTo>
                  <a:cubicBezTo>
                    <a:pt x="12" y="10"/>
                    <a:pt x="12" y="10"/>
                    <a:pt x="12" y="10"/>
                  </a:cubicBezTo>
                  <a:cubicBezTo>
                    <a:pt x="11" y="11"/>
                    <a:pt x="10" y="11"/>
                    <a:pt x="10" y="12"/>
                  </a:cubicBezTo>
                  <a:cubicBezTo>
                    <a:pt x="10" y="12"/>
                    <a:pt x="10" y="12"/>
                    <a:pt x="10" y="12"/>
                  </a:cubicBezTo>
                  <a:cubicBezTo>
                    <a:pt x="4" y="11"/>
                    <a:pt x="4" y="11"/>
                    <a:pt x="4" y="11"/>
                  </a:cubicBezTo>
                  <a:cubicBezTo>
                    <a:pt x="3" y="14"/>
                    <a:pt x="3" y="14"/>
                    <a:pt x="3" y="14"/>
                  </a:cubicBezTo>
                  <a:cubicBezTo>
                    <a:pt x="6" y="19"/>
                    <a:pt x="6" y="19"/>
                    <a:pt x="6" y="19"/>
                  </a:cubicBezTo>
                  <a:cubicBezTo>
                    <a:pt x="6" y="19"/>
                    <a:pt x="6" y="20"/>
                    <a:pt x="6" y="21"/>
                  </a:cubicBezTo>
                  <a:cubicBezTo>
                    <a:pt x="0" y="23"/>
                    <a:pt x="0" y="23"/>
                    <a:pt x="0" y="23"/>
                  </a:cubicBezTo>
                  <a:cubicBezTo>
                    <a:pt x="0" y="27"/>
                    <a:pt x="0" y="27"/>
                    <a:pt x="0" y="27"/>
                  </a:cubicBezTo>
                  <a:cubicBezTo>
                    <a:pt x="6" y="29"/>
                    <a:pt x="6" y="29"/>
                    <a:pt x="6" y="29"/>
                  </a:cubicBezTo>
                  <a:cubicBezTo>
                    <a:pt x="6" y="29"/>
                    <a:pt x="6" y="30"/>
                    <a:pt x="6" y="31"/>
                  </a:cubicBezTo>
                  <a:cubicBezTo>
                    <a:pt x="3" y="35"/>
                    <a:pt x="3" y="35"/>
                    <a:pt x="3" y="35"/>
                  </a:cubicBezTo>
                  <a:cubicBezTo>
                    <a:pt x="4" y="39"/>
                    <a:pt x="4" y="39"/>
                    <a:pt x="4" y="39"/>
                  </a:cubicBezTo>
                  <a:cubicBezTo>
                    <a:pt x="10" y="38"/>
                    <a:pt x="10" y="38"/>
                    <a:pt x="10" y="38"/>
                  </a:cubicBezTo>
                  <a:cubicBezTo>
                    <a:pt x="10" y="38"/>
                    <a:pt x="11" y="39"/>
                    <a:pt x="12" y="39"/>
                  </a:cubicBezTo>
                  <a:cubicBezTo>
                    <a:pt x="10" y="45"/>
                    <a:pt x="10" y="45"/>
                    <a:pt x="10" y="45"/>
                  </a:cubicBezTo>
                  <a:cubicBezTo>
                    <a:pt x="14" y="47"/>
                    <a:pt x="14" y="47"/>
                    <a:pt x="14" y="47"/>
                  </a:cubicBezTo>
                  <a:cubicBezTo>
                    <a:pt x="18" y="43"/>
                    <a:pt x="18" y="43"/>
                    <a:pt x="18" y="43"/>
                  </a:cubicBezTo>
                  <a:cubicBezTo>
                    <a:pt x="19" y="43"/>
                    <a:pt x="19" y="44"/>
                    <a:pt x="20" y="44"/>
                  </a:cubicBezTo>
                  <a:cubicBezTo>
                    <a:pt x="22" y="49"/>
                    <a:pt x="22" y="49"/>
                    <a:pt x="22" y="49"/>
                  </a:cubicBezTo>
                  <a:cubicBezTo>
                    <a:pt x="26" y="49"/>
                    <a:pt x="26" y="49"/>
                    <a:pt x="26" y="49"/>
                  </a:cubicBezTo>
                  <a:cubicBezTo>
                    <a:pt x="27" y="44"/>
                    <a:pt x="27" y="44"/>
                    <a:pt x="27" y="44"/>
                  </a:cubicBezTo>
                  <a:cubicBezTo>
                    <a:pt x="28" y="44"/>
                    <a:pt x="29" y="43"/>
                    <a:pt x="30" y="43"/>
                  </a:cubicBezTo>
                  <a:cubicBezTo>
                    <a:pt x="34" y="47"/>
                    <a:pt x="34" y="47"/>
                    <a:pt x="34" y="47"/>
                  </a:cubicBezTo>
                  <a:cubicBezTo>
                    <a:pt x="37" y="45"/>
                    <a:pt x="37" y="45"/>
                    <a:pt x="37" y="45"/>
                  </a:cubicBezTo>
                  <a:cubicBezTo>
                    <a:pt x="36" y="39"/>
                    <a:pt x="36" y="39"/>
                    <a:pt x="36" y="39"/>
                  </a:cubicBezTo>
                  <a:cubicBezTo>
                    <a:pt x="37" y="39"/>
                    <a:pt x="37" y="38"/>
                    <a:pt x="38" y="38"/>
                  </a:cubicBezTo>
                  <a:cubicBezTo>
                    <a:pt x="43" y="39"/>
                    <a:pt x="43" y="39"/>
                    <a:pt x="43" y="39"/>
                  </a:cubicBezTo>
                  <a:cubicBezTo>
                    <a:pt x="45" y="35"/>
                    <a:pt x="45" y="35"/>
                    <a:pt x="45" y="35"/>
                  </a:cubicBezTo>
                  <a:cubicBezTo>
                    <a:pt x="41" y="31"/>
                    <a:pt x="41" y="31"/>
                    <a:pt x="41" y="31"/>
                  </a:cubicBezTo>
                  <a:cubicBezTo>
                    <a:pt x="41" y="30"/>
                    <a:pt x="42" y="29"/>
                    <a:pt x="42" y="29"/>
                  </a:cubicBezTo>
                  <a:lnTo>
                    <a:pt x="47" y="27"/>
                  </a:lnTo>
                  <a:close/>
                  <a:moveTo>
                    <a:pt x="24" y="35"/>
                  </a:moveTo>
                  <a:cubicBezTo>
                    <a:pt x="19" y="35"/>
                    <a:pt x="14" y="30"/>
                    <a:pt x="14" y="25"/>
                  </a:cubicBezTo>
                  <a:cubicBezTo>
                    <a:pt x="14" y="20"/>
                    <a:pt x="19" y="15"/>
                    <a:pt x="24" y="15"/>
                  </a:cubicBezTo>
                  <a:cubicBezTo>
                    <a:pt x="29" y="15"/>
                    <a:pt x="33" y="20"/>
                    <a:pt x="33" y="25"/>
                  </a:cubicBezTo>
                  <a:cubicBezTo>
                    <a:pt x="33" y="30"/>
                    <a:pt x="29" y="35"/>
                    <a:pt x="24"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61"/>
            <p:cNvSpPr>
              <a:spLocks noEditPoints="1"/>
            </p:cNvSpPr>
            <p:nvPr/>
          </p:nvSpPr>
          <p:spPr bwMode="auto">
            <a:xfrm>
              <a:off x="1270000" y="2611438"/>
              <a:ext cx="49213" cy="53975"/>
            </a:xfrm>
            <a:custGeom>
              <a:avLst/>
              <a:gdLst>
                <a:gd name="T0" fmla="*/ 46 w 47"/>
                <a:gd name="T1" fmla="*/ 35 h 50"/>
                <a:gd name="T2" fmla="*/ 47 w 47"/>
                <a:gd name="T3" fmla="*/ 31 h 50"/>
                <a:gd name="T4" fmla="*/ 42 w 47"/>
                <a:gd name="T5" fmla="*/ 27 h 50"/>
                <a:gd name="T6" fmla="*/ 42 w 47"/>
                <a:gd name="T7" fmla="*/ 25 h 50"/>
                <a:gd name="T8" fmla="*/ 47 w 47"/>
                <a:gd name="T9" fmla="*/ 22 h 50"/>
                <a:gd name="T10" fmla="*/ 46 w 47"/>
                <a:gd name="T11" fmla="*/ 18 h 50"/>
                <a:gd name="T12" fmla="*/ 41 w 47"/>
                <a:gd name="T13" fmla="*/ 17 h 50"/>
                <a:gd name="T14" fmla="*/ 41 w 47"/>
                <a:gd name="T15" fmla="*/ 17 h 50"/>
                <a:gd name="T16" fmla="*/ 40 w 47"/>
                <a:gd name="T17" fmla="*/ 15 h 50"/>
                <a:gd name="T18" fmla="*/ 40 w 47"/>
                <a:gd name="T19" fmla="*/ 15 h 50"/>
                <a:gd name="T20" fmla="*/ 42 w 47"/>
                <a:gd name="T21" fmla="*/ 10 h 50"/>
                <a:gd name="T22" fmla="*/ 40 w 47"/>
                <a:gd name="T23" fmla="*/ 7 h 50"/>
                <a:gd name="T24" fmla="*/ 35 w 47"/>
                <a:gd name="T25" fmla="*/ 9 h 50"/>
                <a:gd name="T26" fmla="*/ 35 w 47"/>
                <a:gd name="T27" fmla="*/ 9 h 50"/>
                <a:gd name="T28" fmla="*/ 33 w 47"/>
                <a:gd name="T29" fmla="*/ 8 h 50"/>
                <a:gd name="T30" fmla="*/ 33 w 47"/>
                <a:gd name="T31" fmla="*/ 8 h 50"/>
                <a:gd name="T32" fmla="*/ 33 w 47"/>
                <a:gd name="T33" fmla="*/ 2 h 50"/>
                <a:gd name="T34" fmla="*/ 29 w 47"/>
                <a:gd name="T35" fmla="*/ 1 h 50"/>
                <a:gd name="T36" fmla="*/ 25 w 47"/>
                <a:gd name="T37" fmla="*/ 5 h 50"/>
                <a:gd name="T38" fmla="*/ 25 w 47"/>
                <a:gd name="T39" fmla="*/ 5 h 50"/>
                <a:gd name="T40" fmla="*/ 23 w 47"/>
                <a:gd name="T41" fmla="*/ 5 h 50"/>
                <a:gd name="T42" fmla="*/ 23 w 47"/>
                <a:gd name="T43" fmla="*/ 5 h 50"/>
                <a:gd name="T44" fmla="*/ 20 w 47"/>
                <a:gd name="T45" fmla="*/ 0 h 50"/>
                <a:gd name="T46" fmla="*/ 16 w 47"/>
                <a:gd name="T47" fmla="*/ 1 h 50"/>
                <a:gd name="T48" fmla="*/ 16 w 47"/>
                <a:gd name="T49" fmla="*/ 7 h 50"/>
                <a:gd name="T50" fmla="*/ 16 w 47"/>
                <a:gd name="T51" fmla="*/ 7 h 50"/>
                <a:gd name="T52" fmla="*/ 14 w 47"/>
                <a:gd name="T53" fmla="*/ 8 h 50"/>
                <a:gd name="T54" fmla="*/ 14 w 47"/>
                <a:gd name="T55" fmla="*/ 8 h 50"/>
                <a:gd name="T56" fmla="*/ 9 w 47"/>
                <a:gd name="T57" fmla="*/ 5 h 50"/>
                <a:gd name="T58" fmla="*/ 6 w 47"/>
                <a:gd name="T59" fmla="*/ 8 h 50"/>
                <a:gd name="T60" fmla="*/ 8 w 47"/>
                <a:gd name="T61" fmla="*/ 13 h 50"/>
                <a:gd name="T62" fmla="*/ 7 w 47"/>
                <a:gd name="T63" fmla="*/ 15 h 50"/>
                <a:gd name="T64" fmla="*/ 1 w 47"/>
                <a:gd name="T65" fmla="*/ 15 h 50"/>
                <a:gd name="T66" fmla="*/ 0 w 47"/>
                <a:gd name="T67" fmla="*/ 19 h 50"/>
                <a:gd name="T68" fmla="*/ 4 w 47"/>
                <a:gd name="T69" fmla="*/ 23 h 50"/>
                <a:gd name="T70" fmla="*/ 4 w 47"/>
                <a:gd name="T71" fmla="*/ 25 h 50"/>
                <a:gd name="T72" fmla="*/ 0 w 47"/>
                <a:gd name="T73" fmla="*/ 28 h 50"/>
                <a:gd name="T74" fmla="*/ 0 w 47"/>
                <a:gd name="T75" fmla="*/ 32 h 50"/>
                <a:gd name="T76" fmla="*/ 6 w 47"/>
                <a:gd name="T77" fmla="*/ 33 h 50"/>
                <a:gd name="T78" fmla="*/ 7 w 47"/>
                <a:gd name="T79" fmla="*/ 35 h 50"/>
                <a:gd name="T80" fmla="*/ 4 w 47"/>
                <a:gd name="T81" fmla="*/ 40 h 50"/>
                <a:gd name="T82" fmla="*/ 7 w 47"/>
                <a:gd name="T83" fmla="*/ 43 h 50"/>
                <a:gd name="T84" fmla="*/ 12 w 47"/>
                <a:gd name="T85" fmla="*/ 41 h 50"/>
                <a:gd name="T86" fmla="*/ 14 w 47"/>
                <a:gd name="T87" fmla="*/ 42 h 50"/>
                <a:gd name="T88" fmla="*/ 14 w 47"/>
                <a:gd name="T89" fmla="*/ 48 h 50"/>
                <a:gd name="T90" fmla="*/ 18 w 47"/>
                <a:gd name="T91" fmla="*/ 49 h 50"/>
                <a:gd name="T92" fmla="*/ 21 w 47"/>
                <a:gd name="T93" fmla="*/ 45 h 50"/>
                <a:gd name="T94" fmla="*/ 24 w 47"/>
                <a:gd name="T95" fmla="*/ 45 h 50"/>
                <a:gd name="T96" fmla="*/ 27 w 47"/>
                <a:gd name="T97" fmla="*/ 50 h 50"/>
                <a:gd name="T98" fmla="*/ 30 w 47"/>
                <a:gd name="T99" fmla="*/ 49 h 50"/>
                <a:gd name="T100" fmla="*/ 31 w 47"/>
                <a:gd name="T101" fmla="*/ 43 h 50"/>
                <a:gd name="T102" fmla="*/ 33 w 47"/>
                <a:gd name="T103" fmla="*/ 42 h 50"/>
                <a:gd name="T104" fmla="*/ 38 w 47"/>
                <a:gd name="T105" fmla="*/ 45 h 50"/>
                <a:gd name="T106" fmla="*/ 41 w 47"/>
                <a:gd name="T107" fmla="*/ 42 h 50"/>
                <a:gd name="T108" fmla="*/ 39 w 47"/>
                <a:gd name="T109" fmla="*/ 37 h 50"/>
                <a:gd name="T110" fmla="*/ 40 w 47"/>
                <a:gd name="T111" fmla="*/ 35 h 50"/>
                <a:gd name="T112" fmla="*/ 46 w 47"/>
                <a:gd name="T113" fmla="*/ 35 h 50"/>
                <a:gd name="T114" fmla="*/ 20 w 47"/>
                <a:gd name="T115" fmla="*/ 35 h 50"/>
                <a:gd name="T116" fmla="*/ 14 w 47"/>
                <a:gd name="T117" fmla="*/ 22 h 50"/>
                <a:gd name="T118" fmla="*/ 26 w 47"/>
                <a:gd name="T119" fmla="*/ 16 h 50"/>
                <a:gd name="T120" fmla="*/ 32 w 47"/>
                <a:gd name="T121" fmla="*/ 28 h 50"/>
                <a:gd name="T122" fmla="*/ 20 w 47"/>
                <a:gd name="T123" fmla="*/ 3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 h="50">
                  <a:moveTo>
                    <a:pt x="46" y="35"/>
                  </a:moveTo>
                  <a:cubicBezTo>
                    <a:pt x="47" y="31"/>
                    <a:pt x="47" y="31"/>
                    <a:pt x="47" y="31"/>
                  </a:cubicBezTo>
                  <a:cubicBezTo>
                    <a:pt x="42" y="27"/>
                    <a:pt x="42" y="27"/>
                    <a:pt x="42" y="27"/>
                  </a:cubicBezTo>
                  <a:cubicBezTo>
                    <a:pt x="42" y="26"/>
                    <a:pt x="42" y="26"/>
                    <a:pt x="42" y="25"/>
                  </a:cubicBezTo>
                  <a:cubicBezTo>
                    <a:pt x="47" y="22"/>
                    <a:pt x="47" y="22"/>
                    <a:pt x="47" y="22"/>
                  </a:cubicBezTo>
                  <a:cubicBezTo>
                    <a:pt x="46" y="18"/>
                    <a:pt x="46" y="18"/>
                    <a:pt x="46" y="18"/>
                  </a:cubicBezTo>
                  <a:cubicBezTo>
                    <a:pt x="41" y="17"/>
                    <a:pt x="41" y="17"/>
                    <a:pt x="41" y="17"/>
                  </a:cubicBezTo>
                  <a:cubicBezTo>
                    <a:pt x="41" y="17"/>
                    <a:pt x="41" y="17"/>
                    <a:pt x="41" y="17"/>
                  </a:cubicBezTo>
                  <a:cubicBezTo>
                    <a:pt x="40" y="16"/>
                    <a:pt x="40" y="16"/>
                    <a:pt x="40" y="15"/>
                  </a:cubicBezTo>
                  <a:cubicBezTo>
                    <a:pt x="40" y="15"/>
                    <a:pt x="40" y="15"/>
                    <a:pt x="40" y="15"/>
                  </a:cubicBezTo>
                  <a:cubicBezTo>
                    <a:pt x="42" y="10"/>
                    <a:pt x="42" y="10"/>
                    <a:pt x="42" y="10"/>
                  </a:cubicBezTo>
                  <a:cubicBezTo>
                    <a:pt x="40" y="7"/>
                    <a:pt x="40" y="7"/>
                    <a:pt x="40" y="7"/>
                  </a:cubicBezTo>
                  <a:cubicBezTo>
                    <a:pt x="35" y="9"/>
                    <a:pt x="35" y="9"/>
                    <a:pt x="35" y="9"/>
                  </a:cubicBezTo>
                  <a:cubicBezTo>
                    <a:pt x="35" y="9"/>
                    <a:pt x="35" y="9"/>
                    <a:pt x="35" y="9"/>
                  </a:cubicBezTo>
                  <a:cubicBezTo>
                    <a:pt x="34" y="9"/>
                    <a:pt x="33" y="8"/>
                    <a:pt x="33" y="8"/>
                  </a:cubicBezTo>
                  <a:cubicBezTo>
                    <a:pt x="33" y="8"/>
                    <a:pt x="33" y="8"/>
                    <a:pt x="33" y="8"/>
                  </a:cubicBezTo>
                  <a:cubicBezTo>
                    <a:pt x="33" y="2"/>
                    <a:pt x="33" y="2"/>
                    <a:pt x="33" y="2"/>
                  </a:cubicBezTo>
                  <a:cubicBezTo>
                    <a:pt x="29" y="1"/>
                    <a:pt x="29" y="1"/>
                    <a:pt x="29" y="1"/>
                  </a:cubicBezTo>
                  <a:cubicBezTo>
                    <a:pt x="25" y="5"/>
                    <a:pt x="25" y="5"/>
                    <a:pt x="25" y="5"/>
                  </a:cubicBezTo>
                  <a:cubicBezTo>
                    <a:pt x="25" y="5"/>
                    <a:pt x="25" y="5"/>
                    <a:pt x="25" y="5"/>
                  </a:cubicBezTo>
                  <a:cubicBezTo>
                    <a:pt x="25" y="5"/>
                    <a:pt x="24" y="5"/>
                    <a:pt x="23" y="5"/>
                  </a:cubicBezTo>
                  <a:cubicBezTo>
                    <a:pt x="23" y="5"/>
                    <a:pt x="23" y="5"/>
                    <a:pt x="23" y="5"/>
                  </a:cubicBezTo>
                  <a:cubicBezTo>
                    <a:pt x="20" y="0"/>
                    <a:pt x="20" y="0"/>
                    <a:pt x="20" y="0"/>
                  </a:cubicBezTo>
                  <a:cubicBezTo>
                    <a:pt x="16" y="1"/>
                    <a:pt x="16" y="1"/>
                    <a:pt x="16" y="1"/>
                  </a:cubicBezTo>
                  <a:cubicBezTo>
                    <a:pt x="16" y="7"/>
                    <a:pt x="16" y="7"/>
                    <a:pt x="16" y="7"/>
                  </a:cubicBezTo>
                  <a:cubicBezTo>
                    <a:pt x="16" y="7"/>
                    <a:pt x="16" y="7"/>
                    <a:pt x="16" y="7"/>
                  </a:cubicBezTo>
                  <a:cubicBezTo>
                    <a:pt x="15" y="7"/>
                    <a:pt x="14" y="8"/>
                    <a:pt x="14" y="8"/>
                  </a:cubicBezTo>
                  <a:cubicBezTo>
                    <a:pt x="14" y="8"/>
                    <a:pt x="14" y="8"/>
                    <a:pt x="14" y="8"/>
                  </a:cubicBezTo>
                  <a:cubicBezTo>
                    <a:pt x="9" y="5"/>
                    <a:pt x="9" y="5"/>
                    <a:pt x="9" y="5"/>
                  </a:cubicBezTo>
                  <a:cubicBezTo>
                    <a:pt x="6" y="8"/>
                    <a:pt x="6" y="8"/>
                    <a:pt x="6" y="8"/>
                  </a:cubicBezTo>
                  <a:cubicBezTo>
                    <a:pt x="8" y="13"/>
                    <a:pt x="8" y="13"/>
                    <a:pt x="8" y="13"/>
                  </a:cubicBezTo>
                  <a:cubicBezTo>
                    <a:pt x="8" y="14"/>
                    <a:pt x="7" y="15"/>
                    <a:pt x="7" y="15"/>
                  </a:cubicBezTo>
                  <a:cubicBezTo>
                    <a:pt x="1" y="15"/>
                    <a:pt x="1" y="15"/>
                    <a:pt x="1" y="15"/>
                  </a:cubicBezTo>
                  <a:cubicBezTo>
                    <a:pt x="0" y="19"/>
                    <a:pt x="0" y="19"/>
                    <a:pt x="0" y="19"/>
                  </a:cubicBezTo>
                  <a:cubicBezTo>
                    <a:pt x="4" y="23"/>
                    <a:pt x="4" y="23"/>
                    <a:pt x="4" y="23"/>
                  </a:cubicBezTo>
                  <a:cubicBezTo>
                    <a:pt x="4" y="24"/>
                    <a:pt x="4" y="24"/>
                    <a:pt x="4" y="25"/>
                  </a:cubicBezTo>
                  <a:cubicBezTo>
                    <a:pt x="0" y="28"/>
                    <a:pt x="0" y="28"/>
                    <a:pt x="0" y="28"/>
                  </a:cubicBezTo>
                  <a:cubicBezTo>
                    <a:pt x="0" y="32"/>
                    <a:pt x="0" y="32"/>
                    <a:pt x="0" y="32"/>
                  </a:cubicBezTo>
                  <a:cubicBezTo>
                    <a:pt x="6" y="33"/>
                    <a:pt x="6" y="33"/>
                    <a:pt x="6" y="33"/>
                  </a:cubicBezTo>
                  <a:cubicBezTo>
                    <a:pt x="6" y="34"/>
                    <a:pt x="7" y="34"/>
                    <a:pt x="7" y="35"/>
                  </a:cubicBezTo>
                  <a:cubicBezTo>
                    <a:pt x="4" y="40"/>
                    <a:pt x="4" y="40"/>
                    <a:pt x="4" y="40"/>
                  </a:cubicBezTo>
                  <a:cubicBezTo>
                    <a:pt x="7" y="43"/>
                    <a:pt x="7" y="43"/>
                    <a:pt x="7" y="43"/>
                  </a:cubicBezTo>
                  <a:cubicBezTo>
                    <a:pt x="12" y="41"/>
                    <a:pt x="12" y="41"/>
                    <a:pt x="12" y="41"/>
                  </a:cubicBezTo>
                  <a:cubicBezTo>
                    <a:pt x="13" y="42"/>
                    <a:pt x="13" y="42"/>
                    <a:pt x="14" y="42"/>
                  </a:cubicBezTo>
                  <a:cubicBezTo>
                    <a:pt x="14" y="48"/>
                    <a:pt x="14" y="48"/>
                    <a:pt x="14" y="48"/>
                  </a:cubicBezTo>
                  <a:cubicBezTo>
                    <a:pt x="18" y="49"/>
                    <a:pt x="18" y="49"/>
                    <a:pt x="18" y="49"/>
                  </a:cubicBezTo>
                  <a:cubicBezTo>
                    <a:pt x="21" y="45"/>
                    <a:pt x="21" y="45"/>
                    <a:pt x="21" y="45"/>
                  </a:cubicBezTo>
                  <a:cubicBezTo>
                    <a:pt x="22" y="45"/>
                    <a:pt x="23" y="45"/>
                    <a:pt x="24" y="45"/>
                  </a:cubicBezTo>
                  <a:cubicBezTo>
                    <a:pt x="27" y="50"/>
                    <a:pt x="27" y="50"/>
                    <a:pt x="27" y="50"/>
                  </a:cubicBezTo>
                  <a:cubicBezTo>
                    <a:pt x="30" y="49"/>
                    <a:pt x="30" y="49"/>
                    <a:pt x="30" y="49"/>
                  </a:cubicBezTo>
                  <a:cubicBezTo>
                    <a:pt x="31" y="43"/>
                    <a:pt x="31" y="43"/>
                    <a:pt x="31" y="43"/>
                  </a:cubicBezTo>
                  <a:cubicBezTo>
                    <a:pt x="32" y="43"/>
                    <a:pt x="32" y="43"/>
                    <a:pt x="33" y="42"/>
                  </a:cubicBezTo>
                  <a:cubicBezTo>
                    <a:pt x="38" y="45"/>
                    <a:pt x="38" y="45"/>
                    <a:pt x="38" y="45"/>
                  </a:cubicBezTo>
                  <a:cubicBezTo>
                    <a:pt x="41" y="42"/>
                    <a:pt x="41" y="42"/>
                    <a:pt x="41" y="42"/>
                  </a:cubicBezTo>
                  <a:cubicBezTo>
                    <a:pt x="39" y="37"/>
                    <a:pt x="39" y="37"/>
                    <a:pt x="39" y="37"/>
                  </a:cubicBezTo>
                  <a:cubicBezTo>
                    <a:pt x="39" y="36"/>
                    <a:pt x="40" y="35"/>
                    <a:pt x="40" y="35"/>
                  </a:cubicBezTo>
                  <a:lnTo>
                    <a:pt x="46" y="35"/>
                  </a:lnTo>
                  <a:close/>
                  <a:moveTo>
                    <a:pt x="20" y="35"/>
                  </a:moveTo>
                  <a:cubicBezTo>
                    <a:pt x="15" y="33"/>
                    <a:pt x="13" y="27"/>
                    <a:pt x="14" y="22"/>
                  </a:cubicBezTo>
                  <a:cubicBezTo>
                    <a:pt x="16" y="17"/>
                    <a:pt x="21" y="14"/>
                    <a:pt x="26" y="16"/>
                  </a:cubicBezTo>
                  <a:cubicBezTo>
                    <a:pt x="31" y="17"/>
                    <a:pt x="34" y="23"/>
                    <a:pt x="32" y="28"/>
                  </a:cubicBezTo>
                  <a:cubicBezTo>
                    <a:pt x="31" y="33"/>
                    <a:pt x="25" y="36"/>
                    <a:pt x="20"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62"/>
            <p:cNvSpPr>
              <a:spLocks noEditPoints="1"/>
            </p:cNvSpPr>
            <p:nvPr/>
          </p:nvSpPr>
          <p:spPr bwMode="auto">
            <a:xfrm>
              <a:off x="996950" y="2262188"/>
              <a:ext cx="434975" cy="696913"/>
            </a:xfrm>
            <a:custGeom>
              <a:avLst/>
              <a:gdLst>
                <a:gd name="T0" fmla="*/ 217 w 410"/>
                <a:gd name="T1" fmla="*/ 18 h 658"/>
                <a:gd name="T2" fmla="*/ 392 w 410"/>
                <a:gd name="T3" fmla="*/ 217 h 658"/>
                <a:gd name="T4" fmla="*/ 330 w 410"/>
                <a:gd name="T5" fmla="*/ 366 h 658"/>
                <a:gd name="T6" fmla="*/ 290 w 410"/>
                <a:gd name="T7" fmla="*/ 484 h 658"/>
                <a:gd name="T8" fmla="*/ 296 w 410"/>
                <a:gd name="T9" fmla="*/ 508 h 658"/>
                <a:gd name="T10" fmla="*/ 296 w 410"/>
                <a:gd name="T11" fmla="*/ 537 h 658"/>
                <a:gd name="T12" fmla="*/ 287 w 410"/>
                <a:gd name="T13" fmla="*/ 564 h 658"/>
                <a:gd name="T14" fmla="*/ 289 w 410"/>
                <a:gd name="T15" fmla="*/ 580 h 658"/>
                <a:gd name="T16" fmla="*/ 259 w 410"/>
                <a:gd name="T17" fmla="*/ 605 h 658"/>
                <a:gd name="T18" fmla="*/ 259 w 410"/>
                <a:gd name="T19" fmla="*/ 615 h 658"/>
                <a:gd name="T20" fmla="*/ 177 w 410"/>
                <a:gd name="T21" fmla="*/ 640 h 658"/>
                <a:gd name="T22" fmla="*/ 152 w 410"/>
                <a:gd name="T23" fmla="*/ 608 h 658"/>
                <a:gd name="T24" fmla="*/ 147 w 410"/>
                <a:gd name="T25" fmla="*/ 605 h 658"/>
                <a:gd name="T26" fmla="*/ 122 w 410"/>
                <a:gd name="T27" fmla="*/ 573 h 658"/>
                <a:gd name="T28" fmla="*/ 115 w 410"/>
                <a:gd name="T29" fmla="*/ 544 h 658"/>
                <a:gd name="T30" fmla="*/ 119 w 410"/>
                <a:gd name="T31" fmla="*/ 523 h 658"/>
                <a:gd name="T32" fmla="*/ 115 w 410"/>
                <a:gd name="T33" fmla="*/ 502 h 658"/>
                <a:gd name="T34" fmla="*/ 117 w 410"/>
                <a:gd name="T35" fmla="*/ 432 h 658"/>
                <a:gd name="T36" fmla="*/ 39 w 410"/>
                <a:gd name="T37" fmla="*/ 310 h 658"/>
                <a:gd name="T38" fmla="*/ 72 w 410"/>
                <a:gd name="T39" fmla="*/ 76 h 658"/>
                <a:gd name="T40" fmla="*/ 205 w 410"/>
                <a:gd name="T41" fmla="*/ 18 h 658"/>
                <a:gd name="T42" fmla="*/ 193 w 410"/>
                <a:gd name="T43" fmla="*/ 1 h 658"/>
                <a:gd name="T44" fmla="*/ 192 w 410"/>
                <a:gd name="T45" fmla="*/ 1 h 658"/>
                <a:gd name="T46" fmla="*/ 60 w 410"/>
                <a:gd name="T47" fmla="*/ 64 h 658"/>
                <a:gd name="T48" fmla="*/ 24 w 410"/>
                <a:gd name="T49" fmla="*/ 317 h 658"/>
                <a:gd name="T50" fmla="*/ 100 w 410"/>
                <a:gd name="T51" fmla="*/ 433 h 658"/>
                <a:gd name="T52" fmla="*/ 98 w 410"/>
                <a:gd name="T53" fmla="*/ 502 h 658"/>
                <a:gd name="T54" fmla="*/ 101 w 410"/>
                <a:gd name="T55" fmla="*/ 523 h 658"/>
                <a:gd name="T56" fmla="*/ 98 w 410"/>
                <a:gd name="T57" fmla="*/ 544 h 658"/>
                <a:gd name="T58" fmla="*/ 106 w 410"/>
                <a:gd name="T59" fmla="*/ 573 h 658"/>
                <a:gd name="T60" fmla="*/ 136 w 410"/>
                <a:gd name="T61" fmla="*/ 621 h 658"/>
                <a:gd name="T62" fmla="*/ 234 w 410"/>
                <a:gd name="T63" fmla="*/ 658 h 658"/>
                <a:gd name="T64" fmla="*/ 305 w 410"/>
                <a:gd name="T65" fmla="*/ 580 h 658"/>
                <a:gd name="T66" fmla="*/ 305 w 410"/>
                <a:gd name="T67" fmla="*/ 569 h 658"/>
                <a:gd name="T68" fmla="*/ 313 w 410"/>
                <a:gd name="T69" fmla="*/ 537 h 658"/>
                <a:gd name="T70" fmla="*/ 313 w 410"/>
                <a:gd name="T71" fmla="*/ 508 h 658"/>
                <a:gd name="T72" fmla="*/ 307 w 410"/>
                <a:gd name="T73" fmla="*/ 480 h 658"/>
                <a:gd name="T74" fmla="*/ 341 w 410"/>
                <a:gd name="T75" fmla="*/ 379 h 658"/>
                <a:gd name="T76" fmla="*/ 409 w 410"/>
                <a:gd name="T77" fmla="*/ 216 h 658"/>
                <a:gd name="T78" fmla="*/ 290 w 410"/>
                <a:gd name="T79" fmla="*/ 19 h 658"/>
                <a:gd name="T80" fmla="*/ 218 w 410"/>
                <a:gd name="T81" fmla="*/ 1 h 658"/>
                <a:gd name="T82" fmla="*/ 205 w 410"/>
                <a:gd name="T83" fmla="*/ 0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10" h="658">
                  <a:moveTo>
                    <a:pt x="205" y="18"/>
                  </a:moveTo>
                  <a:cubicBezTo>
                    <a:pt x="209" y="18"/>
                    <a:pt x="217" y="18"/>
                    <a:pt x="217" y="18"/>
                  </a:cubicBezTo>
                  <a:cubicBezTo>
                    <a:pt x="264" y="21"/>
                    <a:pt x="306" y="41"/>
                    <a:pt x="339" y="76"/>
                  </a:cubicBezTo>
                  <a:cubicBezTo>
                    <a:pt x="373" y="114"/>
                    <a:pt x="392" y="163"/>
                    <a:pt x="392" y="217"/>
                  </a:cubicBezTo>
                  <a:cubicBezTo>
                    <a:pt x="393" y="222"/>
                    <a:pt x="394" y="262"/>
                    <a:pt x="372" y="310"/>
                  </a:cubicBezTo>
                  <a:cubicBezTo>
                    <a:pt x="360" y="335"/>
                    <a:pt x="344" y="352"/>
                    <a:pt x="330" y="366"/>
                  </a:cubicBezTo>
                  <a:cubicBezTo>
                    <a:pt x="311" y="386"/>
                    <a:pt x="295" y="402"/>
                    <a:pt x="294" y="432"/>
                  </a:cubicBezTo>
                  <a:cubicBezTo>
                    <a:pt x="294" y="436"/>
                    <a:pt x="292" y="471"/>
                    <a:pt x="290" y="484"/>
                  </a:cubicBezTo>
                  <a:cubicBezTo>
                    <a:pt x="294" y="489"/>
                    <a:pt x="296" y="495"/>
                    <a:pt x="296" y="502"/>
                  </a:cubicBezTo>
                  <a:cubicBezTo>
                    <a:pt x="296" y="508"/>
                    <a:pt x="296" y="508"/>
                    <a:pt x="296" y="508"/>
                  </a:cubicBezTo>
                  <a:cubicBezTo>
                    <a:pt x="296" y="513"/>
                    <a:pt x="294" y="518"/>
                    <a:pt x="291" y="523"/>
                  </a:cubicBezTo>
                  <a:cubicBezTo>
                    <a:pt x="294" y="527"/>
                    <a:pt x="296" y="532"/>
                    <a:pt x="296" y="537"/>
                  </a:cubicBezTo>
                  <a:cubicBezTo>
                    <a:pt x="296" y="544"/>
                    <a:pt x="296" y="544"/>
                    <a:pt x="296" y="544"/>
                  </a:cubicBezTo>
                  <a:cubicBezTo>
                    <a:pt x="296" y="552"/>
                    <a:pt x="292" y="559"/>
                    <a:pt x="287" y="564"/>
                  </a:cubicBezTo>
                  <a:cubicBezTo>
                    <a:pt x="288" y="567"/>
                    <a:pt x="289" y="570"/>
                    <a:pt x="289" y="573"/>
                  </a:cubicBezTo>
                  <a:cubicBezTo>
                    <a:pt x="289" y="580"/>
                    <a:pt x="289" y="580"/>
                    <a:pt x="289" y="580"/>
                  </a:cubicBezTo>
                  <a:cubicBezTo>
                    <a:pt x="289" y="594"/>
                    <a:pt x="277" y="605"/>
                    <a:pt x="264" y="605"/>
                  </a:cubicBezTo>
                  <a:cubicBezTo>
                    <a:pt x="259" y="605"/>
                    <a:pt x="259" y="605"/>
                    <a:pt x="259" y="605"/>
                  </a:cubicBezTo>
                  <a:cubicBezTo>
                    <a:pt x="259" y="606"/>
                    <a:pt x="259" y="607"/>
                    <a:pt x="259" y="608"/>
                  </a:cubicBezTo>
                  <a:cubicBezTo>
                    <a:pt x="259" y="615"/>
                    <a:pt x="259" y="615"/>
                    <a:pt x="259" y="615"/>
                  </a:cubicBezTo>
                  <a:cubicBezTo>
                    <a:pt x="259" y="629"/>
                    <a:pt x="248" y="640"/>
                    <a:pt x="234" y="640"/>
                  </a:cubicBezTo>
                  <a:cubicBezTo>
                    <a:pt x="177" y="640"/>
                    <a:pt x="177" y="640"/>
                    <a:pt x="177" y="640"/>
                  </a:cubicBezTo>
                  <a:cubicBezTo>
                    <a:pt x="163" y="640"/>
                    <a:pt x="152" y="629"/>
                    <a:pt x="152" y="615"/>
                  </a:cubicBezTo>
                  <a:cubicBezTo>
                    <a:pt x="152" y="608"/>
                    <a:pt x="152" y="608"/>
                    <a:pt x="152" y="608"/>
                  </a:cubicBezTo>
                  <a:cubicBezTo>
                    <a:pt x="152" y="607"/>
                    <a:pt x="152" y="606"/>
                    <a:pt x="152" y="605"/>
                  </a:cubicBezTo>
                  <a:cubicBezTo>
                    <a:pt x="147" y="605"/>
                    <a:pt x="147" y="605"/>
                    <a:pt x="147" y="605"/>
                  </a:cubicBezTo>
                  <a:cubicBezTo>
                    <a:pt x="133" y="605"/>
                    <a:pt x="122" y="594"/>
                    <a:pt x="122" y="580"/>
                  </a:cubicBezTo>
                  <a:cubicBezTo>
                    <a:pt x="122" y="573"/>
                    <a:pt x="122" y="573"/>
                    <a:pt x="122" y="573"/>
                  </a:cubicBezTo>
                  <a:cubicBezTo>
                    <a:pt x="122" y="570"/>
                    <a:pt x="123" y="567"/>
                    <a:pt x="124" y="564"/>
                  </a:cubicBezTo>
                  <a:cubicBezTo>
                    <a:pt x="118" y="559"/>
                    <a:pt x="115" y="552"/>
                    <a:pt x="115" y="544"/>
                  </a:cubicBezTo>
                  <a:cubicBezTo>
                    <a:pt x="115" y="537"/>
                    <a:pt x="115" y="537"/>
                    <a:pt x="115" y="537"/>
                  </a:cubicBezTo>
                  <a:cubicBezTo>
                    <a:pt x="115" y="532"/>
                    <a:pt x="117" y="527"/>
                    <a:pt x="119" y="523"/>
                  </a:cubicBezTo>
                  <a:cubicBezTo>
                    <a:pt x="117" y="518"/>
                    <a:pt x="115" y="513"/>
                    <a:pt x="115" y="508"/>
                  </a:cubicBezTo>
                  <a:cubicBezTo>
                    <a:pt x="115" y="502"/>
                    <a:pt x="115" y="502"/>
                    <a:pt x="115" y="502"/>
                  </a:cubicBezTo>
                  <a:cubicBezTo>
                    <a:pt x="115" y="495"/>
                    <a:pt x="117" y="489"/>
                    <a:pt x="121" y="484"/>
                  </a:cubicBezTo>
                  <a:cubicBezTo>
                    <a:pt x="119" y="471"/>
                    <a:pt x="117" y="436"/>
                    <a:pt x="117" y="432"/>
                  </a:cubicBezTo>
                  <a:cubicBezTo>
                    <a:pt x="116" y="402"/>
                    <a:pt x="100" y="386"/>
                    <a:pt x="81" y="366"/>
                  </a:cubicBezTo>
                  <a:cubicBezTo>
                    <a:pt x="67" y="352"/>
                    <a:pt x="51" y="335"/>
                    <a:pt x="39" y="310"/>
                  </a:cubicBezTo>
                  <a:cubicBezTo>
                    <a:pt x="16" y="262"/>
                    <a:pt x="18" y="222"/>
                    <a:pt x="18" y="217"/>
                  </a:cubicBezTo>
                  <a:cubicBezTo>
                    <a:pt x="18" y="163"/>
                    <a:pt x="38" y="114"/>
                    <a:pt x="72" y="76"/>
                  </a:cubicBezTo>
                  <a:cubicBezTo>
                    <a:pt x="105" y="41"/>
                    <a:pt x="147" y="21"/>
                    <a:pt x="193" y="18"/>
                  </a:cubicBezTo>
                  <a:cubicBezTo>
                    <a:pt x="193" y="18"/>
                    <a:pt x="202" y="18"/>
                    <a:pt x="205" y="18"/>
                  </a:cubicBezTo>
                  <a:moveTo>
                    <a:pt x="205" y="0"/>
                  </a:moveTo>
                  <a:cubicBezTo>
                    <a:pt x="202" y="0"/>
                    <a:pt x="194" y="0"/>
                    <a:pt x="193" y="1"/>
                  </a:cubicBezTo>
                  <a:cubicBezTo>
                    <a:pt x="193" y="1"/>
                    <a:pt x="193" y="1"/>
                    <a:pt x="193" y="1"/>
                  </a:cubicBezTo>
                  <a:cubicBezTo>
                    <a:pt x="192" y="1"/>
                    <a:pt x="192" y="1"/>
                    <a:pt x="192" y="1"/>
                  </a:cubicBezTo>
                  <a:cubicBezTo>
                    <a:pt x="167" y="2"/>
                    <a:pt x="143" y="9"/>
                    <a:pt x="121" y="19"/>
                  </a:cubicBezTo>
                  <a:cubicBezTo>
                    <a:pt x="98" y="30"/>
                    <a:pt x="78" y="45"/>
                    <a:pt x="60" y="64"/>
                  </a:cubicBezTo>
                  <a:cubicBezTo>
                    <a:pt x="23" y="105"/>
                    <a:pt x="2" y="158"/>
                    <a:pt x="2" y="216"/>
                  </a:cubicBezTo>
                  <a:cubicBezTo>
                    <a:pt x="1" y="225"/>
                    <a:pt x="0" y="268"/>
                    <a:pt x="24" y="317"/>
                  </a:cubicBezTo>
                  <a:cubicBezTo>
                    <a:pt x="37" y="345"/>
                    <a:pt x="55" y="364"/>
                    <a:pt x="69" y="379"/>
                  </a:cubicBezTo>
                  <a:cubicBezTo>
                    <a:pt x="88" y="398"/>
                    <a:pt x="99" y="410"/>
                    <a:pt x="100" y="433"/>
                  </a:cubicBezTo>
                  <a:cubicBezTo>
                    <a:pt x="101" y="439"/>
                    <a:pt x="102" y="464"/>
                    <a:pt x="104" y="480"/>
                  </a:cubicBezTo>
                  <a:cubicBezTo>
                    <a:pt x="100" y="486"/>
                    <a:pt x="98" y="494"/>
                    <a:pt x="98" y="502"/>
                  </a:cubicBezTo>
                  <a:cubicBezTo>
                    <a:pt x="98" y="508"/>
                    <a:pt x="98" y="508"/>
                    <a:pt x="98" y="508"/>
                  </a:cubicBezTo>
                  <a:cubicBezTo>
                    <a:pt x="98" y="513"/>
                    <a:pt x="99" y="518"/>
                    <a:pt x="101" y="523"/>
                  </a:cubicBezTo>
                  <a:cubicBezTo>
                    <a:pt x="99" y="527"/>
                    <a:pt x="98" y="532"/>
                    <a:pt x="98" y="537"/>
                  </a:cubicBezTo>
                  <a:cubicBezTo>
                    <a:pt x="98" y="544"/>
                    <a:pt x="98" y="544"/>
                    <a:pt x="98" y="544"/>
                  </a:cubicBezTo>
                  <a:cubicBezTo>
                    <a:pt x="98" y="553"/>
                    <a:pt x="101" y="562"/>
                    <a:pt x="106" y="569"/>
                  </a:cubicBezTo>
                  <a:cubicBezTo>
                    <a:pt x="106" y="570"/>
                    <a:pt x="106" y="572"/>
                    <a:pt x="106" y="573"/>
                  </a:cubicBezTo>
                  <a:cubicBezTo>
                    <a:pt x="106" y="580"/>
                    <a:pt x="106" y="580"/>
                    <a:pt x="106" y="580"/>
                  </a:cubicBezTo>
                  <a:cubicBezTo>
                    <a:pt x="106" y="599"/>
                    <a:pt x="119" y="616"/>
                    <a:pt x="136" y="621"/>
                  </a:cubicBezTo>
                  <a:cubicBezTo>
                    <a:pt x="139" y="642"/>
                    <a:pt x="156" y="658"/>
                    <a:pt x="177" y="658"/>
                  </a:cubicBezTo>
                  <a:cubicBezTo>
                    <a:pt x="234" y="658"/>
                    <a:pt x="234" y="658"/>
                    <a:pt x="234" y="658"/>
                  </a:cubicBezTo>
                  <a:cubicBezTo>
                    <a:pt x="255" y="658"/>
                    <a:pt x="272" y="642"/>
                    <a:pt x="275" y="621"/>
                  </a:cubicBezTo>
                  <a:cubicBezTo>
                    <a:pt x="292" y="616"/>
                    <a:pt x="305" y="599"/>
                    <a:pt x="305" y="580"/>
                  </a:cubicBezTo>
                  <a:cubicBezTo>
                    <a:pt x="305" y="573"/>
                    <a:pt x="305" y="573"/>
                    <a:pt x="305" y="573"/>
                  </a:cubicBezTo>
                  <a:cubicBezTo>
                    <a:pt x="305" y="572"/>
                    <a:pt x="305" y="570"/>
                    <a:pt x="305" y="569"/>
                  </a:cubicBezTo>
                  <a:cubicBezTo>
                    <a:pt x="310" y="562"/>
                    <a:pt x="313" y="553"/>
                    <a:pt x="313" y="544"/>
                  </a:cubicBezTo>
                  <a:cubicBezTo>
                    <a:pt x="313" y="537"/>
                    <a:pt x="313" y="537"/>
                    <a:pt x="313" y="537"/>
                  </a:cubicBezTo>
                  <a:cubicBezTo>
                    <a:pt x="313" y="532"/>
                    <a:pt x="312" y="527"/>
                    <a:pt x="310" y="523"/>
                  </a:cubicBezTo>
                  <a:cubicBezTo>
                    <a:pt x="312" y="518"/>
                    <a:pt x="313" y="513"/>
                    <a:pt x="313" y="508"/>
                  </a:cubicBezTo>
                  <a:cubicBezTo>
                    <a:pt x="313" y="502"/>
                    <a:pt x="313" y="502"/>
                    <a:pt x="313" y="502"/>
                  </a:cubicBezTo>
                  <a:cubicBezTo>
                    <a:pt x="313" y="494"/>
                    <a:pt x="311" y="486"/>
                    <a:pt x="307" y="480"/>
                  </a:cubicBezTo>
                  <a:cubicBezTo>
                    <a:pt x="309" y="464"/>
                    <a:pt x="310" y="439"/>
                    <a:pt x="310" y="433"/>
                  </a:cubicBezTo>
                  <a:cubicBezTo>
                    <a:pt x="312" y="410"/>
                    <a:pt x="323" y="398"/>
                    <a:pt x="341" y="379"/>
                  </a:cubicBezTo>
                  <a:cubicBezTo>
                    <a:pt x="356" y="364"/>
                    <a:pt x="374" y="345"/>
                    <a:pt x="387" y="317"/>
                  </a:cubicBezTo>
                  <a:cubicBezTo>
                    <a:pt x="410" y="268"/>
                    <a:pt x="410" y="225"/>
                    <a:pt x="409" y="216"/>
                  </a:cubicBezTo>
                  <a:cubicBezTo>
                    <a:pt x="409" y="158"/>
                    <a:pt x="388" y="105"/>
                    <a:pt x="351" y="64"/>
                  </a:cubicBezTo>
                  <a:cubicBezTo>
                    <a:pt x="333" y="45"/>
                    <a:pt x="313" y="30"/>
                    <a:pt x="290" y="19"/>
                  </a:cubicBezTo>
                  <a:cubicBezTo>
                    <a:pt x="268" y="9"/>
                    <a:pt x="244" y="2"/>
                    <a:pt x="218" y="1"/>
                  </a:cubicBezTo>
                  <a:cubicBezTo>
                    <a:pt x="218" y="1"/>
                    <a:pt x="218" y="1"/>
                    <a:pt x="218" y="1"/>
                  </a:cubicBezTo>
                  <a:cubicBezTo>
                    <a:pt x="218" y="1"/>
                    <a:pt x="218" y="1"/>
                    <a:pt x="218" y="1"/>
                  </a:cubicBezTo>
                  <a:cubicBezTo>
                    <a:pt x="217" y="0"/>
                    <a:pt x="209" y="0"/>
                    <a:pt x="20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63"/>
            <p:cNvSpPr/>
            <p:nvPr/>
          </p:nvSpPr>
          <p:spPr bwMode="auto">
            <a:xfrm>
              <a:off x="1127125" y="2776538"/>
              <a:ext cx="176213" cy="38100"/>
            </a:xfrm>
            <a:custGeom>
              <a:avLst/>
              <a:gdLst>
                <a:gd name="T0" fmla="*/ 166 w 166"/>
                <a:gd name="T1" fmla="*/ 21 h 36"/>
                <a:gd name="T2" fmla="*/ 152 w 166"/>
                <a:gd name="T3" fmla="*/ 36 h 36"/>
                <a:gd name="T4" fmla="*/ 14 w 166"/>
                <a:gd name="T5" fmla="*/ 36 h 36"/>
                <a:gd name="T6" fmla="*/ 0 w 166"/>
                <a:gd name="T7" fmla="*/ 21 h 36"/>
                <a:gd name="T8" fmla="*/ 0 w 166"/>
                <a:gd name="T9" fmla="*/ 15 h 36"/>
                <a:gd name="T10" fmla="*/ 14 w 166"/>
                <a:gd name="T11" fmla="*/ 0 h 36"/>
                <a:gd name="T12" fmla="*/ 152 w 166"/>
                <a:gd name="T13" fmla="*/ 0 h 36"/>
                <a:gd name="T14" fmla="*/ 166 w 166"/>
                <a:gd name="T15" fmla="*/ 15 h 36"/>
                <a:gd name="T16" fmla="*/ 166 w 166"/>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6" h="36">
                  <a:moveTo>
                    <a:pt x="166" y="21"/>
                  </a:moveTo>
                  <a:cubicBezTo>
                    <a:pt x="166" y="29"/>
                    <a:pt x="160" y="36"/>
                    <a:pt x="152" y="36"/>
                  </a:cubicBezTo>
                  <a:cubicBezTo>
                    <a:pt x="14" y="36"/>
                    <a:pt x="14" y="36"/>
                    <a:pt x="14" y="36"/>
                  </a:cubicBezTo>
                  <a:cubicBezTo>
                    <a:pt x="7" y="36"/>
                    <a:pt x="0" y="29"/>
                    <a:pt x="0" y="21"/>
                  </a:cubicBezTo>
                  <a:cubicBezTo>
                    <a:pt x="0" y="15"/>
                    <a:pt x="0" y="15"/>
                    <a:pt x="0" y="15"/>
                  </a:cubicBezTo>
                  <a:cubicBezTo>
                    <a:pt x="0" y="7"/>
                    <a:pt x="7" y="0"/>
                    <a:pt x="14" y="0"/>
                  </a:cubicBezTo>
                  <a:cubicBezTo>
                    <a:pt x="152" y="0"/>
                    <a:pt x="152" y="0"/>
                    <a:pt x="152" y="0"/>
                  </a:cubicBezTo>
                  <a:cubicBezTo>
                    <a:pt x="160" y="0"/>
                    <a:pt x="166" y="7"/>
                    <a:pt x="166" y="15"/>
                  </a:cubicBezTo>
                  <a:lnTo>
                    <a:pt x="166"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64"/>
            <p:cNvSpPr/>
            <p:nvPr/>
          </p:nvSpPr>
          <p:spPr bwMode="auto">
            <a:xfrm>
              <a:off x="1127125" y="2816226"/>
              <a:ext cx="176213" cy="38100"/>
            </a:xfrm>
            <a:custGeom>
              <a:avLst/>
              <a:gdLst>
                <a:gd name="T0" fmla="*/ 166 w 166"/>
                <a:gd name="T1" fmla="*/ 21 h 35"/>
                <a:gd name="T2" fmla="*/ 152 w 166"/>
                <a:gd name="T3" fmla="*/ 35 h 35"/>
                <a:gd name="T4" fmla="*/ 14 w 166"/>
                <a:gd name="T5" fmla="*/ 35 h 35"/>
                <a:gd name="T6" fmla="*/ 0 w 166"/>
                <a:gd name="T7" fmla="*/ 21 h 35"/>
                <a:gd name="T8" fmla="*/ 0 w 166"/>
                <a:gd name="T9" fmla="*/ 14 h 35"/>
                <a:gd name="T10" fmla="*/ 14 w 166"/>
                <a:gd name="T11" fmla="*/ 0 h 35"/>
                <a:gd name="T12" fmla="*/ 152 w 166"/>
                <a:gd name="T13" fmla="*/ 0 h 35"/>
                <a:gd name="T14" fmla="*/ 166 w 166"/>
                <a:gd name="T15" fmla="*/ 14 h 35"/>
                <a:gd name="T16" fmla="*/ 166 w 166"/>
                <a:gd name="T17" fmla="*/ 2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6" h="35">
                  <a:moveTo>
                    <a:pt x="166" y="21"/>
                  </a:moveTo>
                  <a:cubicBezTo>
                    <a:pt x="166" y="29"/>
                    <a:pt x="160" y="35"/>
                    <a:pt x="152" y="35"/>
                  </a:cubicBezTo>
                  <a:cubicBezTo>
                    <a:pt x="14" y="35"/>
                    <a:pt x="14" y="35"/>
                    <a:pt x="14" y="35"/>
                  </a:cubicBezTo>
                  <a:cubicBezTo>
                    <a:pt x="7" y="35"/>
                    <a:pt x="0" y="29"/>
                    <a:pt x="0" y="21"/>
                  </a:cubicBezTo>
                  <a:cubicBezTo>
                    <a:pt x="0" y="14"/>
                    <a:pt x="0" y="14"/>
                    <a:pt x="0" y="14"/>
                  </a:cubicBezTo>
                  <a:cubicBezTo>
                    <a:pt x="0" y="6"/>
                    <a:pt x="7" y="0"/>
                    <a:pt x="14" y="0"/>
                  </a:cubicBezTo>
                  <a:cubicBezTo>
                    <a:pt x="152" y="0"/>
                    <a:pt x="152" y="0"/>
                    <a:pt x="152" y="0"/>
                  </a:cubicBezTo>
                  <a:cubicBezTo>
                    <a:pt x="160" y="0"/>
                    <a:pt x="166" y="6"/>
                    <a:pt x="166" y="14"/>
                  </a:cubicBezTo>
                  <a:lnTo>
                    <a:pt x="166"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65"/>
            <p:cNvSpPr/>
            <p:nvPr/>
          </p:nvSpPr>
          <p:spPr bwMode="auto">
            <a:xfrm>
              <a:off x="1136650" y="2857501"/>
              <a:ext cx="158750" cy="36513"/>
            </a:xfrm>
            <a:custGeom>
              <a:avLst/>
              <a:gdLst>
                <a:gd name="T0" fmla="*/ 150 w 150"/>
                <a:gd name="T1" fmla="*/ 20 h 35"/>
                <a:gd name="T2" fmla="*/ 137 w 150"/>
                <a:gd name="T3" fmla="*/ 35 h 35"/>
                <a:gd name="T4" fmla="*/ 14 w 150"/>
                <a:gd name="T5" fmla="*/ 35 h 35"/>
                <a:gd name="T6" fmla="*/ 0 w 150"/>
                <a:gd name="T7" fmla="*/ 20 h 35"/>
                <a:gd name="T8" fmla="*/ 0 w 150"/>
                <a:gd name="T9" fmla="*/ 14 h 35"/>
                <a:gd name="T10" fmla="*/ 14 w 150"/>
                <a:gd name="T11" fmla="*/ 0 h 35"/>
                <a:gd name="T12" fmla="*/ 137 w 150"/>
                <a:gd name="T13" fmla="*/ 0 h 35"/>
                <a:gd name="T14" fmla="*/ 150 w 150"/>
                <a:gd name="T15" fmla="*/ 14 h 35"/>
                <a:gd name="T16" fmla="*/ 150 w 150"/>
                <a:gd name="T17"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35">
                  <a:moveTo>
                    <a:pt x="150" y="20"/>
                  </a:moveTo>
                  <a:cubicBezTo>
                    <a:pt x="150" y="28"/>
                    <a:pt x="144" y="35"/>
                    <a:pt x="137" y="35"/>
                  </a:cubicBezTo>
                  <a:cubicBezTo>
                    <a:pt x="14" y="35"/>
                    <a:pt x="14" y="35"/>
                    <a:pt x="14" y="35"/>
                  </a:cubicBezTo>
                  <a:cubicBezTo>
                    <a:pt x="6" y="35"/>
                    <a:pt x="0" y="28"/>
                    <a:pt x="0" y="20"/>
                  </a:cubicBezTo>
                  <a:cubicBezTo>
                    <a:pt x="0" y="14"/>
                    <a:pt x="0" y="14"/>
                    <a:pt x="0" y="14"/>
                  </a:cubicBezTo>
                  <a:cubicBezTo>
                    <a:pt x="0" y="6"/>
                    <a:pt x="6" y="0"/>
                    <a:pt x="14" y="0"/>
                  </a:cubicBezTo>
                  <a:cubicBezTo>
                    <a:pt x="137" y="0"/>
                    <a:pt x="137" y="0"/>
                    <a:pt x="137" y="0"/>
                  </a:cubicBezTo>
                  <a:cubicBezTo>
                    <a:pt x="144" y="0"/>
                    <a:pt x="150" y="6"/>
                    <a:pt x="150" y="14"/>
                  </a:cubicBezTo>
                  <a:lnTo>
                    <a:pt x="150"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66"/>
            <p:cNvSpPr/>
            <p:nvPr/>
          </p:nvSpPr>
          <p:spPr bwMode="auto">
            <a:xfrm>
              <a:off x="1169988" y="2895601"/>
              <a:ext cx="92075" cy="38100"/>
            </a:xfrm>
            <a:custGeom>
              <a:avLst/>
              <a:gdLst>
                <a:gd name="T0" fmla="*/ 87 w 87"/>
                <a:gd name="T1" fmla="*/ 21 h 36"/>
                <a:gd name="T2" fmla="*/ 73 w 87"/>
                <a:gd name="T3" fmla="*/ 36 h 36"/>
                <a:gd name="T4" fmla="*/ 13 w 87"/>
                <a:gd name="T5" fmla="*/ 36 h 36"/>
                <a:gd name="T6" fmla="*/ 0 w 87"/>
                <a:gd name="T7" fmla="*/ 21 h 36"/>
                <a:gd name="T8" fmla="*/ 0 w 87"/>
                <a:gd name="T9" fmla="*/ 15 h 36"/>
                <a:gd name="T10" fmla="*/ 13 w 87"/>
                <a:gd name="T11" fmla="*/ 0 h 36"/>
                <a:gd name="T12" fmla="*/ 73 w 87"/>
                <a:gd name="T13" fmla="*/ 0 h 36"/>
                <a:gd name="T14" fmla="*/ 87 w 87"/>
                <a:gd name="T15" fmla="*/ 15 h 36"/>
                <a:gd name="T16" fmla="*/ 87 w 87"/>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36">
                  <a:moveTo>
                    <a:pt x="87" y="21"/>
                  </a:moveTo>
                  <a:cubicBezTo>
                    <a:pt x="87" y="29"/>
                    <a:pt x="81" y="36"/>
                    <a:pt x="73" y="36"/>
                  </a:cubicBezTo>
                  <a:cubicBezTo>
                    <a:pt x="13" y="36"/>
                    <a:pt x="13" y="36"/>
                    <a:pt x="13" y="36"/>
                  </a:cubicBezTo>
                  <a:cubicBezTo>
                    <a:pt x="6" y="36"/>
                    <a:pt x="0" y="29"/>
                    <a:pt x="0" y="21"/>
                  </a:cubicBezTo>
                  <a:cubicBezTo>
                    <a:pt x="0" y="15"/>
                    <a:pt x="0" y="15"/>
                    <a:pt x="0" y="15"/>
                  </a:cubicBezTo>
                  <a:cubicBezTo>
                    <a:pt x="0" y="7"/>
                    <a:pt x="6" y="0"/>
                    <a:pt x="13" y="0"/>
                  </a:cubicBezTo>
                  <a:cubicBezTo>
                    <a:pt x="73" y="0"/>
                    <a:pt x="73" y="0"/>
                    <a:pt x="73" y="0"/>
                  </a:cubicBezTo>
                  <a:cubicBezTo>
                    <a:pt x="81" y="0"/>
                    <a:pt x="87" y="7"/>
                    <a:pt x="87" y="15"/>
                  </a:cubicBezTo>
                  <a:lnTo>
                    <a:pt x="87"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67"/>
            <p:cNvSpPr>
              <a:spLocks noEditPoints="1"/>
            </p:cNvSpPr>
            <p:nvPr/>
          </p:nvSpPr>
          <p:spPr bwMode="auto">
            <a:xfrm>
              <a:off x="1228725" y="2700338"/>
              <a:ext cx="68263" cy="69850"/>
            </a:xfrm>
            <a:custGeom>
              <a:avLst/>
              <a:gdLst>
                <a:gd name="T0" fmla="*/ 59 w 63"/>
                <a:gd name="T1" fmla="*/ 30 h 65"/>
                <a:gd name="T2" fmla="*/ 58 w 63"/>
                <a:gd name="T3" fmla="*/ 25 h 65"/>
                <a:gd name="T4" fmla="*/ 56 w 63"/>
                <a:gd name="T5" fmla="*/ 20 h 65"/>
                <a:gd name="T6" fmla="*/ 53 w 63"/>
                <a:gd name="T7" fmla="*/ 16 h 65"/>
                <a:gd name="T8" fmla="*/ 50 w 63"/>
                <a:gd name="T9" fmla="*/ 12 h 65"/>
                <a:gd name="T10" fmla="*/ 46 w 63"/>
                <a:gd name="T11" fmla="*/ 9 h 65"/>
                <a:gd name="T12" fmla="*/ 42 w 63"/>
                <a:gd name="T13" fmla="*/ 7 h 65"/>
                <a:gd name="T14" fmla="*/ 37 w 63"/>
                <a:gd name="T15" fmla="*/ 5 h 65"/>
                <a:gd name="T16" fmla="*/ 33 w 63"/>
                <a:gd name="T17" fmla="*/ 4 h 65"/>
                <a:gd name="T18" fmla="*/ 28 w 63"/>
                <a:gd name="T19" fmla="*/ 1 h 65"/>
                <a:gd name="T20" fmla="*/ 22 w 63"/>
                <a:gd name="T21" fmla="*/ 2 h 65"/>
                <a:gd name="T22" fmla="*/ 17 w 63"/>
                <a:gd name="T23" fmla="*/ 4 h 65"/>
                <a:gd name="T24" fmla="*/ 12 w 63"/>
                <a:gd name="T25" fmla="*/ 7 h 65"/>
                <a:gd name="T26" fmla="*/ 8 w 63"/>
                <a:gd name="T27" fmla="*/ 11 h 65"/>
                <a:gd name="T28" fmla="*/ 5 w 63"/>
                <a:gd name="T29" fmla="*/ 16 h 65"/>
                <a:gd name="T30" fmla="*/ 3 w 63"/>
                <a:gd name="T31" fmla="*/ 21 h 65"/>
                <a:gd name="T32" fmla="*/ 1 w 63"/>
                <a:gd name="T33" fmla="*/ 27 h 65"/>
                <a:gd name="T34" fmla="*/ 0 w 63"/>
                <a:gd name="T35" fmla="*/ 32 h 65"/>
                <a:gd name="T36" fmla="*/ 1 w 63"/>
                <a:gd name="T37" fmla="*/ 38 h 65"/>
                <a:gd name="T38" fmla="*/ 2 w 63"/>
                <a:gd name="T39" fmla="*/ 44 h 65"/>
                <a:gd name="T40" fmla="*/ 5 w 63"/>
                <a:gd name="T41" fmla="*/ 49 h 65"/>
                <a:gd name="T42" fmla="*/ 8 w 63"/>
                <a:gd name="T43" fmla="*/ 54 h 65"/>
                <a:gd name="T44" fmla="*/ 12 w 63"/>
                <a:gd name="T45" fmla="*/ 58 h 65"/>
                <a:gd name="T46" fmla="*/ 16 w 63"/>
                <a:gd name="T47" fmla="*/ 61 h 65"/>
                <a:gd name="T48" fmla="*/ 21 w 63"/>
                <a:gd name="T49" fmla="*/ 64 h 65"/>
                <a:gd name="T50" fmla="*/ 27 w 63"/>
                <a:gd name="T51" fmla="*/ 65 h 65"/>
                <a:gd name="T52" fmla="*/ 31 w 63"/>
                <a:gd name="T53" fmla="*/ 65 h 65"/>
                <a:gd name="T54" fmla="*/ 36 w 63"/>
                <a:gd name="T55" fmla="*/ 65 h 65"/>
                <a:gd name="T56" fmla="*/ 41 w 63"/>
                <a:gd name="T57" fmla="*/ 64 h 65"/>
                <a:gd name="T58" fmla="*/ 46 w 63"/>
                <a:gd name="T59" fmla="*/ 61 h 65"/>
                <a:gd name="T60" fmla="*/ 51 w 63"/>
                <a:gd name="T61" fmla="*/ 58 h 65"/>
                <a:gd name="T62" fmla="*/ 55 w 63"/>
                <a:gd name="T63" fmla="*/ 54 h 65"/>
                <a:gd name="T64" fmla="*/ 58 w 63"/>
                <a:gd name="T65" fmla="*/ 49 h 65"/>
                <a:gd name="T66" fmla="*/ 61 w 63"/>
                <a:gd name="T67" fmla="*/ 44 h 65"/>
                <a:gd name="T68" fmla="*/ 62 w 63"/>
                <a:gd name="T69" fmla="*/ 39 h 65"/>
                <a:gd name="T70" fmla="*/ 56 w 63"/>
                <a:gd name="T71" fmla="*/ 32 h 65"/>
                <a:gd name="T72" fmla="*/ 56 w 63"/>
                <a:gd name="T73" fmla="*/ 32 h 65"/>
                <a:gd name="T74" fmla="*/ 34 w 63"/>
                <a:gd name="T75" fmla="*/ 33 h 65"/>
                <a:gd name="T76" fmla="*/ 34 w 63"/>
                <a:gd name="T77" fmla="*/ 29 h 65"/>
                <a:gd name="T78" fmla="*/ 34 w 63"/>
                <a:gd name="T79" fmla="*/ 28 h 65"/>
                <a:gd name="T80" fmla="*/ 31 w 63"/>
                <a:gd name="T81" fmla="*/ 7 h 65"/>
                <a:gd name="T82" fmla="*/ 31 w 63"/>
                <a:gd name="T83" fmla="*/ 7 h 65"/>
                <a:gd name="T84" fmla="*/ 10 w 63"/>
                <a:gd name="T85" fmla="*/ 20 h 65"/>
                <a:gd name="T86" fmla="*/ 27 w 63"/>
                <a:gd name="T87" fmla="*/ 32 h 65"/>
                <a:gd name="T88" fmla="*/ 27 w 63"/>
                <a:gd name="T89" fmla="*/ 33 h 65"/>
                <a:gd name="T90" fmla="*/ 10 w 63"/>
                <a:gd name="T91" fmla="*/ 46 h 65"/>
                <a:gd name="T92" fmla="*/ 10 w 63"/>
                <a:gd name="T93" fmla="*/ 46 h 65"/>
                <a:gd name="T94" fmla="*/ 31 w 63"/>
                <a:gd name="T95" fmla="*/ 59 h 65"/>
                <a:gd name="T96" fmla="*/ 34 w 63"/>
                <a:gd name="T97" fmla="*/ 37 h 65"/>
                <a:gd name="T98" fmla="*/ 34 w 63"/>
                <a:gd name="T99" fmla="*/ 37 h 65"/>
                <a:gd name="T100" fmla="*/ 53 w 63"/>
                <a:gd name="T101" fmla="*/ 46 h 65"/>
                <a:gd name="T102" fmla="*/ 53 w 63"/>
                <a:gd name="T103" fmla="*/ 4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3" h="65">
                  <a:moveTo>
                    <a:pt x="59" y="33"/>
                  </a:moveTo>
                  <a:cubicBezTo>
                    <a:pt x="63" y="33"/>
                    <a:pt x="63" y="33"/>
                    <a:pt x="63" y="33"/>
                  </a:cubicBezTo>
                  <a:cubicBezTo>
                    <a:pt x="63" y="32"/>
                    <a:pt x="62" y="31"/>
                    <a:pt x="62" y="30"/>
                  </a:cubicBezTo>
                  <a:cubicBezTo>
                    <a:pt x="59" y="30"/>
                    <a:pt x="59" y="30"/>
                    <a:pt x="59" y="30"/>
                  </a:cubicBezTo>
                  <a:cubicBezTo>
                    <a:pt x="59" y="29"/>
                    <a:pt x="58" y="29"/>
                    <a:pt x="58" y="28"/>
                  </a:cubicBezTo>
                  <a:cubicBezTo>
                    <a:pt x="62" y="27"/>
                    <a:pt x="62" y="27"/>
                    <a:pt x="62" y="27"/>
                  </a:cubicBezTo>
                  <a:cubicBezTo>
                    <a:pt x="62" y="26"/>
                    <a:pt x="62" y="25"/>
                    <a:pt x="61" y="25"/>
                  </a:cubicBezTo>
                  <a:cubicBezTo>
                    <a:pt x="58" y="25"/>
                    <a:pt x="58" y="25"/>
                    <a:pt x="58" y="25"/>
                  </a:cubicBezTo>
                  <a:cubicBezTo>
                    <a:pt x="57" y="24"/>
                    <a:pt x="57" y="24"/>
                    <a:pt x="57" y="23"/>
                  </a:cubicBezTo>
                  <a:cubicBezTo>
                    <a:pt x="61" y="21"/>
                    <a:pt x="61" y="21"/>
                    <a:pt x="61" y="21"/>
                  </a:cubicBezTo>
                  <a:cubicBezTo>
                    <a:pt x="60" y="21"/>
                    <a:pt x="60" y="20"/>
                    <a:pt x="60" y="19"/>
                  </a:cubicBezTo>
                  <a:cubicBezTo>
                    <a:pt x="56" y="20"/>
                    <a:pt x="56" y="20"/>
                    <a:pt x="56" y="20"/>
                  </a:cubicBezTo>
                  <a:cubicBezTo>
                    <a:pt x="56" y="20"/>
                    <a:pt x="55" y="19"/>
                    <a:pt x="55" y="19"/>
                  </a:cubicBezTo>
                  <a:cubicBezTo>
                    <a:pt x="58" y="16"/>
                    <a:pt x="58" y="16"/>
                    <a:pt x="58" y="16"/>
                  </a:cubicBezTo>
                  <a:cubicBezTo>
                    <a:pt x="58" y="15"/>
                    <a:pt x="57" y="15"/>
                    <a:pt x="57" y="14"/>
                  </a:cubicBezTo>
                  <a:cubicBezTo>
                    <a:pt x="53" y="16"/>
                    <a:pt x="53" y="16"/>
                    <a:pt x="53" y="16"/>
                  </a:cubicBezTo>
                  <a:cubicBezTo>
                    <a:pt x="53" y="15"/>
                    <a:pt x="53" y="15"/>
                    <a:pt x="52" y="14"/>
                  </a:cubicBezTo>
                  <a:cubicBezTo>
                    <a:pt x="55" y="11"/>
                    <a:pt x="55" y="11"/>
                    <a:pt x="55" y="11"/>
                  </a:cubicBezTo>
                  <a:cubicBezTo>
                    <a:pt x="54" y="11"/>
                    <a:pt x="54" y="10"/>
                    <a:pt x="53" y="10"/>
                  </a:cubicBezTo>
                  <a:cubicBezTo>
                    <a:pt x="50" y="12"/>
                    <a:pt x="50" y="12"/>
                    <a:pt x="50" y="12"/>
                  </a:cubicBezTo>
                  <a:cubicBezTo>
                    <a:pt x="50" y="12"/>
                    <a:pt x="49" y="11"/>
                    <a:pt x="49" y="11"/>
                  </a:cubicBezTo>
                  <a:cubicBezTo>
                    <a:pt x="51" y="7"/>
                    <a:pt x="51" y="7"/>
                    <a:pt x="51" y="7"/>
                  </a:cubicBezTo>
                  <a:cubicBezTo>
                    <a:pt x="50" y="7"/>
                    <a:pt x="50" y="6"/>
                    <a:pt x="49" y="6"/>
                  </a:cubicBezTo>
                  <a:cubicBezTo>
                    <a:pt x="46" y="9"/>
                    <a:pt x="46" y="9"/>
                    <a:pt x="46" y="9"/>
                  </a:cubicBezTo>
                  <a:cubicBezTo>
                    <a:pt x="46" y="9"/>
                    <a:pt x="45" y="8"/>
                    <a:pt x="45" y="8"/>
                  </a:cubicBezTo>
                  <a:cubicBezTo>
                    <a:pt x="46" y="4"/>
                    <a:pt x="46" y="4"/>
                    <a:pt x="46" y="4"/>
                  </a:cubicBezTo>
                  <a:cubicBezTo>
                    <a:pt x="45" y="4"/>
                    <a:pt x="45" y="3"/>
                    <a:pt x="44" y="3"/>
                  </a:cubicBezTo>
                  <a:cubicBezTo>
                    <a:pt x="42" y="7"/>
                    <a:pt x="42" y="7"/>
                    <a:pt x="42" y="7"/>
                  </a:cubicBezTo>
                  <a:cubicBezTo>
                    <a:pt x="41" y="6"/>
                    <a:pt x="41" y="6"/>
                    <a:pt x="40" y="6"/>
                  </a:cubicBezTo>
                  <a:cubicBezTo>
                    <a:pt x="41" y="2"/>
                    <a:pt x="41" y="2"/>
                    <a:pt x="41" y="2"/>
                  </a:cubicBezTo>
                  <a:cubicBezTo>
                    <a:pt x="40" y="2"/>
                    <a:pt x="40" y="1"/>
                    <a:pt x="39" y="1"/>
                  </a:cubicBezTo>
                  <a:cubicBezTo>
                    <a:pt x="37" y="5"/>
                    <a:pt x="37" y="5"/>
                    <a:pt x="37" y="5"/>
                  </a:cubicBezTo>
                  <a:cubicBezTo>
                    <a:pt x="37" y="5"/>
                    <a:pt x="36" y="5"/>
                    <a:pt x="36" y="5"/>
                  </a:cubicBezTo>
                  <a:cubicBezTo>
                    <a:pt x="36" y="1"/>
                    <a:pt x="36" y="1"/>
                    <a:pt x="36" y="1"/>
                  </a:cubicBezTo>
                  <a:cubicBezTo>
                    <a:pt x="35" y="1"/>
                    <a:pt x="34" y="0"/>
                    <a:pt x="33" y="0"/>
                  </a:cubicBezTo>
                  <a:cubicBezTo>
                    <a:pt x="33" y="4"/>
                    <a:pt x="33" y="4"/>
                    <a:pt x="33" y="4"/>
                  </a:cubicBezTo>
                  <a:cubicBezTo>
                    <a:pt x="32" y="4"/>
                    <a:pt x="32" y="4"/>
                    <a:pt x="31" y="4"/>
                  </a:cubicBezTo>
                  <a:cubicBezTo>
                    <a:pt x="31" y="4"/>
                    <a:pt x="31" y="4"/>
                    <a:pt x="31" y="4"/>
                  </a:cubicBezTo>
                  <a:cubicBezTo>
                    <a:pt x="30" y="0"/>
                    <a:pt x="30" y="0"/>
                    <a:pt x="30" y="0"/>
                  </a:cubicBezTo>
                  <a:cubicBezTo>
                    <a:pt x="29" y="0"/>
                    <a:pt x="28" y="1"/>
                    <a:pt x="28" y="1"/>
                  </a:cubicBezTo>
                  <a:cubicBezTo>
                    <a:pt x="28" y="5"/>
                    <a:pt x="28" y="5"/>
                    <a:pt x="28" y="5"/>
                  </a:cubicBezTo>
                  <a:cubicBezTo>
                    <a:pt x="27" y="5"/>
                    <a:pt x="26" y="5"/>
                    <a:pt x="26" y="5"/>
                  </a:cubicBezTo>
                  <a:cubicBezTo>
                    <a:pt x="25" y="1"/>
                    <a:pt x="25" y="1"/>
                    <a:pt x="25" y="1"/>
                  </a:cubicBezTo>
                  <a:cubicBezTo>
                    <a:pt x="24" y="1"/>
                    <a:pt x="23" y="2"/>
                    <a:pt x="22" y="2"/>
                  </a:cubicBezTo>
                  <a:cubicBezTo>
                    <a:pt x="23" y="6"/>
                    <a:pt x="23" y="6"/>
                    <a:pt x="23" y="6"/>
                  </a:cubicBezTo>
                  <a:cubicBezTo>
                    <a:pt x="22" y="6"/>
                    <a:pt x="22" y="6"/>
                    <a:pt x="21" y="6"/>
                  </a:cubicBezTo>
                  <a:cubicBezTo>
                    <a:pt x="19" y="3"/>
                    <a:pt x="19" y="3"/>
                    <a:pt x="19" y="3"/>
                  </a:cubicBezTo>
                  <a:cubicBezTo>
                    <a:pt x="19" y="3"/>
                    <a:pt x="18" y="4"/>
                    <a:pt x="17" y="4"/>
                  </a:cubicBezTo>
                  <a:cubicBezTo>
                    <a:pt x="18" y="8"/>
                    <a:pt x="18" y="8"/>
                    <a:pt x="18" y="8"/>
                  </a:cubicBezTo>
                  <a:cubicBezTo>
                    <a:pt x="18" y="8"/>
                    <a:pt x="17" y="8"/>
                    <a:pt x="17" y="9"/>
                  </a:cubicBezTo>
                  <a:cubicBezTo>
                    <a:pt x="14" y="6"/>
                    <a:pt x="14" y="6"/>
                    <a:pt x="14" y="6"/>
                  </a:cubicBezTo>
                  <a:cubicBezTo>
                    <a:pt x="14" y="6"/>
                    <a:pt x="13" y="7"/>
                    <a:pt x="12" y="7"/>
                  </a:cubicBezTo>
                  <a:cubicBezTo>
                    <a:pt x="14" y="11"/>
                    <a:pt x="14" y="11"/>
                    <a:pt x="14" y="11"/>
                  </a:cubicBezTo>
                  <a:cubicBezTo>
                    <a:pt x="14" y="11"/>
                    <a:pt x="13" y="11"/>
                    <a:pt x="13" y="12"/>
                  </a:cubicBezTo>
                  <a:cubicBezTo>
                    <a:pt x="10" y="9"/>
                    <a:pt x="10" y="9"/>
                    <a:pt x="10" y="9"/>
                  </a:cubicBezTo>
                  <a:cubicBezTo>
                    <a:pt x="9" y="10"/>
                    <a:pt x="9" y="10"/>
                    <a:pt x="8" y="11"/>
                  </a:cubicBezTo>
                  <a:cubicBezTo>
                    <a:pt x="11" y="14"/>
                    <a:pt x="11" y="14"/>
                    <a:pt x="11" y="14"/>
                  </a:cubicBezTo>
                  <a:cubicBezTo>
                    <a:pt x="11" y="15"/>
                    <a:pt x="10" y="15"/>
                    <a:pt x="10" y="16"/>
                  </a:cubicBezTo>
                  <a:cubicBezTo>
                    <a:pt x="6" y="14"/>
                    <a:pt x="6" y="14"/>
                    <a:pt x="6" y="14"/>
                  </a:cubicBezTo>
                  <a:cubicBezTo>
                    <a:pt x="6" y="14"/>
                    <a:pt x="5" y="15"/>
                    <a:pt x="5" y="16"/>
                  </a:cubicBezTo>
                  <a:cubicBezTo>
                    <a:pt x="8" y="18"/>
                    <a:pt x="8" y="18"/>
                    <a:pt x="8" y="18"/>
                  </a:cubicBezTo>
                  <a:cubicBezTo>
                    <a:pt x="8" y="19"/>
                    <a:pt x="7" y="19"/>
                    <a:pt x="7" y="20"/>
                  </a:cubicBezTo>
                  <a:cubicBezTo>
                    <a:pt x="4" y="19"/>
                    <a:pt x="4" y="19"/>
                    <a:pt x="4" y="19"/>
                  </a:cubicBezTo>
                  <a:cubicBezTo>
                    <a:pt x="3" y="19"/>
                    <a:pt x="3" y="20"/>
                    <a:pt x="3" y="21"/>
                  </a:cubicBezTo>
                  <a:cubicBezTo>
                    <a:pt x="6" y="23"/>
                    <a:pt x="6" y="23"/>
                    <a:pt x="6" y="23"/>
                  </a:cubicBezTo>
                  <a:cubicBezTo>
                    <a:pt x="6" y="23"/>
                    <a:pt x="6" y="24"/>
                    <a:pt x="5" y="25"/>
                  </a:cubicBezTo>
                  <a:cubicBezTo>
                    <a:pt x="2" y="24"/>
                    <a:pt x="2" y="24"/>
                    <a:pt x="2" y="24"/>
                  </a:cubicBezTo>
                  <a:cubicBezTo>
                    <a:pt x="1" y="25"/>
                    <a:pt x="1" y="26"/>
                    <a:pt x="1" y="27"/>
                  </a:cubicBezTo>
                  <a:cubicBezTo>
                    <a:pt x="5" y="28"/>
                    <a:pt x="5" y="28"/>
                    <a:pt x="5" y="28"/>
                  </a:cubicBezTo>
                  <a:cubicBezTo>
                    <a:pt x="5" y="28"/>
                    <a:pt x="4" y="29"/>
                    <a:pt x="4" y="30"/>
                  </a:cubicBezTo>
                  <a:cubicBezTo>
                    <a:pt x="1" y="30"/>
                    <a:pt x="1" y="30"/>
                    <a:pt x="1" y="30"/>
                  </a:cubicBezTo>
                  <a:cubicBezTo>
                    <a:pt x="0" y="31"/>
                    <a:pt x="0" y="31"/>
                    <a:pt x="0" y="32"/>
                  </a:cubicBezTo>
                  <a:cubicBezTo>
                    <a:pt x="4" y="33"/>
                    <a:pt x="4" y="33"/>
                    <a:pt x="4" y="33"/>
                  </a:cubicBezTo>
                  <a:cubicBezTo>
                    <a:pt x="4" y="34"/>
                    <a:pt x="4" y="34"/>
                    <a:pt x="4" y="35"/>
                  </a:cubicBezTo>
                  <a:cubicBezTo>
                    <a:pt x="1" y="36"/>
                    <a:pt x="1" y="36"/>
                    <a:pt x="1" y="36"/>
                  </a:cubicBezTo>
                  <a:cubicBezTo>
                    <a:pt x="1" y="36"/>
                    <a:pt x="1" y="37"/>
                    <a:pt x="1" y="38"/>
                  </a:cubicBezTo>
                  <a:cubicBezTo>
                    <a:pt x="5" y="38"/>
                    <a:pt x="5" y="38"/>
                    <a:pt x="5" y="38"/>
                  </a:cubicBezTo>
                  <a:cubicBezTo>
                    <a:pt x="5" y="39"/>
                    <a:pt x="5" y="39"/>
                    <a:pt x="5" y="40"/>
                  </a:cubicBezTo>
                  <a:cubicBezTo>
                    <a:pt x="1" y="41"/>
                    <a:pt x="1" y="41"/>
                    <a:pt x="1" y="41"/>
                  </a:cubicBezTo>
                  <a:cubicBezTo>
                    <a:pt x="2" y="42"/>
                    <a:pt x="2" y="43"/>
                    <a:pt x="2" y="44"/>
                  </a:cubicBezTo>
                  <a:cubicBezTo>
                    <a:pt x="6" y="43"/>
                    <a:pt x="6" y="43"/>
                    <a:pt x="6" y="43"/>
                  </a:cubicBezTo>
                  <a:cubicBezTo>
                    <a:pt x="6" y="43"/>
                    <a:pt x="6" y="44"/>
                    <a:pt x="7" y="45"/>
                  </a:cubicBezTo>
                  <a:cubicBezTo>
                    <a:pt x="3" y="47"/>
                    <a:pt x="3" y="47"/>
                    <a:pt x="3" y="47"/>
                  </a:cubicBezTo>
                  <a:cubicBezTo>
                    <a:pt x="4" y="48"/>
                    <a:pt x="4" y="48"/>
                    <a:pt x="5" y="49"/>
                  </a:cubicBezTo>
                  <a:cubicBezTo>
                    <a:pt x="8" y="47"/>
                    <a:pt x="8" y="47"/>
                    <a:pt x="8" y="47"/>
                  </a:cubicBezTo>
                  <a:cubicBezTo>
                    <a:pt x="8" y="48"/>
                    <a:pt x="9" y="49"/>
                    <a:pt x="9" y="49"/>
                  </a:cubicBezTo>
                  <a:cubicBezTo>
                    <a:pt x="6" y="52"/>
                    <a:pt x="6" y="52"/>
                    <a:pt x="6" y="52"/>
                  </a:cubicBezTo>
                  <a:cubicBezTo>
                    <a:pt x="7" y="53"/>
                    <a:pt x="7" y="53"/>
                    <a:pt x="8" y="54"/>
                  </a:cubicBezTo>
                  <a:cubicBezTo>
                    <a:pt x="11" y="52"/>
                    <a:pt x="11" y="52"/>
                    <a:pt x="11" y="52"/>
                  </a:cubicBezTo>
                  <a:cubicBezTo>
                    <a:pt x="11" y="52"/>
                    <a:pt x="12" y="53"/>
                    <a:pt x="12" y="53"/>
                  </a:cubicBezTo>
                  <a:cubicBezTo>
                    <a:pt x="10" y="56"/>
                    <a:pt x="10" y="56"/>
                    <a:pt x="10" y="56"/>
                  </a:cubicBezTo>
                  <a:cubicBezTo>
                    <a:pt x="10" y="57"/>
                    <a:pt x="11" y="57"/>
                    <a:pt x="12" y="58"/>
                  </a:cubicBezTo>
                  <a:cubicBezTo>
                    <a:pt x="15" y="55"/>
                    <a:pt x="15" y="55"/>
                    <a:pt x="15" y="55"/>
                  </a:cubicBezTo>
                  <a:cubicBezTo>
                    <a:pt x="15" y="56"/>
                    <a:pt x="15" y="56"/>
                    <a:pt x="16" y="56"/>
                  </a:cubicBezTo>
                  <a:cubicBezTo>
                    <a:pt x="14" y="60"/>
                    <a:pt x="14" y="60"/>
                    <a:pt x="14" y="60"/>
                  </a:cubicBezTo>
                  <a:cubicBezTo>
                    <a:pt x="15" y="60"/>
                    <a:pt x="16" y="61"/>
                    <a:pt x="16" y="61"/>
                  </a:cubicBezTo>
                  <a:cubicBezTo>
                    <a:pt x="19" y="58"/>
                    <a:pt x="19" y="58"/>
                    <a:pt x="19" y="58"/>
                  </a:cubicBezTo>
                  <a:cubicBezTo>
                    <a:pt x="19" y="58"/>
                    <a:pt x="20" y="59"/>
                    <a:pt x="20" y="59"/>
                  </a:cubicBezTo>
                  <a:cubicBezTo>
                    <a:pt x="19" y="63"/>
                    <a:pt x="19" y="63"/>
                    <a:pt x="19" y="63"/>
                  </a:cubicBezTo>
                  <a:cubicBezTo>
                    <a:pt x="20" y="63"/>
                    <a:pt x="21" y="63"/>
                    <a:pt x="21" y="64"/>
                  </a:cubicBezTo>
                  <a:cubicBezTo>
                    <a:pt x="23" y="60"/>
                    <a:pt x="23" y="60"/>
                    <a:pt x="23" y="60"/>
                  </a:cubicBezTo>
                  <a:cubicBezTo>
                    <a:pt x="24" y="60"/>
                    <a:pt x="24" y="60"/>
                    <a:pt x="25" y="60"/>
                  </a:cubicBezTo>
                  <a:cubicBezTo>
                    <a:pt x="24" y="64"/>
                    <a:pt x="24" y="64"/>
                    <a:pt x="24" y="64"/>
                  </a:cubicBezTo>
                  <a:cubicBezTo>
                    <a:pt x="25" y="65"/>
                    <a:pt x="26" y="65"/>
                    <a:pt x="27" y="65"/>
                  </a:cubicBezTo>
                  <a:cubicBezTo>
                    <a:pt x="28" y="61"/>
                    <a:pt x="28" y="61"/>
                    <a:pt x="28" y="61"/>
                  </a:cubicBezTo>
                  <a:cubicBezTo>
                    <a:pt x="28" y="61"/>
                    <a:pt x="29" y="61"/>
                    <a:pt x="30" y="61"/>
                  </a:cubicBezTo>
                  <a:cubicBezTo>
                    <a:pt x="30" y="65"/>
                    <a:pt x="30" y="65"/>
                    <a:pt x="30" y="65"/>
                  </a:cubicBezTo>
                  <a:cubicBezTo>
                    <a:pt x="30" y="65"/>
                    <a:pt x="31" y="65"/>
                    <a:pt x="31" y="65"/>
                  </a:cubicBezTo>
                  <a:cubicBezTo>
                    <a:pt x="32" y="65"/>
                    <a:pt x="32" y="65"/>
                    <a:pt x="32" y="65"/>
                  </a:cubicBezTo>
                  <a:cubicBezTo>
                    <a:pt x="33" y="61"/>
                    <a:pt x="33" y="61"/>
                    <a:pt x="33" y="61"/>
                  </a:cubicBezTo>
                  <a:cubicBezTo>
                    <a:pt x="33" y="61"/>
                    <a:pt x="34" y="61"/>
                    <a:pt x="35" y="61"/>
                  </a:cubicBezTo>
                  <a:cubicBezTo>
                    <a:pt x="36" y="65"/>
                    <a:pt x="36" y="65"/>
                    <a:pt x="36" y="65"/>
                  </a:cubicBezTo>
                  <a:cubicBezTo>
                    <a:pt x="36" y="65"/>
                    <a:pt x="37" y="65"/>
                    <a:pt x="38" y="65"/>
                  </a:cubicBezTo>
                  <a:cubicBezTo>
                    <a:pt x="38" y="61"/>
                    <a:pt x="38" y="61"/>
                    <a:pt x="38" y="61"/>
                  </a:cubicBezTo>
                  <a:cubicBezTo>
                    <a:pt x="38" y="60"/>
                    <a:pt x="39" y="60"/>
                    <a:pt x="39" y="60"/>
                  </a:cubicBezTo>
                  <a:cubicBezTo>
                    <a:pt x="41" y="64"/>
                    <a:pt x="41" y="64"/>
                    <a:pt x="41" y="64"/>
                  </a:cubicBezTo>
                  <a:cubicBezTo>
                    <a:pt x="42" y="63"/>
                    <a:pt x="43" y="63"/>
                    <a:pt x="43" y="63"/>
                  </a:cubicBezTo>
                  <a:cubicBezTo>
                    <a:pt x="42" y="59"/>
                    <a:pt x="42" y="59"/>
                    <a:pt x="42" y="59"/>
                  </a:cubicBezTo>
                  <a:cubicBezTo>
                    <a:pt x="43" y="59"/>
                    <a:pt x="43" y="58"/>
                    <a:pt x="44" y="58"/>
                  </a:cubicBezTo>
                  <a:cubicBezTo>
                    <a:pt x="46" y="61"/>
                    <a:pt x="46" y="61"/>
                    <a:pt x="46" y="61"/>
                  </a:cubicBezTo>
                  <a:cubicBezTo>
                    <a:pt x="47" y="61"/>
                    <a:pt x="48" y="61"/>
                    <a:pt x="48" y="60"/>
                  </a:cubicBezTo>
                  <a:cubicBezTo>
                    <a:pt x="47" y="57"/>
                    <a:pt x="47" y="57"/>
                    <a:pt x="47" y="57"/>
                  </a:cubicBezTo>
                  <a:cubicBezTo>
                    <a:pt x="47" y="56"/>
                    <a:pt x="48" y="56"/>
                    <a:pt x="48" y="55"/>
                  </a:cubicBezTo>
                  <a:cubicBezTo>
                    <a:pt x="51" y="58"/>
                    <a:pt x="51" y="58"/>
                    <a:pt x="51" y="58"/>
                  </a:cubicBezTo>
                  <a:cubicBezTo>
                    <a:pt x="51" y="58"/>
                    <a:pt x="52" y="57"/>
                    <a:pt x="53" y="57"/>
                  </a:cubicBezTo>
                  <a:cubicBezTo>
                    <a:pt x="50" y="53"/>
                    <a:pt x="50" y="53"/>
                    <a:pt x="50" y="53"/>
                  </a:cubicBezTo>
                  <a:cubicBezTo>
                    <a:pt x="51" y="53"/>
                    <a:pt x="51" y="52"/>
                    <a:pt x="52" y="52"/>
                  </a:cubicBezTo>
                  <a:cubicBezTo>
                    <a:pt x="55" y="54"/>
                    <a:pt x="55" y="54"/>
                    <a:pt x="55" y="54"/>
                  </a:cubicBezTo>
                  <a:cubicBezTo>
                    <a:pt x="55" y="54"/>
                    <a:pt x="56" y="53"/>
                    <a:pt x="56" y="52"/>
                  </a:cubicBezTo>
                  <a:cubicBezTo>
                    <a:pt x="54" y="49"/>
                    <a:pt x="54" y="49"/>
                    <a:pt x="54" y="49"/>
                  </a:cubicBezTo>
                  <a:cubicBezTo>
                    <a:pt x="54" y="49"/>
                    <a:pt x="54" y="48"/>
                    <a:pt x="55" y="48"/>
                  </a:cubicBezTo>
                  <a:cubicBezTo>
                    <a:pt x="58" y="49"/>
                    <a:pt x="58" y="49"/>
                    <a:pt x="58" y="49"/>
                  </a:cubicBezTo>
                  <a:cubicBezTo>
                    <a:pt x="59" y="49"/>
                    <a:pt x="59" y="48"/>
                    <a:pt x="59" y="47"/>
                  </a:cubicBezTo>
                  <a:cubicBezTo>
                    <a:pt x="56" y="45"/>
                    <a:pt x="56" y="45"/>
                    <a:pt x="56" y="45"/>
                  </a:cubicBezTo>
                  <a:cubicBezTo>
                    <a:pt x="56" y="44"/>
                    <a:pt x="57" y="44"/>
                    <a:pt x="57" y="43"/>
                  </a:cubicBezTo>
                  <a:cubicBezTo>
                    <a:pt x="61" y="44"/>
                    <a:pt x="61" y="44"/>
                    <a:pt x="61" y="44"/>
                  </a:cubicBezTo>
                  <a:cubicBezTo>
                    <a:pt x="61" y="43"/>
                    <a:pt x="61" y="43"/>
                    <a:pt x="61" y="42"/>
                  </a:cubicBezTo>
                  <a:cubicBezTo>
                    <a:pt x="58" y="40"/>
                    <a:pt x="58" y="40"/>
                    <a:pt x="58" y="40"/>
                  </a:cubicBezTo>
                  <a:cubicBezTo>
                    <a:pt x="58" y="40"/>
                    <a:pt x="58" y="39"/>
                    <a:pt x="58" y="38"/>
                  </a:cubicBezTo>
                  <a:cubicBezTo>
                    <a:pt x="62" y="39"/>
                    <a:pt x="62" y="39"/>
                    <a:pt x="62" y="39"/>
                  </a:cubicBezTo>
                  <a:cubicBezTo>
                    <a:pt x="62" y="38"/>
                    <a:pt x="62" y="37"/>
                    <a:pt x="62" y="36"/>
                  </a:cubicBezTo>
                  <a:cubicBezTo>
                    <a:pt x="59" y="35"/>
                    <a:pt x="59" y="35"/>
                    <a:pt x="59" y="35"/>
                  </a:cubicBezTo>
                  <a:cubicBezTo>
                    <a:pt x="59" y="35"/>
                    <a:pt x="59" y="34"/>
                    <a:pt x="59" y="33"/>
                  </a:cubicBezTo>
                  <a:close/>
                  <a:moveTo>
                    <a:pt x="56" y="32"/>
                  </a:moveTo>
                  <a:cubicBezTo>
                    <a:pt x="36" y="32"/>
                    <a:pt x="36" y="32"/>
                    <a:pt x="36" y="32"/>
                  </a:cubicBezTo>
                  <a:cubicBezTo>
                    <a:pt x="36" y="32"/>
                    <a:pt x="36" y="31"/>
                    <a:pt x="36" y="31"/>
                  </a:cubicBezTo>
                  <a:cubicBezTo>
                    <a:pt x="53" y="20"/>
                    <a:pt x="53" y="20"/>
                    <a:pt x="53" y="20"/>
                  </a:cubicBezTo>
                  <a:cubicBezTo>
                    <a:pt x="55" y="24"/>
                    <a:pt x="56" y="28"/>
                    <a:pt x="56" y="32"/>
                  </a:cubicBezTo>
                  <a:close/>
                  <a:moveTo>
                    <a:pt x="31" y="35"/>
                  </a:moveTo>
                  <a:cubicBezTo>
                    <a:pt x="30" y="35"/>
                    <a:pt x="29" y="34"/>
                    <a:pt x="29" y="33"/>
                  </a:cubicBezTo>
                  <a:cubicBezTo>
                    <a:pt x="29" y="32"/>
                    <a:pt x="30" y="30"/>
                    <a:pt x="31" y="30"/>
                  </a:cubicBezTo>
                  <a:cubicBezTo>
                    <a:pt x="33" y="30"/>
                    <a:pt x="34" y="32"/>
                    <a:pt x="34" y="33"/>
                  </a:cubicBezTo>
                  <a:cubicBezTo>
                    <a:pt x="34" y="34"/>
                    <a:pt x="33" y="35"/>
                    <a:pt x="31" y="35"/>
                  </a:cubicBezTo>
                  <a:close/>
                  <a:moveTo>
                    <a:pt x="53" y="20"/>
                  </a:moveTo>
                  <a:cubicBezTo>
                    <a:pt x="35" y="30"/>
                    <a:pt x="35" y="30"/>
                    <a:pt x="35" y="30"/>
                  </a:cubicBezTo>
                  <a:cubicBezTo>
                    <a:pt x="35" y="30"/>
                    <a:pt x="35" y="29"/>
                    <a:pt x="34" y="29"/>
                  </a:cubicBezTo>
                  <a:cubicBezTo>
                    <a:pt x="44" y="11"/>
                    <a:pt x="44" y="11"/>
                    <a:pt x="44" y="11"/>
                  </a:cubicBezTo>
                  <a:cubicBezTo>
                    <a:pt x="48" y="13"/>
                    <a:pt x="51" y="16"/>
                    <a:pt x="53" y="20"/>
                  </a:cubicBezTo>
                  <a:close/>
                  <a:moveTo>
                    <a:pt x="44" y="10"/>
                  </a:moveTo>
                  <a:cubicBezTo>
                    <a:pt x="34" y="28"/>
                    <a:pt x="34" y="28"/>
                    <a:pt x="34" y="28"/>
                  </a:cubicBezTo>
                  <a:cubicBezTo>
                    <a:pt x="33" y="28"/>
                    <a:pt x="32" y="28"/>
                    <a:pt x="32" y="28"/>
                  </a:cubicBezTo>
                  <a:cubicBezTo>
                    <a:pt x="32" y="7"/>
                    <a:pt x="32" y="7"/>
                    <a:pt x="32" y="7"/>
                  </a:cubicBezTo>
                  <a:cubicBezTo>
                    <a:pt x="36" y="7"/>
                    <a:pt x="40" y="8"/>
                    <a:pt x="44" y="10"/>
                  </a:cubicBezTo>
                  <a:close/>
                  <a:moveTo>
                    <a:pt x="31" y="7"/>
                  </a:moveTo>
                  <a:cubicBezTo>
                    <a:pt x="31" y="28"/>
                    <a:pt x="31" y="28"/>
                    <a:pt x="31" y="28"/>
                  </a:cubicBezTo>
                  <a:cubicBezTo>
                    <a:pt x="31" y="28"/>
                    <a:pt x="30" y="28"/>
                    <a:pt x="29" y="28"/>
                  </a:cubicBezTo>
                  <a:cubicBezTo>
                    <a:pt x="19" y="10"/>
                    <a:pt x="19" y="10"/>
                    <a:pt x="19" y="10"/>
                  </a:cubicBezTo>
                  <a:cubicBezTo>
                    <a:pt x="23" y="8"/>
                    <a:pt x="27" y="7"/>
                    <a:pt x="31" y="7"/>
                  </a:cubicBezTo>
                  <a:close/>
                  <a:moveTo>
                    <a:pt x="19" y="11"/>
                  </a:moveTo>
                  <a:cubicBezTo>
                    <a:pt x="29" y="29"/>
                    <a:pt x="29" y="29"/>
                    <a:pt x="29" y="29"/>
                  </a:cubicBezTo>
                  <a:cubicBezTo>
                    <a:pt x="28" y="29"/>
                    <a:pt x="28" y="30"/>
                    <a:pt x="28" y="30"/>
                  </a:cubicBezTo>
                  <a:cubicBezTo>
                    <a:pt x="10" y="20"/>
                    <a:pt x="10" y="20"/>
                    <a:pt x="10" y="20"/>
                  </a:cubicBezTo>
                  <a:cubicBezTo>
                    <a:pt x="12" y="16"/>
                    <a:pt x="15" y="13"/>
                    <a:pt x="19" y="11"/>
                  </a:cubicBezTo>
                  <a:close/>
                  <a:moveTo>
                    <a:pt x="10" y="20"/>
                  </a:moveTo>
                  <a:cubicBezTo>
                    <a:pt x="27" y="31"/>
                    <a:pt x="27" y="31"/>
                    <a:pt x="27" y="31"/>
                  </a:cubicBezTo>
                  <a:cubicBezTo>
                    <a:pt x="27" y="31"/>
                    <a:pt x="27" y="32"/>
                    <a:pt x="27" y="32"/>
                  </a:cubicBezTo>
                  <a:cubicBezTo>
                    <a:pt x="7" y="32"/>
                    <a:pt x="7" y="32"/>
                    <a:pt x="7" y="32"/>
                  </a:cubicBezTo>
                  <a:cubicBezTo>
                    <a:pt x="7" y="28"/>
                    <a:pt x="8" y="24"/>
                    <a:pt x="10" y="20"/>
                  </a:cubicBezTo>
                  <a:close/>
                  <a:moveTo>
                    <a:pt x="7" y="33"/>
                  </a:moveTo>
                  <a:cubicBezTo>
                    <a:pt x="27" y="33"/>
                    <a:pt x="27" y="33"/>
                    <a:pt x="27" y="33"/>
                  </a:cubicBezTo>
                  <a:cubicBezTo>
                    <a:pt x="27" y="34"/>
                    <a:pt x="27" y="34"/>
                    <a:pt x="27" y="35"/>
                  </a:cubicBezTo>
                  <a:cubicBezTo>
                    <a:pt x="10" y="46"/>
                    <a:pt x="10" y="46"/>
                    <a:pt x="10" y="46"/>
                  </a:cubicBezTo>
                  <a:cubicBezTo>
                    <a:pt x="8" y="42"/>
                    <a:pt x="7" y="38"/>
                    <a:pt x="7" y="33"/>
                  </a:cubicBezTo>
                  <a:close/>
                  <a:moveTo>
                    <a:pt x="10" y="46"/>
                  </a:moveTo>
                  <a:cubicBezTo>
                    <a:pt x="28" y="36"/>
                    <a:pt x="28" y="36"/>
                    <a:pt x="28" y="36"/>
                  </a:cubicBezTo>
                  <a:cubicBezTo>
                    <a:pt x="28" y="36"/>
                    <a:pt x="28" y="37"/>
                    <a:pt x="29" y="37"/>
                  </a:cubicBezTo>
                  <a:cubicBezTo>
                    <a:pt x="19" y="55"/>
                    <a:pt x="19" y="55"/>
                    <a:pt x="19" y="55"/>
                  </a:cubicBezTo>
                  <a:cubicBezTo>
                    <a:pt x="15" y="53"/>
                    <a:pt x="12" y="50"/>
                    <a:pt x="10" y="46"/>
                  </a:cubicBezTo>
                  <a:close/>
                  <a:moveTo>
                    <a:pt x="19" y="56"/>
                  </a:moveTo>
                  <a:cubicBezTo>
                    <a:pt x="29" y="37"/>
                    <a:pt x="29" y="37"/>
                    <a:pt x="29" y="37"/>
                  </a:cubicBezTo>
                  <a:cubicBezTo>
                    <a:pt x="30" y="38"/>
                    <a:pt x="31" y="38"/>
                    <a:pt x="31" y="38"/>
                  </a:cubicBezTo>
                  <a:cubicBezTo>
                    <a:pt x="31" y="59"/>
                    <a:pt x="31" y="59"/>
                    <a:pt x="31" y="59"/>
                  </a:cubicBezTo>
                  <a:cubicBezTo>
                    <a:pt x="27" y="59"/>
                    <a:pt x="23" y="58"/>
                    <a:pt x="19" y="56"/>
                  </a:cubicBezTo>
                  <a:close/>
                  <a:moveTo>
                    <a:pt x="32" y="59"/>
                  </a:moveTo>
                  <a:cubicBezTo>
                    <a:pt x="32" y="38"/>
                    <a:pt x="32" y="38"/>
                    <a:pt x="32" y="38"/>
                  </a:cubicBezTo>
                  <a:cubicBezTo>
                    <a:pt x="32" y="38"/>
                    <a:pt x="33" y="38"/>
                    <a:pt x="34" y="37"/>
                  </a:cubicBezTo>
                  <a:cubicBezTo>
                    <a:pt x="44" y="56"/>
                    <a:pt x="44" y="56"/>
                    <a:pt x="44" y="56"/>
                  </a:cubicBezTo>
                  <a:cubicBezTo>
                    <a:pt x="40" y="58"/>
                    <a:pt x="36" y="59"/>
                    <a:pt x="32" y="59"/>
                  </a:cubicBezTo>
                  <a:close/>
                  <a:moveTo>
                    <a:pt x="44" y="55"/>
                  </a:moveTo>
                  <a:cubicBezTo>
                    <a:pt x="34" y="37"/>
                    <a:pt x="34" y="37"/>
                    <a:pt x="34" y="37"/>
                  </a:cubicBezTo>
                  <a:cubicBezTo>
                    <a:pt x="35" y="37"/>
                    <a:pt x="35" y="36"/>
                    <a:pt x="35" y="36"/>
                  </a:cubicBezTo>
                  <a:cubicBezTo>
                    <a:pt x="53" y="46"/>
                    <a:pt x="53" y="46"/>
                    <a:pt x="53" y="46"/>
                  </a:cubicBezTo>
                  <a:cubicBezTo>
                    <a:pt x="51" y="50"/>
                    <a:pt x="48" y="53"/>
                    <a:pt x="44" y="55"/>
                  </a:cubicBezTo>
                  <a:close/>
                  <a:moveTo>
                    <a:pt x="53" y="46"/>
                  </a:moveTo>
                  <a:cubicBezTo>
                    <a:pt x="36" y="35"/>
                    <a:pt x="36" y="35"/>
                    <a:pt x="36" y="35"/>
                  </a:cubicBezTo>
                  <a:cubicBezTo>
                    <a:pt x="36" y="34"/>
                    <a:pt x="36" y="34"/>
                    <a:pt x="36" y="33"/>
                  </a:cubicBezTo>
                  <a:cubicBezTo>
                    <a:pt x="56" y="33"/>
                    <a:pt x="56" y="33"/>
                    <a:pt x="56" y="33"/>
                  </a:cubicBezTo>
                  <a:cubicBezTo>
                    <a:pt x="56" y="38"/>
                    <a:pt x="55" y="42"/>
                    <a:pt x="53"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 name="矩形 1"/>
          <p:cNvSpPr/>
          <p:nvPr/>
        </p:nvSpPr>
        <p:spPr>
          <a:xfrm>
            <a:off x="3488267" y="4419691"/>
            <a:ext cx="5689600" cy="195216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22200199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10732284"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3800" dirty="0" smtClean="0">
                <a:solidFill>
                  <a:schemeClr val="accent6">
                    <a:lumMod val="50000"/>
                  </a:schemeClr>
                </a:solidFill>
              </a:rPr>
              <a:t>表</a:t>
            </a:r>
            <a:r>
              <a:rPr lang="en-US" altLang="zh-TW" sz="3800" dirty="0">
                <a:solidFill>
                  <a:schemeClr val="accent6">
                    <a:lumMod val="50000"/>
                  </a:schemeClr>
                </a:solidFill>
              </a:rPr>
              <a:t>1-19 </a:t>
            </a:r>
            <a:r>
              <a:rPr lang="zh-TW" altLang="zh-TW" sz="3800" dirty="0">
                <a:solidFill>
                  <a:schemeClr val="accent6">
                    <a:lumMod val="50000"/>
                  </a:schemeClr>
                </a:solidFill>
              </a:rPr>
              <a:t>技專校院兼任教師不予再聘之理由統計表</a:t>
            </a:r>
            <a:endParaRPr lang="zh-CN" altLang="en-US" sz="38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3</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9" name="矩形 8"/>
          <p:cNvSpPr/>
          <p:nvPr/>
        </p:nvSpPr>
        <p:spPr>
          <a:xfrm>
            <a:off x="292983" y="4019550"/>
            <a:ext cx="11622792" cy="2705100"/>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0" name="矩形 9"/>
          <p:cNvSpPr/>
          <p:nvPr/>
        </p:nvSpPr>
        <p:spPr>
          <a:xfrm>
            <a:off x="287248" y="4034577"/>
            <a:ext cx="11599952" cy="2400657"/>
          </a:xfrm>
          <a:prstGeom prst="rect">
            <a:avLst/>
          </a:prstGeom>
        </p:spPr>
        <p:txBody>
          <a:bodyPr wrap="square">
            <a:spAutoFit/>
          </a:bodyPr>
          <a:lstStyle/>
          <a:p>
            <a:pPr latinLnBrk="1">
              <a:lnSpc>
                <a:spcPct val="150000"/>
              </a:lnSpc>
              <a:defRPr/>
            </a:pP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a:latin typeface="微軟正黑體" panose="020B0604030504040204" pitchFamily="34" charset="-120"/>
                <a:ea typeface="微軟正黑體" panose="020B0604030504040204" pitchFamily="34" charset="-120"/>
              </a:rPr>
              <a:t>新增選項</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en-US" sz="2400" b="1" dirty="0" smtClean="0">
                <a:solidFill>
                  <a:srgbClr val="FF0000"/>
                </a:solidFill>
                <a:latin typeface="微軟正黑體" panose="020B0604030504040204" pitchFamily="34" charset="-120"/>
                <a:ea typeface="微軟正黑體" panose="020B0604030504040204" pitchFamily="34" charset="-120"/>
              </a:rPr>
              <a:t>兼任教師本學期不予再聘理由</a:t>
            </a:r>
            <a:endParaRPr lang="en-US" altLang="zh-TW" sz="2400" b="1" dirty="0" smtClean="0">
              <a:solidFill>
                <a:srgbClr val="FF0000"/>
              </a:solidFill>
              <a:latin typeface="微軟正黑體" panose="020B0604030504040204" pitchFamily="34" charset="-120"/>
              <a:ea typeface="微軟正黑體" panose="020B0604030504040204" pitchFamily="34" charset="-120"/>
            </a:endParaRPr>
          </a:p>
          <a:p>
            <a:pPr marL="342900" lvl="0" indent="-342900">
              <a:buFont typeface="Wingdings" panose="05000000000000000000" pitchFamily="2" charset="2"/>
              <a:buChar char="u"/>
            </a:pPr>
            <a:r>
              <a:rPr lang="zh-TW" altLang="en-US" sz="2400" dirty="0" smtClean="0">
                <a:latin typeface="微軟正黑體" panose="020B0604030504040204" pitchFamily="34" charset="-120"/>
                <a:ea typeface="微軟正黑體" panose="020B0604030504040204" pitchFamily="34" charset="-120"/>
              </a:rPr>
              <a:t>新增</a:t>
            </a:r>
            <a:r>
              <a:rPr lang="zh-TW" altLang="en-US" sz="2400" b="1" dirty="0" smtClean="0">
                <a:solidFill>
                  <a:srgbClr val="FF0000"/>
                </a:solidFill>
                <a:latin typeface="微軟正黑體" panose="020B0604030504040204" pitchFamily="34" charset="-120"/>
                <a:ea typeface="微軟正黑體" panose="020B0604030504040204" pitchFamily="34" charset="-120"/>
              </a:rPr>
              <a:t>「</a:t>
            </a:r>
            <a:r>
              <a:rPr lang="zh-TW" altLang="zh-TW" sz="2400" b="1" dirty="0" smtClean="0">
                <a:solidFill>
                  <a:srgbClr val="FF0000"/>
                </a:solidFill>
                <a:latin typeface="微軟正黑體" panose="020B0604030504040204" pitchFamily="34" charset="-120"/>
                <a:ea typeface="微軟正黑體" panose="020B0604030504040204" pitchFamily="34" charset="-120"/>
              </a:rPr>
              <a:t>因</a:t>
            </a:r>
            <a:r>
              <a:rPr lang="zh-TW" altLang="zh-TW" sz="2400" b="1" dirty="0">
                <a:solidFill>
                  <a:srgbClr val="FF0000"/>
                </a:solidFill>
                <a:latin typeface="微軟正黑體" panose="020B0604030504040204" pitchFamily="34" charset="-120"/>
                <a:ea typeface="微軟正黑體" panose="020B0604030504040204" pitchFamily="34" charset="-120"/>
              </a:rPr>
              <a:t>學生選課人數未達開課</a:t>
            </a:r>
            <a:r>
              <a:rPr lang="zh-TW" altLang="zh-TW" sz="2400" b="1" dirty="0" smtClean="0">
                <a:solidFill>
                  <a:srgbClr val="FF0000"/>
                </a:solidFill>
                <a:latin typeface="微軟正黑體" panose="020B0604030504040204" pitchFamily="34" charset="-120"/>
                <a:ea typeface="微軟正黑體" panose="020B0604030504040204" pitchFamily="34" charset="-120"/>
              </a:rPr>
              <a:t>標準</a:t>
            </a:r>
            <a:r>
              <a:rPr lang="zh-TW" altLang="en-US" sz="2400" b="1" dirty="0" smtClean="0">
                <a:solidFill>
                  <a:srgbClr val="FF0000"/>
                </a:solidFill>
                <a:latin typeface="微軟正黑體" panose="020B0604030504040204" pitchFamily="34" charset="-120"/>
                <a:ea typeface="微軟正黑體" panose="020B0604030504040204" pitchFamily="34" charset="-120"/>
              </a:rPr>
              <a:t>」、「</a:t>
            </a:r>
            <a:r>
              <a:rPr lang="zh-TW" altLang="zh-TW" sz="2400" b="1" dirty="0" smtClean="0">
                <a:solidFill>
                  <a:srgbClr val="FF0000"/>
                </a:solidFill>
                <a:latin typeface="微軟正黑體" panose="020B0604030504040204" pitchFamily="34" charset="-120"/>
                <a:ea typeface="微軟正黑體" panose="020B0604030504040204" pitchFamily="34" charset="-120"/>
              </a:rPr>
              <a:t>轉</a:t>
            </a:r>
            <a:r>
              <a:rPr lang="zh-TW" altLang="zh-TW" sz="2400" b="1" dirty="0">
                <a:solidFill>
                  <a:srgbClr val="FF0000"/>
                </a:solidFill>
                <a:latin typeface="微軟正黑體" panose="020B0604030504040204" pitchFamily="34" charset="-120"/>
                <a:ea typeface="微軟正黑體" panose="020B0604030504040204" pitchFamily="34" charset="-120"/>
              </a:rPr>
              <a:t>任其他單位專任</a:t>
            </a:r>
            <a:r>
              <a:rPr lang="zh-TW" altLang="zh-TW" sz="2400" b="1" dirty="0" smtClean="0">
                <a:solidFill>
                  <a:srgbClr val="FF0000"/>
                </a:solidFill>
                <a:latin typeface="微軟正黑體" panose="020B0604030504040204" pitchFamily="34" charset="-120"/>
                <a:ea typeface="微軟正黑體" panose="020B0604030504040204" pitchFamily="34" charset="-120"/>
              </a:rPr>
              <a:t>職務</a:t>
            </a:r>
            <a:r>
              <a:rPr lang="zh-TW" altLang="en-US" sz="2400" b="1" dirty="0" smtClean="0">
                <a:solidFill>
                  <a:srgbClr val="FF0000"/>
                </a:solidFill>
                <a:latin typeface="微軟正黑體" panose="020B0604030504040204" pitchFamily="34" charset="-120"/>
                <a:ea typeface="微軟正黑體" panose="020B0604030504040204" pitchFamily="34" charset="-120"/>
              </a:rPr>
              <a:t>」、「</a:t>
            </a:r>
            <a:r>
              <a:rPr lang="zh-TW" altLang="zh-TW" sz="2400" b="1" dirty="0" smtClean="0">
                <a:solidFill>
                  <a:srgbClr val="FF0000"/>
                </a:solidFill>
                <a:latin typeface="微軟正黑體" panose="020B0604030504040204" pitchFamily="34" charset="-120"/>
                <a:ea typeface="微軟正黑體" panose="020B0604030504040204" pitchFamily="34" charset="-120"/>
              </a:rPr>
              <a:t>兼任</a:t>
            </a:r>
            <a:r>
              <a:rPr lang="zh-TW" altLang="zh-TW" sz="2400" b="1" dirty="0">
                <a:solidFill>
                  <a:srgbClr val="FF0000"/>
                </a:solidFill>
                <a:latin typeface="微軟正黑體" panose="020B0604030504040204" pitchFamily="34" charset="-120"/>
                <a:ea typeface="微軟正黑體" panose="020B0604030504040204" pitchFamily="34" charset="-120"/>
              </a:rPr>
              <a:t>教師本職機關未同意</a:t>
            </a:r>
            <a:r>
              <a:rPr lang="zh-TW" altLang="zh-TW" sz="2400" b="1" dirty="0" smtClean="0">
                <a:solidFill>
                  <a:srgbClr val="FF0000"/>
                </a:solidFill>
                <a:latin typeface="微軟正黑體" panose="020B0604030504040204" pitchFamily="34" charset="-120"/>
                <a:ea typeface="微軟正黑體" panose="020B0604030504040204" pitchFamily="34" charset="-120"/>
              </a:rPr>
              <a:t>授課</a:t>
            </a:r>
            <a:r>
              <a:rPr lang="zh-TW" altLang="en-US" sz="2400" b="1" dirty="0" smtClean="0">
                <a:solidFill>
                  <a:srgbClr val="FF0000"/>
                </a:solidFill>
                <a:latin typeface="微軟正黑體" panose="020B0604030504040204" pitchFamily="34" charset="-120"/>
                <a:ea typeface="微軟正黑體" panose="020B0604030504040204" pitchFamily="34" charset="-120"/>
              </a:rPr>
              <a:t>」、「</a:t>
            </a:r>
            <a:r>
              <a:rPr lang="zh-TW" altLang="zh-TW" sz="2400" b="1" dirty="0" smtClean="0">
                <a:solidFill>
                  <a:srgbClr val="FF0000"/>
                </a:solidFill>
                <a:latin typeface="微軟正黑體" panose="020B0604030504040204" pitchFamily="34" charset="-120"/>
                <a:ea typeface="微軟正黑體" panose="020B0604030504040204" pitchFamily="34" charset="-120"/>
              </a:rPr>
              <a:t>未能</a:t>
            </a:r>
            <a:r>
              <a:rPr lang="zh-TW" altLang="zh-TW" sz="2400" b="1" dirty="0">
                <a:solidFill>
                  <a:srgbClr val="FF0000"/>
                </a:solidFill>
                <a:latin typeface="微軟正黑體" panose="020B0604030504040204" pitchFamily="34" charset="-120"/>
                <a:ea typeface="微軟正黑體" panose="020B0604030504040204" pitchFamily="34" charset="-120"/>
              </a:rPr>
              <a:t>配合課程安排</a:t>
            </a:r>
            <a:r>
              <a:rPr lang="zh-TW" altLang="zh-TW" sz="2400" b="1" dirty="0" smtClean="0">
                <a:solidFill>
                  <a:srgbClr val="FF0000"/>
                </a:solidFill>
                <a:latin typeface="微軟正黑體" panose="020B0604030504040204" pitchFamily="34" charset="-120"/>
                <a:ea typeface="微軟正黑體" panose="020B0604030504040204" pitchFamily="34" charset="-120"/>
              </a:rPr>
              <a:t>時間</a:t>
            </a:r>
            <a:r>
              <a:rPr lang="zh-TW" altLang="en-US" sz="2400" b="1" dirty="0" smtClean="0">
                <a:solidFill>
                  <a:srgbClr val="FF0000"/>
                </a:solidFill>
                <a:latin typeface="微軟正黑體" panose="020B0604030504040204" pitchFamily="34" charset="-120"/>
                <a:ea typeface="微軟正黑體" panose="020B0604030504040204" pitchFamily="34" charset="-120"/>
              </a:rPr>
              <a:t>」、「</a:t>
            </a:r>
            <a:r>
              <a:rPr lang="zh-TW" altLang="zh-TW" sz="2400" b="1" dirty="0" smtClean="0">
                <a:solidFill>
                  <a:srgbClr val="FF0000"/>
                </a:solidFill>
                <a:latin typeface="微軟正黑體" panose="020B0604030504040204" pitchFamily="34" charset="-120"/>
                <a:ea typeface="微軟正黑體" panose="020B0604030504040204" pitchFamily="34" charset="-120"/>
              </a:rPr>
              <a:t>兼任</a:t>
            </a:r>
            <a:r>
              <a:rPr lang="zh-TW" altLang="zh-TW" sz="2400" b="1" dirty="0">
                <a:solidFill>
                  <a:srgbClr val="FF0000"/>
                </a:solidFill>
                <a:latin typeface="微軟正黑體" panose="020B0604030504040204" pitchFamily="34" charset="-120"/>
                <a:ea typeface="微軟正黑體" panose="020B0604030504040204" pitchFamily="34" charset="-120"/>
              </a:rPr>
              <a:t>教師個人健康</a:t>
            </a:r>
            <a:r>
              <a:rPr lang="zh-TW" altLang="zh-TW" sz="2400" b="1" dirty="0" smtClean="0">
                <a:solidFill>
                  <a:srgbClr val="FF0000"/>
                </a:solidFill>
                <a:latin typeface="微軟正黑體" panose="020B0604030504040204" pitchFamily="34" charset="-120"/>
                <a:ea typeface="微軟正黑體" panose="020B0604030504040204" pitchFamily="34" charset="-120"/>
              </a:rPr>
              <a:t>因素</a:t>
            </a:r>
            <a:r>
              <a:rPr lang="zh-TW" altLang="en-US" sz="2400" b="1" dirty="0" smtClean="0">
                <a:solidFill>
                  <a:srgbClr val="FF0000"/>
                </a:solidFill>
                <a:latin typeface="微軟正黑體" panose="020B0604030504040204" pitchFamily="34" charset="-120"/>
                <a:ea typeface="微軟正黑體" panose="020B0604030504040204" pitchFamily="34" charset="-120"/>
              </a:rPr>
              <a:t>」、「</a:t>
            </a:r>
            <a:r>
              <a:rPr lang="zh-TW" altLang="zh-TW" sz="2400" b="1" dirty="0" smtClean="0">
                <a:solidFill>
                  <a:srgbClr val="FF0000"/>
                </a:solidFill>
                <a:latin typeface="微軟正黑體" panose="020B0604030504040204" pitchFamily="34" charset="-120"/>
                <a:ea typeface="微軟正黑體" panose="020B0604030504040204" pitchFamily="34" charset="-120"/>
              </a:rPr>
              <a:t>兼任</a:t>
            </a:r>
            <a:r>
              <a:rPr lang="zh-TW" altLang="zh-TW" sz="2400" b="1" dirty="0">
                <a:solidFill>
                  <a:srgbClr val="FF0000"/>
                </a:solidFill>
                <a:latin typeface="微軟正黑體" panose="020B0604030504040204" pitchFamily="34" charset="-120"/>
                <a:ea typeface="微軟正黑體" panose="020B0604030504040204" pitchFamily="34" charset="-120"/>
              </a:rPr>
              <a:t>教師個人生涯</a:t>
            </a:r>
            <a:r>
              <a:rPr lang="zh-TW" altLang="zh-TW" sz="2400" b="1" dirty="0" smtClean="0">
                <a:solidFill>
                  <a:srgbClr val="FF0000"/>
                </a:solidFill>
                <a:latin typeface="微軟正黑體" panose="020B0604030504040204" pitchFamily="34" charset="-120"/>
                <a:ea typeface="微軟正黑體" panose="020B0604030504040204" pitchFamily="34" charset="-120"/>
              </a:rPr>
              <a:t>規劃</a:t>
            </a:r>
            <a:r>
              <a:rPr lang="zh-TW" altLang="en-US" sz="2400" b="1" dirty="0" smtClean="0">
                <a:solidFill>
                  <a:srgbClr val="FF0000"/>
                </a:solidFill>
                <a:latin typeface="微軟正黑體" panose="020B0604030504040204" pitchFamily="34" charset="-120"/>
                <a:ea typeface="微軟正黑體" panose="020B0604030504040204" pitchFamily="34" charset="-120"/>
              </a:rPr>
              <a:t>」、「</a:t>
            </a:r>
            <a:r>
              <a:rPr lang="zh-TW" altLang="zh-TW" sz="2400" b="1" dirty="0" smtClean="0">
                <a:solidFill>
                  <a:srgbClr val="FF0000"/>
                </a:solidFill>
                <a:latin typeface="微軟正黑體" panose="020B0604030504040204" pitchFamily="34" charset="-120"/>
                <a:ea typeface="微軟正黑體" panose="020B0604030504040204" pitchFamily="34" charset="-120"/>
              </a:rPr>
              <a:t>經</a:t>
            </a:r>
            <a:r>
              <a:rPr lang="zh-TW" altLang="zh-TW" sz="2400" b="1" dirty="0">
                <a:solidFill>
                  <a:srgbClr val="FF0000"/>
                </a:solidFill>
                <a:latin typeface="微軟正黑體" panose="020B0604030504040204" pitchFamily="34" charset="-120"/>
                <a:ea typeface="微軟正黑體" panose="020B0604030504040204" pitchFamily="34" charset="-120"/>
              </a:rPr>
              <a:t>學校聘任程序審議後，未通過</a:t>
            </a:r>
            <a:r>
              <a:rPr lang="zh-TW" altLang="zh-TW" sz="2400" b="1" dirty="0" smtClean="0">
                <a:solidFill>
                  <a:srgbClr val="FF0000"/>
                </a:solidFill>
                <a:latin typeface="微軟正黑體" panose="020B0604030504040204" pitchFamily="34" charset="-120"/>
                <a:ea typeface="微軟正黑體" panose="020B0604030504040204" pitchFamily="34" charset="-120"/>
              </a:rPr>
              <a:t>聘任</a:t>
            </a:r>
            <a:r>
              <a:rPr lang="zh-TW" altLang="en-US" sz="2400" b="1" dirty="0" smtClean="0">
                <a:solidFill>
                  <a:srgbClr val="FF0000"/>
                </a:solidFill>
                <a:latin typeface="微軟正黑體" panose="020B0604030504040204" pitchFamily="34" charset="-120"/>
                <a:ea typeface="微軟正黑體" panose="020B0604030504040204" pitchFamily="34" charset="-120"/>
              </a:rPr>
              <a:t>」</a:t>
            </a:r>
            <a:r>
              <a:rPr lang="zh-TW" altLang="zh-TW" sz="2400" dirty="0">
                <a:latin typeface="微軟正黑體" panose="020B0604030504040204" pitchFamily="34" charset="-120"/>
                <a:ea typeface="微軟正黑體" panose="020B0604030504040204" pitchFamily="34" charset="-120"/>
              </a:rPr>
              <a:t> 。</a:t>
            </a:r>
            <a:r>
              <a:rPr lang="en-US" altLang="zh-TW" sz="2400" dirty="0">
                <a:latin typeface="微軟正黑體" panose="020B0604030504040204" pitchFamily="34" charset="-120"/>
                <a:ea typeface="微軟正黑體" panose="020B0604030504040204" pitchFamily="34" charset="-120"/>
              </a:rPr>
              <a:t> </a:t>
            </a:r>
            <a:endParaRPr lang="en-US" altLang="zh-TW" sz="2400" b="1" dirty="0">
              <a:solidFill>
                <a:srgbClr val="FF0000"/>
              </a:solidFill>
              <a:latin typeface="微軟正黑體" panose="020B0604030504040204" pitchFamily="34" charset="-120"/>
              <a:ea typeface="微軟正黑體" panose="020B0604030504040204" pitchFamily="34" charset="-120"/>
            </a:endParaRPr>
          </a:p>
          <a:p>
            <a:pPr lvl="0"/>
            <a:endParaRPr lang="en-US" altLang="zh-TW" sz="2400" dirty="0" smtClean="0">
              <a:latin typeface="微軟正黑體" panose="020B0604030504040204" pitchFamily="34" charset="-120"/>
              <a:ea typeface="微軟正黑體" panose="020B0604030504040204" pitchFamily="34" charset="-120"/>
            </a:endParaRPr>
          </a:p>
          <a:p>
            <a:r>
              <a:rPr lang="en-US" altLang="zh-TW" dirty="0" smtClean="0">
                <a:latin typeface="微軟正黑體" panose="020B0604030504040204" pitchFamily="34" charset="-120"/>
                <a:ea typeface="微軟正黑體" panose="020B0604030504040204" pitchFamily="34" charset="-120"/>
              </a:rPr>
              <a:t>     </a:t>
            </a:r>
            <a:r>
              <a:rPr lang="zh-TW" altLang="zh-TW" dirty="0" smtClean="0">
                <a:latin typeface="微軟正黑體" panose="020B0604030504040204" pitchFamily="34" charset="-120"/>
                <a:ea typeface="微軟正黑體" panose="020B0604030504040204" pitchFamily="34" charset="-120"/>
              </a:rPr>
              <a:t>【</a:t>
            </a:r>
            <a:r>
              <a:rPr lang="en-US" altLang="zh-TW" dirty="0" smtClean="0">
                <a:latin typeface="微軟正黑體" panose="020B0604030504040204" pitchFamily="34" charset="-120"/>
                <a:ea typeface="微軟正黑體" panose="020B0604030504040204" pitchFamily="34" charset="-120"/>
              </a:rPr>
              <a:t>107</a:t>
            </a:r>
            <a:r>
              <a:rPr lang="zh-TW" altLang="zh-TW" dirty="0" smtClean="0">
                <a:latin typeface="微軟正黑體" panose="020B0604030504040204" pitchFamily="34" charset="-120"/>
                <a:ea typeface="微軟正黑體" panose="020B0604030504040204" pitchFamily="34" charset="-120"/>
              </a:rPr>
              <a:t>年</a:t>
            </a:r>
            <a:r>
              <a:rPr lang="en-US" altLang="zh-TW" dirty="0" smtClean="0">
                <a:latin typeface="微軟正黑體" panose="020B0604030504040204" pitchFamily="34" charset="-120"/>
                <a:ea typeface="微軟正黑體" panose="020B0604030504040204" pitchFamily="34" charset="-120"/>
              </a:rPr>
              <a:t>03</a:t>
            </a:r>
            <a:r>
              <a:rPr lang="zh-TW" altLang="zh-TW" dirty="0" smtClean="0">
                <a:latin typeface="微軟正黑體" panose="020B0604030504040204" pitchFamily="34" charset="-120"/>
                <a:ea typeface="微軟正黑體" panose="020B0604030504040204" pitchFamily="34" charset="-120"/>
              </a:rPr>
              <a:t>月因應「教育部技職司」</a:t>
            </a:r>
            <a:r>
              <a:rPr lang="zh-TW" altLang="en-US" dirty="0" smtClean="0">
                <a:latin typeface="微軟正黑體" panose="020B0604030504040204" pitchFamily="34" charset="-120"/>
                <a:ea typeface="微軟正黑體" panose="020B0604030504040204" pitchFamily="34" charset="-120"/>
              </a:rPr>
              <a:t>需求增加選項</a:t>
            </a:r>
            <a:r>
              <a:rPr lang="zh-TW" altLang="zh-TW" dirty="0" smtClean="0">
                <a:latin typeface="微軟正黑體" panose="020B0604030504040204" pitchFamily="34" charset="-120"/>
                <a:ea typeface="微軟正黑體" panose="020B0604030504040204" pitchFamily="34" charset="-120"/>
              </a:rPr>
              <a:t>】</a:t>
            </a:r>
            <a:endParaRPr lang="zh-TW" altLang="zh-TW" sz="2000" dirty="0">
              <a:latin typeface="微軟正黑體" panose="020B0604030504040204" pitchFamily="34" charset="-120"/>
              <a:ea typeface="微軟正黑體" panose="020B0604030504040204" pitchFamily="34" charset="-120"/>
            </a:endParaRPr>
          </a:p>
        </p:txBody>
      </p:sp>
      <p:graphicFrame>
        <p:nvGraphicFramePr>
          <p:cNvPr id="6" name="表格 5"/>
          <p:cNvGraphicFramePr>
            <a:graphicFrameLocks noGrp="1"/>
          </p:cNvGraphicFramePr>
          <p:nvPr>
            <p:extLst>
              <p:ext uri="{D42A27DB-BD31-4B8C-83A1-F6EECF244321}">
                <p14:modId xmlns:p14="http://schemas.microsoft.com/office/powerpoint/2010/main" val="1474918549"/>
              </p:ext>
            </p:extLst>
          </p:nvPr>
        </p:nvGraphicFramePr>
        <p:xfrm>
          <a:off x="287241" y="1190171"/>
          <a:ext cx="11628532" cy="2749463"/>
        </p:xfrm>
        <a:graphic>
          <a:graphicData uri="http://schemas.openxmlformats.org/drawingml/2006/table">
            <a:tbl>
              <a:tblPr firstRow="1" firstCol="1" bandRow="1">
                <a:tableStyleId>{5940675A-B579-460E-94D1-54222C63F5DA}</a:tableStyleId>
              </a:tblPr>
              <a:tblGrid>
                <a:gridCol w="1338359">
                  <a:extLst>
                    <a:ext uri="{9D8B030D-6E8A-4147-A177-3AD203B41FA5}">
                      <a16:colId xmlns:a16="http://schemas.microsoft.com/office/drawing/2014/main" xmlns="" val="1168511844"/>
                    </a:ext>
                  </a:extLst>
                </a:gridCol>
                <a:gridCol w="1349829">
                  <a:extLst>
                    <a:ext uri="{9D8B030D-6E8A-4147-A177-3AD203B41FA5}">
                      <a16:colId xmlns:a16="http://schemas.microsoft.com/office/drawing/2014/main" xmlns="" val="2466854505"/>
                    </a:ext>
                  </a:extLst>
                </a:gridCol>
                <a:gridCol w="1320800">
                  <a:extLst>
                    <a:ext uri="{9D8B030D-6E8A-4147-A177-3AD203B41FA5}">
                      <a16:colId xmlns:a16="http://schemas.microsoft.com/office/drawing/2014/main" xmlns="" val="308965220"/>
                    </a:ext>
                  </a:extLst>
                </a:gridCol>
                <a:gridCol w="1683657">
                  <a:extLst>
                    <a:ext uri="{9D8B030D-6E8A-4147-A177-3AD203B41FA5}">
                      <a16:colId xmlns:a16="http://schemas.microsoft.com/office/drawing/2014/main" xmlns="" val="2281906889"/>
                    </a:ext>
                  </a:extLst>
                </a:gridCol>
                <a:gridCol w="1611085">
                  <a:extLst>
                    <a:ext uri="{9D8B030D-6E8A-4147-A177-3AD203B41FA5}">
                      <a16:colId xmlns:a16="http://schemas.microsoft.com/office/drawing/2014/main" xmlns="" val="2783570992"/>
                    </a:ext>
                  </a:extLst>
                </a:gridCol>
                <a:gridCol w="1422400">
                  <a:extLst>
                    <a:ext uri="{9D8B030D-6E8A-4147-A177-3AD203B41FA5}">
                      <a16:colId xmlns:a16="http://schemas.microsoft.com/office/drawing/2014/main" xmlns="" val="3405468986"/>
                    </a:ext>
                  </a:extLst>
                </a:gridCol>
                <a:gridCol w="1465943">
                  <a:extLst>
                    <a:ext uri="{9D8B030D-6E8A-4147-A177-3AD203B41FA5}">
                      <a16:colId xmlns:a16="http://schemas.microsoft.com/office/drawing/2014/main" xmlns="" val="3884858513"/>
                    </a:ext>
                  </a:extLst>
                </a:gridCol>
                <a:gridCol w="1436459">
                  <a:extLst>
                    <a:ext uri="{9D8B030D-6E8A-4147-A177-3AD203B41FA5}">
                      <a16:colId xmlns:a16="http://schemas.microsoft.com/office/drawing/2014/main" xmlns="" val="2582718277"/>
                    </a:ext>
                  </a:extLst>
                </a:gridCol>
              </a:tblGrid>
              <a:tr h="502085">
                <a:tc gridSpan="8">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zh-TW" sz="1800" kern="100" dirty="0" smtClean="0">
                          <a:effectLst/>
                          <a:latin typeface="微軟正黑體" panose="020B0604030504040204" pitchFamily="34" charset="-120"/>
                          <a:ea typeface="微軟正黑體" panose="020B0604030504040204" pitchFamily="34" charset="-120"/>
                        </a:rPr>
                        <a:t>兼任教師本學期不予再聘之理由</a:t>
                      </a:r>
                      <a:endParaRPr lang="zh-TW" altLang="zh-TW" sz="1800" kern="100" dirty="0" smtClean="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6798" marR="56798"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xmlns="" val="2255855935"/>
                  </a:ext>
                </a:extLst>
              </a:tr>
              <a:tr h="2247378">
                <a:tc>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因學生選課人數未達開課標準</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6798" marR="56798"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轉任其他單位專任職務</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6798" marR="56798"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兼任教師本職機關未同意授課</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6798" marR="56798"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未能配合課程安排時間</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6798" marR="56798"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兼任教師個人健康因素</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6798" marR="56798"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兼任教師個人生涯規劃</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6798" marR="56798"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經學校聘任程序審議後，未通過聘任</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6798" marR="56798"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其他因素</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6798" marR="56798"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166992655"/>
                  </a:ext>
                </a:extLst>
              </a:tr>
            </a:tbl>
          </a:graphicData>
        </a:graphic>
      </p:graphicFrame>
      <p:sp>
        <p:nvSpPr>
          <p:cNvPr id="5" name="投影片編號版面配置區 4"/>
          <p:cNvSpPr>
            <a:spLocks noGrp="1"/>
          </p:cNvSpPr>
          <p:nvPr>
            <p:ph type="sldNum" sz="quarter" idx="4"/>
          </p:nvPr>
        </p:nvSpPr>
        <p:spPr/>
        <p:txBody>
          <a:bodyPr/>
          <a:lstStyle/>
          <a:p>
            <a:fld id="{BA36ACD9-F410-4E0C-AA39-2C3CA9F8E6F8}" type="slidenum">
              <a:rPr lang="zh-TW" altLang="en-US" smtClean="0"/>
              <a:t>20</a:t>
            </a:fld>
            <a:endParaRPr lang="zh-TW" altLang="en-US" dirty="0"/>
          </a:p>
        </p:txBody>
      </p:sp>
      <p:sp>
        <p:nvSpPr>
          <p:cNvPr id="11" name="圓角矩形 10"/>
          <p:cNvSpPr/>
          <p:nvPr/>
        </p:nvSpPr>
        <p:spPr>
          <a:xfrm>
            <a:off x="107047" y="3798916"/>
            <a:ext cx="6609637" cy="1014153"/>
          </a:xfrm>
          <a:prstGeom prst="roundRect">
            <a:avLst/>
          </a:prstGeom>
          <a:noFill/>
          <a:ln w="63500">
            <a:solidFill>
              <a:srgbClr val="FF0000">
                <a:alpha val="40000"/>
              </a:srgbClr>
            </a:solidFill>
          </a:ln>
          <a:effectLst>
            <a:glow rad="228600">
              <a:srgbClr val="FF00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2" name="文字方塊 11"/>
          <p:cNvSpPr txBox="1"/>
          <p:nvPr/>
        </p:nvSpPr>
        <p:spPr>
          <a:xfrm>
            <a:off x="303143" y="1086678"/>
            <a:ext cx="3455049" cy="707886"/>
          </a:xfrm>
          <a:prstGeom prst="rect">
            <a:avLst/>
          </a:prstGeom>
          <a:noFill/>
        </p:spPr>
        <p:txBody>
          <a:bodyPr wrap="square" rtlCol="0">
            <a:spAutoFit/>
          </a:bodyPr>
          <a:lstStyle/>
          <a:p>
            <a:r>
              <a:rPr lang="zh-TW" altLang="en-US" sz="4000" b="1" dirty="0" smtClean="0">
                <a:solidFill>
                  <a:srgbClr val="FF0000"/>
                </a:solidFill>
              </a:rPr>
              <a:t>（各</a:t>
            </a:r>
            <a:r>
              <a:rPr lang="zh-TW" altLang="en-US" sz="4000" b="1" dirty="0">
                <a:solidFill>
                  <a:srgbClr val="FF0000"/>
                </a:solidFill>
              </a:rPr>
              <a:t>系、通</a:t>
            </a:r>
            <a:r>
              <a:rPr lang="zh-TW" altLang="en-US" sz="4000" b="1" dirty="0" smtClean="0">
                <a:solidFill>
                  <a:srgbClr val="FF0000"/>
                </a:solidFill>
              </a:rPr>
              <a:t>識）</a:t>
            </a:r>
            <a:endParaRPr lang="zh-TW" altLang="en-US" sz="4000" b="1" dirty="0">
              <a:solidFill>
                <a:srgbClr val="FF0000"/>
              </a:solidFill>
            </a:endParaRPr>
          </a:p>
        </p:txBody>
      </p:sp>
    </p:spTree>
    <p:extLst>
      <p:ext uri="{BB962C8B-B14F-4D97-AF65-F5344CB8AC3E}">
        <p14:creationId xmlns:p14="http://schemas.microsoft.com/office/powerpoint/2010/main" val="178769409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10732284"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3800" dirty="0" smtClean="0">
                <a:solidFill>
                  <a:schemeClr val="accent6">
                    <a:lumMod val="50000"/>
                  </a:schemeClr>
                </a:solidFill>
              </a:rPr>
              <a:t>表</a:t>
            </a:r>
            <a:r>
              <a:rPr lang="en-US" altLang="zh-TW" sz="3800" dirty="0">
                <a:solidFill>
                  <a:schemeClr val="accent6">
                    <a:lumMod val="50000"/>
                  </a:schemeClr>
                </a:solidFill>
              </a:rPr>
              <a:t>1-19 </a:t>
            </a:r>
            <a:r>
              <a:rPr lang="zh-TW" altLang="zh-TW" sz="3800" dirty="0">
                <a:solidFill>
                  <a:schemeClr val="accent6">
                    <a:lumMod val="50000"/>
                  </a:schemeClr>
                </a:solidFill>
              </a:rPr>
              <a:t>技專校院兼任教師不予再聘之理由統計表</a:t>
            </a:r>
            <a:endParaRPr lang="zh-CN" altLang="en-US" sz="38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3</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9" name="矩形 8"/>
          <p:cNvSpPr/>
          <p:nvPr/>
        </p:nvSpPr>
        <p:spPr>
          <a:xfrm>
            <a:off x="292983" y="4019550"/>
            <a:ext cx="11622792" cy="2705100"/>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0" name="矩形 9"/>
          <p:cNvSpPr/>
          <p:nvPr/>
        </p:nvSpPr>
        <p:spPr>
          <a:xfrm>
            <a:off x="287248" y="4034577"/>
            <a:ext cx="11599952" cy="2400657"/>
          </a:xfrm>
          <a:prstGeom prst="rect">
            <a:avLst/>
          </a:prstGeom>
        </p:spPr>
        <p:txBody>
          <a:bodyPr wrap="square">
            <a:spAutoFit/>
          </a:bodyPr>
          <a:lstStyle/>
          <a:p>
            <a:pPr latinLnBrk="1">
              <a:lnSpc>
                <a:spcPct val="150000"/>
              </a:lnSpc>
              <a:defRPr/>
            </a:pP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定義修正</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en-US" sz="2400" b="1" dirty="0" smtClean="0">
                <a:solidFill>
                  <a:srgbClr val="FF0000"/>
                </a:solidFill>
                <a:latin typeface="微軟正黑體" panose="020B0604030504040204" pitchFamily="34" charset="-120"/>
                <a:ea typeface="微軟正黑體" panose="020B0604030504040204" pitchFamily="34" charset="-120"/>
              </a:rPr>
              <a:t>其他因素</a:t>
            </a:r>
            <a:endParaRPr lang="en-US" altLang="zh-TW" sz="2400" b="1" dirty="0" smtClean="0">
              <a:solidFill>
                <a:srgbClr val="FF0000"/>
              </a:solidFill>
              <a:latin typeface="微軟正黑體" panose="020B0604030504040204" pitchFamily="34" charset="-120"/>
              <a:ea typeface="微軟正黑體" panose="020B0604030504040204" pitchFamily="34" charset="-120"/>
            </a:endParaRPr>
          </a:p>
          <a:p>
            <a:pPr marL="342900" lvl="0" indent="-342900">
              <a:buFont typeface="Wingdings" panose="05000000000000000000" pitchFamily="2" charset="2"/>
              <a:buChar char="u"/>
            </a:pPr>
            <a:r>
              <a:rPr lang="zh-TW" altLang="zh-TW" sz="2400" dirty="0">
                <a:latin typeface="微軟正黑體" panose="020B0604030504040204" pitchFamily="34" charset="-120"/>
                <a:ea typeface="微軟正黑體" panose="020B0604030504040204" pitchFamily="34" charset="-120"/>
              </a:rPr>
              <a:t>其他因素：非屬上述原因者歸之；請敘明</a:t>
            </a:r>
            <a:r>
              <a:rPr lang="zh-TW" altLang="zh-TW" sz="2400" b="1" dirty="0">
                <a:solidFill>
                  <a:srgbClr val="FF0000"/>
                </a:solidFill>
                <a:latin typeface="微軟正黑體" panose="020B0604030504040204" pitchFamily="34" charset="-120"/>
                <a:ea typeface="微軟正黑體" panose="020B0604030504040204" pitchFamily="34" charset="-120"/>
              </a:rPr>
              <a:t>原因及人數（例如</a:t>
            </a:r>
            <a:r>
              <a:rPr lang="zh-TW" altLang="zh-TW" sz="2400" b="1" dirty="0" smtClean="0">
                <a:solidFill>
                  <a:srgbClr val="FF0000"/>
                </a:solidFill>
                <a:latin typeface="微軟正黑體" panose="020B0604030504040204" pitchFamily="34" charset="-120"/>
                <a:ea typeface="微軟正黑體" panose="020B0604030504040204" pitchFamily="34" charset="-120"/>
              </a:rPr>
              <a:t>：</a:t>
            </a:r>
            <a:r>
              <a:rPr lang="zh-TW" altLang="en-US" sz="2400" b="1" dirty="0">
                <a:solidFill>
                  <a:srgbClr val="FF0000"/>
                </a:solidFill>
                <a:latin typeface="微軟正黑體" panose="020B0604030504040204" pitchFamily="34" charset="-120"/>
                <a:ea typeface="微軟正黑體" panose="020B0604030504040204" pitchFamily="34" charset="-120"/>
              </a:rPr>
              <a:t>年齡達學校上限*</a:t>
            </a:r>
            <a:r>
              <a:rPr lang="en-US" altLang="zh-TW" sz="2400" b="1" dirty="0">
                <a:solidFill>
                  <a:srgbClr val="FF0000"/>
                </a:solidFill>
                <a:latin typeface="微軟正黑體" panose="020B0604030504040204" pitchFamily="34" charset="-120"/>
                <a:ea typeface="微軟正黑體" panose="020B0604030504040204" pitchFamily="34" charset="-120"/>
              </a:rPr>
              <a:t>1</a:t>
            </a:r>
            <a:r>
              <a:rPr lang="zh-TW" altLang="en-US" sz="2400" b="1" dirty="0">
                <a:solidFill>
                  <a:srgbClr val="FF0000"/>
                </a:solidFill>
                <a:latin typeface="微軟正黑體" panose="020B0604030504040204" pitchFamily="34" charset="-120"/>
                <a:ea typeface="微軟正黑體" panose="020B0604030504040204" pitchFamily="34" charset="-120"/>
              </a:rPr>
              <a:t>，短期客座教授*</a:t>
            </a:r>
            <a:r>
              <a:rPr lang="en-US" altLang="zh-TW" sz="2400" b="1" dirty="0" smtClean="0">
                <a:solidFill>
                  <a:srgbClr val="FF0000"/>
                </a:solidFill>
                <a:latin typeface="微軟正黑體" panose="020B0604030504040204" pitchFamily="34" charset="-120"/>
                <a:ea typeface="微軟正黑體" panose="020B0604030504040204" pitchFamily="34" charset="-120"/>
              </a:rPr>
              <a:t>2</a:t>
            </a:r>
            <a:r>
              <a:rPr lang="zh-TW" altLang="zh-TW" sz="2400" b="1" dirty="0" smtClean="0">
                <a:solidFill>
                  <a:srgbClr val="FF0000"/>
                </a:solidFill>
                <a:latin typeface="微軟正黑體" panose="020B0604030504040204" pitchFamily="34" charset="-120"/>
                <a:ea typeface="微軟正黑體" panose="020B0604030504040204" pitchFamily="34" charset="-120"/>
              </a:rPr>
              <a:t>）</a:t>
            </a:r>
            <a:r>
              <a:rPr lang="zh-TW" altLang="zh-TW" sz="2400" b="1" dirty="0" smtClean="0">
                <a:latin typeface="微軟正黑體" panose="020B0604030504040204" pitchFamily="34" charset="-120"/>
                <a:ea typeface="微軟正黑體" panose="020B0604030504040204" pitchFamily="34" charset="-120"/>
              </a:rPr>
              <a:t>，</a:t>
            </a:r>
            <a:r>
              <a:rPr lang="zh-TW" altLang="zh-TW" sz="2400" dirty="0">
                <a:latin typeface="微軟正黑體" panose="020B0604030504040204" pitchFamily="34" charset="-120"/>
                <a:ea typeface="微軟正黑體" panose="020B0604030504040204" pitchFamily="34" charset="-120"/>
              </a:rPr>
              <a:t>並以</a:t>
            </a:r>
            <a:r>
              <a:rPr lang="en-US" altLang="zh-TW" sz="2400" dirty="0">
                <a:latin typeface="微軟正黑體" panose="020B0604030504040204" pitchFamily="34" charset="-120"/>
                <a:ea typeface="微軟正黑體" panose="020B0604030504040204" pitchFamily="34" charset="-120"/>
              </a:rPr>
              <a:t>20</a:t>
            </a:r>
            <a:r>
              <a:rPr lang="zh-TW" altLang="zh-TW" sz="2400" dirty="0">
                <a:latin typeface="微軟正黑體" panose="020B0604030504040204" pitchFamily="34" charset="-120"/>
                <a:ea typeface="微軟正黑體" panose="020B0604030504040204" pitchFamily="34" charset="-120"/>
              </a:rPr>
              <a:t>字為限。</a:t>
            </a:r>
            <a:r>
              <a:rPr lang="en-US" altLang="zh-TW" sz="2400" dirty="0">
                <a:latin typeface="微軟正黑體" panose="020B0604030504040204" pitchFamily="34" charset="-120"/>
                <a:ea typeface="微軟正黑體" panose="020B0604030504040204" pitchFamily="34" charset="-120"/>
              </a:rPr>
              <a:t>              </a:t>
            </a:r>
            <a:endParaRPr lang="zh-TW" altLang="zh-TW" sz="2400" dirty="0">
              <a:latin typeface="微軟正黑體" panose="020B0604030504040204" pitchFamily="34" charset="-120"/>
              <a:ea typeface="微軟正黑體" panose="020B0604030504040204" pitchFamily="34" charset="-120"/>
            </a:endParaRPr>
          </a:p>
          <a:p>
            <a:pPr lvl="0"/>
            <a:r>
              <a:rPr lang="en-US" altLang="zh-TW" sz="2400" dirty="0" smtClean="0">
                <a:latin typeface="微軟正黑體" panose="020B0604030504040204" pitchFamily="34" charset="-120"/>
                <a:ea typeface="微軟正黑體" panose="020B0604030504040204" pitchFamily="34" charset="-120"/>
              </a:rPr>
              <a:t>    </a:t>
            </a:r>
            <a:r>
              <a:rPr lang="zh-TW" altLang="zh-TW" sz="2400" dirty="0" smtClean="0">
                <a:latin typeface="微軟正黑體" panose="020B0604030504040204" pitchFamily="34" charset="-120"/>
                <a:ea typeface="微軟正黑體" panose="020B0604030504040204" pitchFamily="34" charset="-120"/>
              </a:rPr>
              <a:t>如</a:t>
            </a:r>
            <a:r>
              <a:rPr lang="zh-TW" altLang="zh-TW" sz="2400" dirty="0">
                <a:latin typeface="微軟正黑體" panose="020B0604030504040204" pitchFamily="34" charset="-120"/>
                <a:ea typeface="微軟正黑體" panose="020B0604030504040204" pitchFamily="34" charset="-120"/>
              </a:rPr>
              <a:t>具雙重原因者，請擇一填寫。</a:t>
            </a:r>
          </a:p>
          <a:p>
            <a:pPr lvl="0"/>
            <a:endParaRPr lang="en-US" altLang="zh-TW" sz="2400" dirty="0" smtClean="0">
              <a:latin typeface="微軟正黑體" panose="020B0604030504040204" pitchFamily="34" charset="-120"/>
              <a:ea typeface="微軟正黑體" panose="020B0604030504040204" pitchFamily="34" charset="-120"/>
            </a:endParaRPr>
          </a:p>
          <a:p>
            <a:r>
              <a:rPr lang="en-US" altLang="zh-TW" dirty="0" smtClean="0">
                <a:latin typeface="微軟正黑體" panose="020B0604030504040204" pitchFamily="34" charset="-120"/>
                <a:ea typeface="微軟正黑體" panose="020B0604030504040204" pitchFamily="34" charset="-120"/>
              </a:rPr>
              <a:t>     </a:t>
            </a:r>
            <a:r>
              <a:rPr lang="zh-TW" altLang="zh-TW" dirty="0" smtClean="0">
                <a:latin typeface="微軟正黑體" panose="020B0604030504040204" pitchFamily="34" charset="-120"/>
                <a:ea typeface="微軟正黑體" panose="020B0604030504040204" pitchFamily="34" charset="-120"/>
              </a:rPr>
              <a:t>【</a:t>
            </a:r>
            <a:r>
              <a:rPr lang="en-US" altLang="zh-TW" dirty="0" smtClean="0">
                <a:latin typeface="微軟正黑體" panose="020B0604030504040204" pitchFamily="34" charset="-120"/>
                <a:ea typeface="微軟正黑體" panose="020B0604030504040204" pitchFamily="34" charset="-120"/>
              </a:rPr>
              <a:t>107</a:t>
            </a:r>
            <a:r>
              <a:rPr lang="zh-TW" altLang="zh-TW" dirty="0" smtClean="0">
                <a:latin typeface="微軟正黑體" panose="020B0604030504040204" pitchFamily="34" charset="-120"/>
                <a:ea typeface="微軟正黑體" panose="020B0604030504040204" pitchFamily="34" charset="-120"/>
              </a:rPr>
              <a:t>年</a:t>
            </a:r>
            <a:r>
              <a:rPr lang="en-US" altLang="zh-TW" dirty="0" smtClean="0">
                <a:latin typeface="微軟正黑體" panose="020B0604030504040204" pitchFamily="34" charset="-120"/>
                <a:ea typeface="微軟正黑體" panose="020B0604030504040204" pitchFamily="34" charset="-120"/>
              </a:rPr>
              <a:t>03</a:t>
            </a:r>
            <a:r>
              <a:rPr lang="zh-TW" altLang="zh-TW" dirty="0" smtClean="0">
                <a:latin typeface="微軟正黑體" panose="020B0604030504040204" pitchFamily="34" charset="-120"/>
                <a:ea typeface="微軟正黑體" panose="020B0604030504040204" pitchFamily="34" charset="-120"/>
              </a:rPr>
              <a:t>月因應「教育部技職司」</a:t>
            </a:r>
            <a:r>
              <a:rPr lang="zh-TW" altLang="en-US" dirty="0" smtClean="0">
                <a:latin typeface="微軟正黑體" panose="020B0604030504040204" pitchFamily="34" charset="-120"/>
                <a:ea typeface="微軟正黑體" panose="020B0604030504040204" pitchFamily="34" charset="-120"/>
              </a:rPr>
              <a:t>需求</a:t>
            </a:r>
            <a:r>
              <a:rPr lang="zh-TW" altLang="en-US" dirty="0">
                <a:latin typeface="微軟正黑體" panose="020B0604030504040204" pitchFamily="34" charset="-120"/>
                <a:ea typeface="微軟正黑體" panose="020B0604030504040204" pitchFamily="34" charset="-120"/>
              </a:rPr>
              <a:t>定義修訂</a:t>
            </a:r>
            <a:r>
              <a:rPr lang="zh-TW" altLang="zh-TW" dirty="0" smtClean="0">
                <a:latin typeface="微軟正黑體" panose="020B0604030504040204" pitchFamily="34" charset="-120"/>
                <a:ea typeface="微軟正黑體" panose="020B0604030504040204" pitchFamily="34" charset="-120"/>
              </a:rPr>
              <a:t>】</a:t>
            </a:r>
            <a:endParaRPr lang="zh-TW" altLang="zh-TW" sz="2000" dirty="0">
              <a:latin typeface="微軟正黑體" panose="020B0604030504040204" pitchFamily="34" charset="-120"/>
              <a:ea typeface="微軟正黑體" panose="020B0604030504040204" pitchFamily="34" charset="-120"/>
            </a:endParaRPr>
          </a:p>
        </p:txBody>
      </p:sp>
      <p:graphicFrame>
        <p:nvGraphicFramePr>
          <p:cNvPr id="6" name="表格 5"/>
          <p:cNvGraphicFramePr>
            <a:graphicFrameLocks noGrp="1"/>
          </p:cNvGraphicFramePr>
          <p:nvPr>
            <p:extLst>
              <p:ext uri="{D42A27DB-BD31-4B8C-83A1-F6EECF244321}">
                <p14:modId xmlns:p14="http://schemas.microsoft.com/office/powerpoint/2010/main" val="1848780796"/>
              </p:ext>
            </p:extLst>
          </p:nvPr>
        </p:nvGraphicFramePr>
        <p:xfrm>
          <a:off x="287241" y="1190171"/>
          <a:ext cx="11628532" cy="2749463"/>
        </p:xfrm>
        <a:graphic>
          <a:graphicData uri="http://schemas.openxmlformats.org/drawingml/2006/table">
            <a:tbl>
              <a:tblPr firstRow="1" firstCol="1" bandRow="1">
                <a:tableStyleId>{5940675A-B579-460E-94D1-54222C63F5DA}</a:tableStyleId>
              </a:tblPr>
              <a:tblGrid>
                <a:gridCol w="1338359">
                  <a:extLst>
                    <a:ext uri="{9D8B030D-6E8A-4147-A177-3AD203B41FA5}">
                      <a16:colId xmlns:a16="http://schemas.microsoft.com/office/drawing/2014/main" xmlns="" val="1168511844"/>
                    </a:ext>
                  </a:extLst>
                </a:gridCol>
                <a:gridCol w="1349829">
                  <a:extLst>
                    <a:ext uri="{9D8B030D-6E8A-4147-A177-3AD203B41FA5}">
                      <a16:colId xmlns:a16="http://schemas.microsoft.com/office/drawing/2014/main" xmlns="" val="2466854505"/>
                    </a:ext>
                  </a:extLst>
                </a:gridCol>
                <a:gridCol w="1320800">
                  <a:extLst>
                    <a:ext uri="{9D8B030D-6E8A-4147-A177-3AD203B41FA5}">
                      <a16:colId xmlns:a16="http://schemas.microsoft.com/office/drawing/2014/main" xmlns="" val="308965220"/>
                    </a:ext>
                  </a:extLst>
                </a:gridCol>
                <a:gridCol w="1683657">
                  <a:extLst>
                    <a:ext uri="{9D8B030D-6E8A-4147-A177-3AD203B41FA5}">
                      <a16:colId xmlns:a16="http://schemas.microsoft.com/office/drawing/2014/main" xmlns="" val="2281906889"/>
                    </a:ext>
                  </a:extLst>
                </a:gridCol>
                <a:gridCol w="1611085">
                  <a:extLst>
                    <a:ext uri="{9D8B030D-6E8A-4147-A177-3AD203B41FA5}">
                      <a16:colId xmlns:a16="http://schemas.microsoft.com/office/drawing/2014/main" xmlns="" val="2783570992"/>
                    </a:ext>
                  </a:extLst>
                </a:gridCol>
                <a:gridCol w="1422400">
                  <a:extLst>
                    <a:ext uri="{9D8B030D-6E8A-4147-A177-3AD203B41FA5}">
                      <a16:colId xmlns:a16="http://schemas.microsoft.com/office/drawing/2014/main" xmlns="" val="3405468986"/>
                    </a:ext>
                  </a:extLst>
                </a:gridCol>
                <a:gridCol w="1465943">
                  <a:extLst>
                    <a:ext uri="{9D8B030D-6E8A-4147-A177-3AD203B41FA5}">
                      <a16:colId xmlns:a16="http://schemas.microsoft.com/office/drawing/2014/main" xmlns="" val="3884858513"/>
                    </a:ext>
                  </a:extLst>
                </a:gridCol>
                <a:gridCol w="1436459">
                  <a:extLst>
                    <a:ext uri="{9D8B030D-6E8A-4147-A177-3AD203B41FA5}">
                      <a16:colId xmlns:a16="http://schemas.microsoft.com/office/drawing/2014/main" xmlns="" val="2582718277"/>
                    </a:ext>
                  </a:extLst>
                </a:gridCol>
              </a:tblGrid>
              <a:tr h="502085">
                <a:tc gridSpan="8">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zh-TW" sz="1800" kern="100" dirty="0" smtClean="0">
                          <a:effectLst/>
                          <a:latin typeface="微軟正黑體" panose="020B0604030504040204" pitchFamily="34" charset="-120"/>
                          <a:ea typeface="微軟正黑體" panose="020B0604030504040204" pitchFamily="34" charset="-120"/>
                        </a:rPr>
                        <a:t>兼任教師本學期不予再聘之理由</a:t>
                      </a:r>
                      <a:endParaRPr lang="zh-TW" altLang="zh-TW" sz="1800" kern="100" dirty="0" smtClean="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6798" marR="56798"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xmlns="" val="2255855935"/>
                  </a:ext>
                </a:extLst>
              </a:tr>
              <a:tr h="2247378">
                <a:tc>
                  <a:txBody>
                    <a:bodyPr/>
                    <a:lstStyle/>
                    <a:p>
                      <a:pPr algn="ctr">
                        <a:spcAft>
                          <a:spcPts val="0"/>
                        </a:spcAft>
                      </a:pPr>
                      <a:r>
                        <a:rPr lang="zh-TW" sz="1800" b="0" kern="100" dirty="0">
                          <a:effectLst/>
                          <a:latin typeface="微軟正黑體" panose="020B0604030504040204" pitchFamily="34" charset="-120"/>
                          <a:ea typeface="微軟正黑體" panose="020B0604030504040204" pitchFamily="34" charset="-120"/>
                        </a:rPr>
                        <a:t>因學生選課人數未達開課標準</a:t>
                      </a:r>
                      <a:endParaRPr lang="zh-TW" sz="1800" b="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6798" marR="56798"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b="0" kern="100" dirty="0">
                          <a:effectLst/>
                          <a:latin typeface="微軟正黑體" panose="020B0604030504040204" pitchFamily="34" charset="-120"/>
                          <a:ea typeface="微軟正黑體" panose="020B0604030504040204" pitchFamily="34" charset="-120"/>
                        </a:rPr>
                        <a:t>轉任其他單位專任職務</a:t>
                      </a:r>
                      <a:endParaRPr lang="zh-TW" sz="1800" b="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6798" marR="56798"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b="0" kern="100" dirty="0">
                          <a:effectLst/>
                          <a:latin typeface="微軟正黑體" panose="020B0604030504040204" pitchFamily="34" charset="-120"/>
                          <a:ea typeface="微軟正黑體" panose="020B0604030504040204" pitchFamily="34" charset="-120"/>
                        </a:rPr>
                        <a:t>兼任教師本職機關未同意授課</a:t>
                      </a:r>
                      <a:endParaRPr lang="zh-TW" sz="1800" b="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6798" marR="56798"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b="0" kern="100" dirty="0">
                          <a:effectLst/>
                          <a:latin typeface="微軟正黑體" panose="020B0604030504040204" pitchFamily="34" charset="-120"/>
                          <a:ea typeface="微軟正黑體" panose="020B0604030504040204" pitchFamily="34" charset="-120"/>
                        </a:rPr>
                        <a:t>未能配合課程安排時間</a:t>
                      </a:r>
                      <a:endParaRPr lang="zh-TW" sz="1800" b="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6798" marR="56798"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b="0" kern="100" dirty="0">
                          <a:effectLst/>
                          <a:latin typeface="微軟正黑體" panose="020B0604030504040204" pitchFamily="34" charset="-120"/>
                          <a:ea typeface="微軟正黑體" panose="020B0604030504040204" pitchFamily="34" charset="-120"/>
                        </a:rPr>
                        <a:t>兼任教師個人健康因素</a:t>
                      </a:r>
                      <a:endParaRPr lang="zh-TW" sz="1800" b="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6798" marR="56798"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b="0" kern="100" dirty="0">
                          <a:effectLst/>
                          <a:latin typeface="微軟正黑體" panose="020B0604030504040204" pitchFamily="34" charset="-120"/>
                          <a:ea typeface="微軟正黑體" panose="020B0604030504040204" pitchFamily="34" charset="-120"/>
                        </a:rPr>
                        <a:t>兼任教師個人生涯規劃</a:t>
                      </a:r>
                      <a:endParaRPr lang="zh-TW" sz="1800" b="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6798" marR="56798"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b="0" kern="100" dirty="0">
                          <a:effectLst/>
                          <a:latin typeface="微軟正黑體" panose="020B0604030504040204" pitchFamily="34" charset="-120"/>
                          <a:ea typeface="微軟正黑體" panose="020B0604030504040204" pitchFamily="34" charset="-120"/>
                        </a:rPr>
                        <a:t>經學校聘任程序審議後，未通過聘任</a:t>
                      </a:r>
                      <a:endParaRPr lang="zh-TW" sz="1800" b="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6798" marR="56798"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其他因素</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56798" marR="56798"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3166992655"/>
                  </a:ext>
                </a:extLst>
              </a:tr>
            </a:tbl>
          </a:graphicData>
        </a:graphic>
      </p:graphicFrame>
      <p:sp>
        <p:nvSpPr>
          <p:cNvPr id="5" name="投影片編號版面配置區 4"/>
          <p:cNvSpPr>
            <a:spLocks noGrp="1"/>
          </p:cNvSpPr>
          <p:nvPr>
            <p:ph type="sldNum" sz="quarter" idx="4"/>
          </p:nvPr>
        </p:nvSpPr>
        <p:spPr/>
        <p:txBody>
          <a:bodyPr/>
          <a:lstStyle/>
          <a:p>
            <a:fld id="{BA36ACD9-F410-4E0C-AA39-2C3CA9F8E6F8}" type="slidenum">
              <a:rPr lang="zh-TW" altLang="en-US" smtClean="0"/>
              <a:t>21</a:t>
            </a:fld>
            <a:endParaRPr lang="zh-TW" altLang="en-US" dirty="0"/>
          </a:p>
        </p:txBody>
      </p:sp>
      <p:sp>
        <p:nvSpPr>
          <p:cNvPr id="11" name="圓角矩形 10"/>
          <p:cNvSpPr/>
          <p:nvPr/>
        </p:nvSpPr>
        <p:spPr>
          <a:xfrm>
            <a:off x="107047" y="3798916"/>
            <a:ext cx="5608007" cy="1014153"/>
          </a:xfrm>
          <a:prstGeom prst="roundRect">
            <a:avLst/>
          </a:prstGeom>
          <a:noFill/>
          <a:ln w="63500">
            <a:solidFill>
              <a:srgbClr val="FF0000">
                <a:alpha val="40000"/>
              </a:srgbClr>
            </a:solidFill>
          </a:ln>
          <a:effectLst>
            <a:glow rad="228600">
              <a:srgbClr val="FF00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6950805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8906993"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zh-TW" sz="3800" dirty="0">
                <a:solidFill>
                  <a:schemeClr val="accent6">
                    <a:lumMod val="50000"/>
                  </a:schemeClr>
                </a:solidFill>
              </a:rPr>
              <a:t>表</a:t>
            </a:r>
            <a:r>
              <a:rPr lang="en-US" altLang="zh-TW" sz="3800" dirty="0">
                <a:solidFill>
                  <a:schemeClr val="accent6">
                    <a:lumMod val="50000"/>
                  </a:schemeClr>
                </a:solidFill>
              </a:rPr>
              <a:t>2-1-2 </a:t>
            </a:r>
            <a:r>
              <a:rPr lang="zh-TW" altLang="zh-TW" sz="3800" dirty="0" smtClean="0">
                <a:solidFill>
                  <a:schemeClr val="accent6">
                    <a:lumMod val="50000"/>
                  </a:schemeClr>
                </a:solidFill>
              </a:rPr>
              <a:t>各種</a:t>
            </a:r>
            <a:r>
              <a:rPr lang="zh-TW" altLang="zh-TW" sz="3800" dirty="0">
                <a:solidFill>
                  <a:schemeClr val="accent6">
                    <a:lumMod val="50000"/>
                  </a:schemeClr>
                </a:solidFill>
              </a:rPr>
              <a:t>招生管道外加名額資料表</a:t>
            </a:r>
            <a:endParaRPr lang="zh-CN" altLang="en-US" sz="38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4</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9" name="矩形 8"/>
          <p:cNvSpPr/>
          <p:nvPr/>
        </p:nvSpPr>
        <p:spPr>
          <a:xfrm>
            <a:off x="292983" y="4019550"/>
            <a:ext cx="11622792" cy="2705100"/>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0" name="矩形 9"/>
          <p:cNvSpPr/>
          <p:nvPr/>
        </p:nvSpPr>
        <p:spPr>
          <a:xfrm>
            <a:off x="287246" y="4142676"/>
            <a:ext cx="11599952" cy="2123658"/>
          </a:xfrm>
          <a:prstGeom prst="rect">
            <a:avLst/>
          </a:prstGeom>
        </p:spPr>
        <p:txBody>
          <a:bodyPr wrap="square">
            <a:spAutoFit/>
          </a:bodyPr>
          <a:lstStyle/>
          <a:p>
            <a:pPr>
              <a:defRPr/>
            </a:pPr>
            <a:r>
              <a:rPr lang="en-US" altLang="zh-TW" sz="2400" b="1" dirty="0">
                <a:latin typeface="微軟正黑體" panose="020B0604030504040204" pitchFamily="34" charset="-120"/>
                <a:ea typeface="微軟正黑體" panose="020B0604030504040204" pitchFamily="34" charset="-120"/>
              </a:rPr>
              <a:t>【</a:t>
            </a:r>
            <a:r>
              <a:rPr lang="zh-TW" altLang="en-US" sz="2400" b="1" dirty="0">
                <a:latin typeface="微軟正黑體" panose="020B0604030504040204" pitchFamily="34" charset="-120"/>
                <a:ea typeface="微軟正黑體" panose="020B0604030504040204" pitchFamily="34" charset="-120"/>
              </a:rPr>
              <a:t>新增欄位</a:t>
            </a:r>
            <a:r>
              <a:rPr lang="en-US" altLang="zh-TW" sz="2400" b="1" dirty="0">
                <a:latin typeface="微軟正黑體" panose="020B0604030504040204" pitchFamily="34" charset="-120"/>
                <a:ea typeface="微軟正黑體" panose="020B0604030504040204" pitchFamily="34" charset="-120"/>
              </a:rPr>
              <a:t>】</a:t>
            </a:r>
            <a:r>
              <a:rPr lang="zh-TW" altLang="en-US" sz="2400" b="1" dirty="0">
                <a:latin typeface="微軟正黑體" panose="020B0604030504040204" pitchFamily="34" charset="-120"/>
                <a:ea typeface="微軟正黑體" panose="020B0604030504040204" pitchFamily="34" charset="-120"/>
              </a:rPr>
              <a:t>： </a:t>
            </a:r>
            <a:r>
              <a:rPr lang="zh-TW" altLang="en-US" sz="2400" b="1" dirty="0">
                <a:solidFill>
                  <a:srgbClr val="FF0000"/>
                </a:solidFill>
                <a:latin typeface="微軟正黑體" panose="020B0604030504040204" pitchFamily="34" charset="-120"/>
                <a:ea typeface="微軟正黑體" panose="020B0604030504040204" pitchFamily="34" charset="-120"/>
              </a:rPr>
              <a:t>教育部核准增額錄取公文日期</a:t>
            </a:r>
            <a:r>
              <a:rPr lang="en-US" altLang="zh-TW" sz="2400" b="1" dirty="0">
                <a:solidFill>
                  <a:srgbClr val="FF0000"/>
                </a:solidFill>
                <a:latin typeface="微軟正黑體" panose="020B0604030504040204" pitchFamily="34" charset="-120"/>
                <a:ea typeface="微軟正黑體" panose="020B0604030504040204" pitchFamily="34" charset="-120"/>
              </a:rPr>
              <a:t>/</a:t>
            </a:r>
            <a:r>
              <a:rPr lang="zh-TW" altLang="en-US" sz="2400" b="1" dirty="0">
                <a:solidFill>
                  <a:srgbClr val="FF0000"/>
                </a:solidFill>
                <a:latin typeface="微軟正黑體" panose="020B0604030504040204" pitchFamily="34" charset="-120"/>
                <a:ea typeface="微軟正黑體" panose="020B0604030504040204" pitchFamily="34" charset="-120"/>
              </a:rPr>
              <a:t>字號</a:t>
            </a:r>
            <a:endParaRPr lang="en-US" altLang="zh-TW" sz="2400" b="1" dirty="0">
              <a:solidFill>
                <a:srgbClr val="FF0000"/>
              </a:solidFill>
              <a:latin typeface="微軟正黑體" panose="020B0604030504040204" pitchFamily="34" charset="-120"/>
              <a:ea typeface="微軟正黑體" panose="020B0604030504040204" pitchFamily="34" charset="-120"/>
            </a:endParaRPr>
          </a:p>
          <a:p>
            <a:pPr indent="-342900">
              <a:buFont typeface="Wingdings" panose="05000000000000000000" pitchFamily="2" charset="2"/>
              <a:buChar char="u"/>
              <a:defRPr/>
            </a:pPr>
            <a:r>
              <a:rPr lang="zh-TW" altLang="zh-TW" sz="2400" dirty="0">
                <a:latin typeface="微軟正黑體" panose="020B0604030504040204" pitchFamily="34" charset="-120"/>
                <a:ea typeface="微軟正黑體" panose="020B0604030504040204" pitchFamily="34" charset="-120"/>
              </a:rPr>
              <a:t>請填報教育部</a:t>
            </a:r>
            <a:r>
              <a:rPr lang="zh-TW" altLang="zh-TW" sz="2400" b="1" dirty="0">
                <a:solidFill>
                  <a:srgbClr val="FF0000"/>
                </a:solidFill>
                <a:latin typeface="微軟正黑體" panose="020B0604030504040204" pitchFamily="34" charset="-120"/>
                <a:ea typeface="微軟正黑體" panose="020B0604030504040204" pitchFamily="34" charset="-120"/>
              </a:rPr>
              <a:t>核准增額錄取之公文日期及公文字號。</a:t>
            </a:r>
          </a:p>
          <a:p>
            <a:pPr indent="-342900">
              <a:buFont typeface="Wingdings" panose="05000000000000000000" pitchFamily="2" charset="2"/>
              <a:buChar char="u"/>
              <a:defRPr/>
            </a:pPr>
            <a:r>
              <a:rPr lang="zh-TW" altLang="zh-TW" sz="2400" dirty="0">
                <a:latin typeface="微軟正黑體" panose="020B0604030504040204" pitchFamily="34" charset="-120"/>
                <a:ea typeface="微軟正黑體" panose="020B0604030504040204" pitchFamily="34" charset="-120"/>
              </a:rPr>
              <a:t>公文日期請填寫</a:t>
            </a:r>
            <a:r>
              <a:rPr lang="zh-TW" altLang="en-US" sz="2400" dirty="0">
                <a:latin typeface="微軟正黑體" panose="020B0604030504040204" pitchFamily="34" charset="-120"/>
                <a:ea typeface="微軟正黑體" panose="020B0604030504040204" pitchFamily="34" charset="-120"/>
              </a:rPr>
              <a:t>西元</a:t>
            </a:r>
            <a:r>
              <a:rPr lang="zh-TW" altLang="zh-TW" sz="2400" dirty="0">
                <a:latin typeface="微軟正黑體" panose="020B0604030504040204" pitchFamily="34" charset="-120"/>
                <a:ea typeface="微軟正黑體" panose="020B0604030504040204" pitchFamily="34" charset="-120"/>
              </a:rPr>
              <a:t>年月日</a:t>
            </a:r>
            <a:r>
              <a:rPr lang="en-US" altLang="zh-TW" sz="2400" dirty="0">
                <a:latin typeface="微軟正黑體" panose="020B0604030504040204" pitchFamily="34" charset="-120"/>
                <a:ea typeface="微軟正黑體" panose="020B0604030504040204" pitchFamily="34" charset="-120"/>
              </a:rPr>
              <a:t>(YYYY/MM/DD)</a:t>
            </a:r>
          </a:p>
          <a:p>
            <a:pPr>
              <a:defRPr/>
            </a:pPr>
            <a:r>
              <a:rPr lang="en-US" altLang="zh-TW" dirty="0">
                <a:latin typeface="微軟正黑體" panose="020B0604030504040204" pitchFamily="34" charset="-120"/>
                <a:ea typeface="微軟正黑體" panose="020B0604030504040204" pitchFamily="34" charset="-120"/>
              </a:rPr>
              <a:t> </a:t>
            </a:r>
            <a:r>
              <a:rPr lang="en-US" altLang="zh-TW" dirty="0" smtClean="0">
                <a:latin typeface="微軟正黑體" panose="020B0604030504040204" pitchFamily="34" charset="-120"/>
                <a:ea typeface="微軟正黑體" panose="020B0604030504040204" pitchFamily="34" charset="-120"/>
              </a:rPr>
              <a:t>    </a:t>
            </a:r>
          </a:p>
          <a:p>
            <a:pPr>
              <a:defRPr/>
            </a:pPr>
            <a:r>
              <a:rPr lang="en-US" altLang="zh-TW" dirty="0">
                <a:latin typeface="微軟正黑體" panose="020B0604030504040204" pitchFamily="34" charset="-120"/>
                <a:ea typeface="微軟正黑體" panose="020B0604030504040204" pitchFamily="34" charset="-120"/>
              </a:rPr>
              <a:t> </a:t>
            </a:r>
            <a:r>
              <a:rPr lang="en-US" altLang="zh-TW" dirty="0" smtClean="0">
                <a:latin typeface="微軟正黑體" panose="020B0604030504040204" pitchFamily="34" charset="-120"/>
                <a:ea typeface="微軟正黑體" panose="020B0604030504040204" pitchFamily="34" charset="-120"/>
              </a:rPr>
              <a:t>     </a:t>
            </a:r>
            <a:r>
              <a:rPr lang="zh-TW" altLang="zh-TW" dirty="0" smtClean="0">
                <a:latin typeface="微軟正黑體" panose="020B0604030504040204" pitchFamily="34" charset="-120"/>
                <a:ea typeface="微軟正黑體" panose="020B0604030504040204" pitchFamily="34" charset="-120"/>
              </a:rPr>
              <a:t>【</a:t>
            </a:r>
            <a:r>
              <a:rPr lang="en-US" altLang="zh-TW" dirty="0" smtClean="0">
                <a:latin typeface="微軟正黑體" panose="020B0604030504040204" pitchFamily="34" charset="-120"/>
                <a:ea typeface="微軟正黑體" panose="020B0604030504040204" pitchFamily="34" charset="-120"/>
              </a:rPr>
              <a:t>107</a:t>
            </a:r>
            <a:r>
              <a:rPr lang="zh-TW" altLang="zh-TW" dirty="0" smtClean="0">
                <a:latin typeface="微軟正黑體" panose="020B0604030504040204" pitchFamily="34" charset="-120"/>
                <a:ea typeface="微軟正黑體" panose="020B0604030504040204" pitchFamily="34" charset="-120"/>
              </a:rPr>
              <a:t>年</a:t>
            </a:r>
            <a:r>
              <a:rPr lang="en-US" altLang="zh-TW" dirty="0" smtClean="0">
                <a:latin typeface="微軟正黑體" panose="020B0604030504040204" pitchFamily="34" charset="-120"/>
                <a:ea typeface="微軟正黑體" panose="020B0604030504040204" pitchFamily="34" charset="-120"/>
              </a:rPr>
              <a:t>03</a:t>
            </a:r>
            <a:r>
              <a:rPr lang="zh-TW" altLang="zh-TW" dirty="0" smtClean="0">
                <a:latin typeface="微軟正黑體" panose="020B0604030504040204" pitchFamily="34" charset="-120"/>
                <a:ea typeface="微軟正黑體" panose="020B0604030504040204" pitchFamily="34" charset="-120"/>
              </a:rPr>
              <a:t>月</a:t>
            </a:r>
            <a:r>
              <a:rPr lang="zh-TW" altLang="zh-TW" dirty="0">
                <a:latin typeface="微軟正黑體" panose="020B0604030504040204" pitchFamily="34" charset="-120"/>
                <a:ea typeface="微軟正黑體" panose="020B0604030504040204" pitchFamily="34" charset="-120"/>
              </a:rPr>
              <a:t>因應「</a:t>
            </a:r>
            <a:r>
              <a:rPr lang="zh-TW" altLang="en-US" dirty="0">
                <a:latin typeface="微軟正黑體" panose="020B0604030504040204" pitchFamily="34" charset="-120"/>
                <a:ea typeface="微軟正黑體" panose="020B0604030504040204" pitchFamily="34" charset="-120"/>
              </a:rPr>
              <a:t>教育部技職司</a:t>
            </a:r>
            <a:r>
              <a:rPr lang="zh-TW" altLang="zh-TW" dirty="0">
                <a:latin typeface="微軟正黑體" panose="020B0604030504040204" pitchFamily="34" charset="-120"/>
                <a:ea typeface="微軟正黑體" panose="020B0604030504040204" pitchFamily="34" charset="-120"/>
              </a:rPr>
              <a:t>」需求</a:t>
            </a:r>
            <a:r>
              <a:rPr lang="zh-TW" altLang="en-US" dirty="0" smtClean="0">
                <a:latin typeface="微軟正黑體" panose="020B0604030504040204" pitchFamily="34" charset="-120"/>
                <a:ea typeface="微軟正黑體" panose="020B0604030504040204" pitchFamily="34" charset="-120"/>
              </a:rPr>
              <a:t>新增欄位</a:t>
            </a:r>
            <a:r>
              <a:rPr lang="zh-TW" altLang="zh-TW" dirty="0">
                <a:latin typeface="微軟正黑體" panose="020B0604030504040204" pitchFamily="34" charset="-120"/>
                <a:ea typeface="微軟正黑體" panose="020B0604030504040204" pitchFamily="34" charset="-120"/>
              </a:rPr>
              <a:t>】</a:t>
            </a:r>
          </a:p>
          <a:p>
            <a:pPr>
              <a:defRPr/>
            </a:pPr>
            <a:r>
              <a:rPr lang="en-US" altLang="zh-TW" sz="2400" dirty="0" smtClean="0">
                <a:latin typeface="微軟正黑體" panose="020B0604030504040204" pitchFamily="34" charset="-120"/>
                <a:ea typeface="微軟正黑體" panose="020B0604030504040204" pitchFamily="34" charset="-120"/>
              </a:rPr>
              <a:t>  </a:t>
            </a:r>
            <a:endParaRPr lang="zh-TW" altLang="zh-TW" sz="2000" dirty="0">
              <a:latin typeface="微軟正黑體" panose="020B0604030504040204" pitchFamily="34" charset="-120"/>
              <a:ea typeface="微軟正黑體" panose="020B0604030504040204" pitchFamily="34" charset="-120"/>
            </a:endParaRPr>
          </a:p>
        </p:txBody>
      </p:sp>
      <p:graphicFrame>
        <p:nvGraphicFramePr>
          <p:cNvPr id="7" name="表格 6"/>
          <p:cNvGraphicFramePr>
            <a:graphicFrameLocks noGrp="1"/>
          </p:cNvGraphicFramePr>
          <p:nvPr>
            <p:extLst>
              <p:ext uri="{D42A27DB-BD31-4B8C-83A1-F6EECF244321}">
                <p14:modId xmlns:p14="http://schemas.microsoft.com/office/powerpoint/2010/main" val="4242733052"/>
              </p:ext>
            </p:extLst>
          </p:nvPr>
        </p:nvGraphicFramePr>
        <p:xfrm>
          <a:off x="287246" y="1193641"/>
          <a:ext cx="11599952" cy="2745993"/>
        </p:xfrm>
        <a:graphic>
          <a:graphicData uri="http://schemas.openxmlformats.org/drawingml/2006/table">
            <a:tbl>
              <a:tblPr firstRow="1" firstCol="1" bandRow="1">
                <a:tableStyleId>{5940675A-B579-460E-94D1-54222C63F5DA}</a:tableStyleId>
              </a:tblPr>
              <a:tblGrid>
                <a:gridCol w="665254">
                  <a:extLst>
                    <a:ext uri="{9D8B030D-6E8A-4147-A177-3AD203B41FA5}">
                      <a16:colId xmlns:a16="http://schemas.microsoft.com/office/drawing/2014/main" xmlns="" val="4250769737"/>
                    </a:ext>
                  </a:extLst>
                </a:gridCol>
                <a:gridCol w="819150">
                  <a:extLst>
                    <a:ext uri="{9D8B030D-6E8A-4147-A177-3AD203B41FA5}">
                      <a16:colId xmlns:a16="http://schemas.microsoft.com/office/drawing/2014/main" xmlns="" val="222346776"/>
                    </a:ext>
                  </a:extLst>
                </a:gridCol>
                <a:gridCol w="838200">
                  <a:extLst>
                    <a:ext uri="{9D8B030D-6E8A-4147-A177-3AD203B41FA5}">
                      <a16:colId xmlns:a16="http://schemas.microsoft.com/office/drawing/2014/main" xmlns="" val="19987401"/>
                    </a:ext>
                  </a:extLst>
                </a:gridCol>
                <a:gridCol w="1504950">
                  <a:extLst>
                    <a:ext uri="{9D8B030D-6E8A-4147-A177-3AD203B41FA5}">
                      <a16:colId xmlns:a16="http://schemas.microsoft.com/office/drawing/2014/main" xmlns="" val="2765208965"/>
                    </a:ext>
                  </a:extLst>
                </a:gridCol>
                <a:gridCol w="2152650">
                  <a:extLst>
                    <a:ext uri="{9D8B030D-6E8A-4147-A177-3AD203B41FA5}">
                      <a16:colId xmlns:a16="http://schemas.microsoft.com/office/drawing/2014/main" xmlns="" val="3388428944"/>
                    </a:ext>
                  </a:extLst>
                </a:gridCol>
                <a:gridCol w="838200">
                  <a:extLst>
                    <a:ext uri="{9D8B030D-6E8A-4147-A177-3AD203B41FA5}">
                      <a16:colId xmlns:a16="http://schemas.microsoft.com/office/drawing/2014/main" xmlns="" val="2038152169"/>
                    </a:ext>
                  </a:extLst>
                </a:gridCol>
                <a:gridCol w="723900">
                  <a:extLst>
                    <a:ext uri="{9D8B030D-6E8A-4147-A177-3AD203B41FA5}">
                      <a16:colId xmlns:a16="http://schemas.microsoft.com/office/drawing/2014/main" xmlns="" val="2334438322"/>
                    </a:ext>
                  </a:extLst>
                </a:gridCol>
                <a:gridCol w="800100">
                  <a:extLst>
                    <a:ext uri="{9D8B030D-6E8A-4147-A177-3AD203B41FA5}">
                      <a16:colId xmlns:a16="http://schemas.microsoft.com/office/drawing/2014/main" xmlns="" val="2001551882"/>
                    </a:ext>
                  </a:extLst>
                </a:gridCol>
                <a:gridCol w="781050">
                  <a:extLst>
                    <a:ext uri="{9D8B030D-6E8A-4147-A177-3AD203B41FA5}">
                      <a16:colId xmlns:a16="http://schemas.microsoft.com/office/drawing/2014/main" xmlns="" val="262892323"/>
                    </a:ext>
                  </a:extLst>
                </a:gridCol>
                <a:gridCol w="1257300">
                  <a:extLst>
                    <a:ext uri="{9D8B030D-6E8A-4147-A177-3AD203B41FA5}">
                      <a16:colId xmlns:a16="http://schemas.microsoft.com/office/drawing/2014/main" xmlns="" val="2308153776"/>
                    </a:ext>
                  </a:extLst>
                </a:gridCol>
                <a:gridCol w="1219198">
                  <a:extLst>
                    <a:ext uri="{9D8B030D-6E8A-4147-A177-3AD203B41FA5}">
                      <a16:colId xmlns:a16="http://schemas.microsoft.com/office/drawing/2014/main" xmlns="" val="1531600938"/>
                    </a:ext>
                  </a:extLst>
                </a:gridCol>
              </a:tblGrid>
              <a:tr h="795167">
                <a:tc rowSpan="3">
                  <a:txBody>
                    <a:bodyPr/>
                    <a:lstStyle/>
                    <a:p>
                      <a:pPr algn="ctr">
                        <a:spcAft>
                          <a:spcPts val="0"/>
                        </a:spcAft>
                      </a:pPr>
                      <a:r>
                        <a:rPr lang="zh-TW" sz="1800" kern="100" dirty="0" smtClean="0">
                          <a:effectLst/>
                          <a:latin typeface="微軟正黑體" panose="020B0604030504040204" pitchFamily="34" charset="-120"/>
                          <a:ea typeface="微軟正黑體" panose="020B0604030504040204" pitchFamily="34" charset="-120"/>
                        </a:rPr>
                        <a:t>系</a:t>
                      </a:r>
                      <a:r>
                        <a:rPr lang="zh-TW" sz="1800" kern="100" dirty="0">
                          <a:effectLst/>
                          <a:latin typeface="微軟正黑體" panose="020B0604030504040204" pitchFamily="34" charset="-120"/>
                          <a:ea typeface="微軟正黑體" panose="020B0604030504040204" pitchFamily="34" charset="-120"/>
                        </a:rPr>
                        <a:t>所</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rowSpan="3">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學制</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rowSpan="3">
                  <a:txBody>
                    <a:bodyPr/>
                    <a:lstStyle/>
                    <a:p>
                      <a:pPr algn="ctr">
                        <a:spcAft>
                          <a:spcPts val="0"/>
                        </a:spcAft>
                      </a:pPr>
                      <a:r>
                        <a:rPr lang="zh-TW" sz="1800" kern="100" dirty="0" smtClean="0">
                          <a:effectLst/>
                          <a:latin typeface="微軟正黑體" panose="020B0604030504040204" pitchFamily="34" charset="-120"/>
                          <a:ea typeface="微軟正黑體" panose="020B0604030504040204" pitchFamily="34" charset="-120"/>
                        </a:rPr>
                        <a:t>招生</a:t>
                      </a:r>
                      <a:endParaRPr lang="en-US" altLang="zh-TW" sz="1800" kern="100" dirty="0" smtClean="0">
                        <a:effectLst/>
                        <a:latin typeface="微軟正黑體" panose="020B0604030504040204" pitchFamily="34" charset="-120"/>
                        <a:ea typeface="微軟正黑體" panose="020B0604030504040204" pitchFamily="34" charset="-120"/>
                      </a:endParaRPr>
                    </a:p>
                    <a:p>
                      <a:pPr algn="ctr">
                        <a:spcAft>
                          <a:spcPts val="0"/>
                        </a:spcAft>
                      </a:pPr>
                      <a:r>
                        <a:rPr lang="zh-TW" sz="1800" kern="100" dirty="0" smtClean="0">
                          <a:effectLst/>
                          <a:latin typeface="微軟正黑體" panose="020B0604030504040204" pitchFamily="34" charset="-120"/>
                          <a:ea typeface="微軟正黑體" panose="020B0604030504040204" pitchFamily="34" charset="-120"/>
                        </a:rPr>
                        <a:t>方式</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rowSpan="3">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特種生身分</a:t>
                      </a:r>
                      <a:r>
                        <a:rPr lang="zh-TW" sz="1800" kern="100" dirty="0" smtClean="0">
                          <a:effectLst/>
                          <a:latin typeface="微軟正黑體" panose="020B0604030504040204" pitchFamily="34" charset="-120"/>
                          <a:ea typeface="微軟正黑體" panose="020B0604030504040204" pitchFamily="34" charset="-120"/>
                        </a:rPr>
                        <a:t>別</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rowSpan="3">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核定外加名額</a:t>
                      </a:r>
                    </a:p>
                    <a:p>
                      <a:pPr algn="ctr">
                        <a:spcAft>
                          <a:spcPts val="0"/>
                        </a:spcAft>
                      </a:pPr>
                      <a:r>
                        <a:rPr lang="en-US" sz="1800" kern="100">
                          <a:effectLst/>
                          <a:latin typeface="微軟正黑體" panose="020B0604030504040204" pitchFamily="34" charset="-120"/>
                          <a:ea typeface="微軟正黑體" panose="020B0604030504040204" pitchFamily="34" charset="-120"/>
                        </a:rPr>
                        <a:t>(</a:t>
                      </a:r>
                      <a:r>
                        <a:rPr lang="zh-TW" sz="1800" kern="100">
                          <a:effectLst/>
                          <a:latin typeface="微軟正黑體" panose="020B0604030504040204" pitchFamily="34" charset="-120"/>
                          <a:ea typeface="微軟正黑體" panose="020B0604030504040204" pitchFamily="34" charset="-120"/>
                        </a:rPr>
                        <a:t>含依法令外加名額</a:t>
                      </a:r>
                      <a:r>
                        <a:rPr lang="en-US" sz="1800" kern="100">
                          <a:effectLst/>
                          <a:latin typeface="微軟正黑體" panose="020B0604030504040204" pitchFamily="34" charset="-120"/>
                          <a:ea typeface="微軟正黑體" panose="020B0604030504040204" pitchFamily="34" charset="-120"/>
                        </a:rPr>
                        <a:t>)</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rowSpan="2" gridSpan="2">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實際註冊人數</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tcPr>
                </a:tc>
                <a:tc rowSpan="2" hMerge="1">
                  <a:txBody>
                    <a:bodyPr/>
                    <a:lstStyle/>
                    <a:p>
                      <a:endParaRPr lang="zh-TW" altLang="en-US"/>
                    </a:p>
                  </a:txBody>
                  <a:tcPr/>
                </a:tc>
                <a:tc rowSpan="2" gridSpan="2">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增額錄取</a:t>
                      </a:r>
                    </a:p>
                    <a:p>
                      <a:pPr algn="ctr">
                        <a:spcAft>
                          <a:spcPts val="0"/>
                        </a:spcAft>
                      </a:pPr>
                      <a:r>
                        <a:rPr lang="zh-TW" sz="1800" kern="100" dirty="0">
                          <a:effectLst/>
                          <a:latin typeface="微軟正黑體" panose="020B0604030504040204" pitchFamily="34" charset="-120"/>
                          <a:ea typeface="微軟正黑體" panose="020B0604030504040204" pitchFamily="34" charset="-120"/>
                        </a:rPr>
                        <a:t>實際註冊人數</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tcPr>
                </a:tc>
                <a:tc rowSpan="2" hMerge="1">
                  <a:txBody>
                    <a:bodyPr/>
                    <a:lstStyle/>
                    <a:p>
                      <a:endParaRPr lang="zh-TW" altLang="en-US"/>
                    </a:p>
                  </a:txBody>
                  <a:tcPr/>
                </a:tc>
                <a:tc gridSpan="2">
                  <a:txBody>
                    <a:bodyPr/>
                    <a:lstStyle/>
                    <a:p>
                      <a:pPr marL="0" algn="ctr" defTabSz="914400" rtl="0" eaLnBrk="1" latinLnBrk="0" hangingPunct="1">
                        <a:spcAft>
                          <a:spcPts val="0"/>
                        </a:spcAft>
                      </a:pPr>
                      <a:r>
                        <a:rPr lang="zh-TW" sz="1800" kern="100" dirty="0">
                          <a:effectLst/>
                          <a:latin typeface="微軟正黑體" panose="020B0604030504040204" pitchFamily="34" charset="-120"/>
                          <a:ea typeface="微軟正黑體" panose="020B0604030504040204" pitchFamily="34" charset="-120"/>
                        </a:rPr>
                        <a:t>教育部核准增額錄取</a:t>
                      </a:r>
                      <a:endParaRPr lang="zh-TW" sz="1800" kern="100" dirty="0">
                        <a:solidFill>
                          <a:schemeClr val="tx1"/>
                        </a:solidFill>
                        <a:effectLst/>
                        <a:latin typeface="微軟正黑體" panose="020B0604030504040204" pitchFamily="34" charset="-120"/>
                        <a:ea typeface="微軟正黑體" panose="020B0604030504040204" pitchFamily="34" charset="-120"/>
                        <a:cs typeface="+mn-cs"/>
                      </a:endParaRPr>
                    </a:p>
                  </a:txBody>
                  <a:tcPr marL="17780" marR="17780"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hMerge="1">
                  <a:txBody>
                    <a:bodyPr/>
                    <a:lstStyle/>
                    <a:p>
                      <a:endParaRPr lang="zh-TW" altLang="en-US"/>
                    </a:p>
                  </a:txBody>
                  <a:tcPr/>
                </a:tc>
                <a:extLst>
                  <a:ext uri="{0D108BD9-81ED-4DB2-BD59-A6C34878D82A}">
                    <a16:rowId xmlns:a16="http://schemas.microsoft.com/office/drawing/2014/main" xmlns="" val="770624646"/>
                  </a:ext>
                </a:extLst>
              </a:tr>
              <a:tr h="1301303">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gridSpan="2" vMerge="1">
                  <a:txBody>
                    <a:bodyPr/>
                    <a:lstStyle/>
                    <a:p>
                      <a:endParaRPr lang="zh-TW" altLang="en-US"/>
                    </a:p>
                  </a:txBody>
                  <a:tcPr/>
                </a:tc>
                <a:tc hMerge="1" vMerge="1">
                  <a:txBody>
                    <a:bodyPr/>
                    <a:lstStyle/>
                    <a:p>
                      <a:endParaRPr lang="zh-TW" altLang="en-US"/>
                    </a:p>
                  </a:txBody>
                  <a:tcPr/>
                </a:tc>
                <a:tc gridSpan="2" vMerge="1">
                  <a:txBody>
                    <a:bodyPr/>
                    <a:lstStyle/>
                    <a:p>
                      <a:endParaRPr lang="zh-TW" altLang="en-US"/>
                    </a:p>
                  </a:txBody>
                  <a:tcPr/>
                </a:tc>
                <a:tc hMerge="1" vMerge="1">
                  <a:txBody>
                    <a:bodyPr/>
                    <a:lstStyle/>
                    <a:p>
                      <a:endParaRPr lang="zh-TW" altLang="en-US"/>
                    </a:p>
                  </a:txBody>
                  <a:tcPr/>
                </a:tc>
                <a:tc rowSpan="2">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公文</a:t>
                      </a:r>
                      <a:r>
                        <a:rPr lang="zh-TW" sz="1800" b="1" kern="100" dirty="0" smtClean="0">
                          <a:solidFill>
                            <a:srgbClr val="FF0000"/>
                          </a:solidFill>
                          <a:effectLst/>
                          <a:latin typeface="微軟正黑體" panose="020B0604030504040204" pitchFamily="34" charset="-120"/>
                          <a:ea typeface="微軟正黑體" panose="020B0604030504040204" pitchFamily="34" charset="-120"/>
                        </a:rPr>
                        <a:t>日期</a:t>
                      </a:r>
                    </a:p>
                  </a:txBody>
                  <a:tcPr marL="17780" marR="17780"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2">
                  <a:txBody>
                    <a:bodyPr/>
                    <a:lstStyle/>
                    <a:p>
                      <a:pPr algn="ctr">
                        <a:spcAft>
                          <a:spcPts val="0"/>
                        </a:spcAft>
                      </a:pPr>
                      <a:r>
                        <a:rPr lang="zh-TW" sz="1800" b="1" kern="100" dirty="0" smtClean="0">
                          <a:solidFill>
                            <a:srgbClr val="FF0000"/>
                          </a:solidFill>
                          <a:effectLst/>
                          <a:latin typeface="微軟正黑體" panose="020B0604030504040204" pitchFamily="34" charset="-120"/>
                          <a:ea typeface="微軟正黑體" panose="020B0604030504040204" pitchFamily="34" charset="-120"/>
                        </a:rPr>
                        <a:t>公文</a:t>
                      </a:r>
                      <a:r>
                        <a:rPr lang="zh-TW" altLang="en-US" sz="1800" b="1" kern="100" dirty="0" smtClean="0">
                          <a:solidFill>
                            <a:srgbClr val="FF0000"/>
                          </a:solidFill>
                          <a:effectLst/>
                          <a:latin typeface="微軟正黑體" panose="020B0604030504040204" pitchFamily="34" charset="-120"/>
                          <a:ea typeface="微軟正黑體" panose="020B0604030504040204" pitchFamily="34" charset="-120"/>
                        </a:rPr>
                        <a:t>字號</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3735383852"/>
                  </a:ext>
                </a:extLst>
              </a:tr>
              <a:tr h="649523">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男</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女</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男</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女</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vMerge="1">
                  <a:txBody>
                    <a:bodyPr/>
                    <a:lstStyle/>
                    <a:p>
                      <a:pPr algn="ctr">
                        <a:spcAft>
                          <a:spcPts val="0"/>
                        </a:spcAft>
                      </a:pP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lnB w="38100" cap="flat" cmpd="sng" algn="ctr">
                      <a:solidFill>
                        <a:schemeClr val="tx1"/>
                      </a:solidFill>
                      <a:prstDash val="solid"/>
                      <a:round/>
                      <a:headEnd type="none" w="med" len="med"/>
                      <a:tailEnd type="none" w="med" len="med"/>
                    </a:lnB>
                  </a:tcPr>
                </a:tc>
                <a:tc vMerge="1">
                  <a:txBody>
                    <a:bodyPr/>
                    <a:lstStyle/>
                    <a:p>
                      <a:pPr algn="ctr">
                        <a:spcAft>
                          <a:spcPts val="0"/>
                        </a:spcAft>
                      </a:pP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992981903"/>
                  </a:ext>
                </a:extLst>
              </a:tr>
            </a:tbl>
          </a:graphicData>
        </a:graphic>
      </p:graphicFrame>
      <p:sp>
        <p:nvSpPr>
          <p:cNvPr id="5" name="投影片編號版面配置區 4"/>
          <p:cNvSpPr>
            <a:spLocks noGrp="1"/>
          </p:cNvSpPr>
          <p:nvPr>
            <p:ph type="sldNum" sz="quarter" idx="4"/>
          </p:nvPr>
        </p:nvSpPr>
        <p:spPr/>
        <p:txBody>
          <a:bodyPr/>
          <a:lstStyle/>
          <a:p>
            <a:fld id="{BA36ACD9-F410-4E0C-AA39-2C3CA9F8E6F8}" type="slidenum">
              <a:rPr lang="zh-TW" altLang="en-US" smtClean="0"/>
              <a:t>22</a:t>
            </a:fld>
            <a:endParaRPr lang="zh-TW" altLang="en-US" dirty="0"/>
          </a:p>
        </p:txBody>
      </p:sp>
      <p:sp>
        <p:nvSpPr>
          <p:cNvPr id="11" name="圓角矩形 10"/>
          <p:cNvSpPr/>
          <p:nvPr/>
        </p:nvSpPr>
        <p:spPr>
          <a:xfrm>
            <a:off x="107047" y="3798916"/>
            <a:ext cx="7557288" cy="1014153"/>
          </a:xfrm>
          <a:prstGeom prst="roundRect">
            <a:avLst/>
          </a:prstGeom>
          <a:noFill/>
          <a:ln w="63500">
            <a:solidFill>
              <a:srgbClr val="FF0000">
                <a:alpha val="40000"/>
              </a:srgbClr>
            </a:solidFill>
          </a:ln>
          <a:effectLst>
            <a:glow rad="228600">
              <a:srgbClr val="FF00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2" name="文字方塊 11"/>
          <p:cNvSpPr txBox="1"/>
          <p:nvPr/>
        </p:nvSpPr>
        <p:spPr>
          <a:xfrm>
            <a:off x="9442989" y="-69259"/>
            <a:ext cx="2236510" cy="1323439"/>
          </a:xfrm>
          <a:prstGeom prst="rect">
            <a:avLst/>
          </a:prstGeom>
          <a:noFill/>
        </p:spPr>
        <p:txBody>
          <a:bodyPr wrap="none" rtlCol="0">
            <a:spAutoFit/>
          </a:bodyPr>
          <a:lstStyle/>
          <a:p>
            <a:r>
              <a:rPr lang="zh-TW" altLang="en-US" sz="4000" b="1" dirty="0">
                <a:solidFill>
                  <a:srgbClr val="FF0000"/>
                </a:solidFill>
              </a:rPr>
              <a:t>（</a:t>
            </a:r>
            <a:r>
              <a:rPr lang="zh-TW" altLang="en-US" sz="4000" b="1" dirty="0" smtClean="0">
                <a:solidFill>
                  <a:srgbClr val="FF0000"/>
                </a:solidFill>
              </a:rPr>
              <a:t>教務處</a:t>
            </a:r>
            <a:endParaRPr lang="en-US" altLang="zh-TW" sz="4000" b="1" dirty="0" smtClean="0">
              <a:solidFill>
                <a:srgbClr val="FF0000"/>
              </a:solidFill>
            </a:endParaRPr>
          </a:p>
          <a:p>
            <a:r>
              <a:rPr lang="zh-TW" altLang="en-US" sz="4000" b="1" dirty="0" smtClean="0">
                <a:solidFill>
                  <a:srgbClr val="FF0000"/>
                </a:solidFill>
              </a:rPr>
              <a:t>註冊</a:t>
            </a:r>
            <a:r>
              <a:rPr lang="zh-TW" altLang="en-US" sz="4000" b="1" dirty="0">
                <a:solidFill>
                  <a:srgbClr val="FF0000"/>
                </a:solidFill>
              </a:rPr>
              <a:t>組）</a:t>
            </a:r>
          </a:p>
        </p:txBody>
      </p:sp>
    </p:spTree>
    <p:extLst>
      <p:ext uri="{BB962C8B-B14F-4D97-AF65-F5344CB8AC3E}">
        <p14:creationId xmlns:p14="http://schemas.microsoft.com/office/powerpoint/2010/main" val="398131002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8906993"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zh-TW" sz="3800" dirty="0" smtClean="0">
                <a:solidFill>
                  <a:schemeClr val="accent6">
                    <a:lumMod val="50000"/>
                  </a:schemeClr>
                </a:solidFill>
              </a:rPr>
              <a:t>表</a:t>
            </a:r>
            <a:r>
              <a:rPr lang="en-US" altLang="zh-TW" sz="3800" dirty="0">
                <a:solidFill>
                  <a:schemeClr val="accent6">
                    <a:lumMod val="50000"/>
                  </a:schemeClr>
                </a:solidFill>
              </a:rPr>
              <a:t>3-1 </a:t>
            </a:r>
            <a:r>
              <a:rPr lang="zh-TW" altLang="zh-TW" sz="3800" dirty="0">
                <a:solidFill>
                  <a:schemeClr val="accent6">
                    <a:lumMod val="50000"/>
                  </a:schemeClr>
                </a:solidFill>
              </a:rPr>
              <a:t>新生入學的畢業學分結構統計表</a:t>
            </a:r>
            <a:endParaRPr lang="zh-CN" altLang="en-US" sz="38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5</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9" name="矩形 8"/>
          <p:cNvSpPr/>
          <p:nvPr/>
        </p:nvSpPr>
        <p:spPr>
          <a:xfrm>
            <a:off x="292983" y="4019550"/>
            <a:ext cx="11622792" cy="2705100"/>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0" name="矩形 9"/>
          <p:cNvSpPr/>
          <p:nvPr/>
        </p:nvSpPr>
        <p:spPr>
          <a:xfrm>
            <a:off x="287246" y="4142676"/>
            <a:ext cx="11599952" cy="2492990"/>
          </a:xfrm>
          <a:prstGeom prst="rect">
            <a:avLst/>
          </a:prstGeom>
        </p:spPr>
        <p:txBody>
          <a:bodyPr wrap="square">
            <a:spAutoFit/>
          </a:bodyPr>
          <a:lstStyle/>
          <a:p>
            <a:pPr>
              <a:defRPr/>
            </a:pPr>
            <a:r>
              <a:rPr lang="en-US" altLang="zh-TW" sz="2400" b="1" dirty="0">
                <a:latin typeface="微軟正黑體" panose="020B0604030504040204" pitchFamily="34" charset="-120"/>
                <a:ea typeface="微軟正黑體" panose="020B0604030504040204" pitchFamily="34" charset="-120"/>
              </a:rPr>
              <a:t>【</a:t>
            </a:r>
            <a:r>
              <a:rPr lang="zh-TW" altLang="en-US" sz="2400" b="1" dirty="0">
                <a:latin typeface="微軟正黑體" panose="020B0604030504040204" pitchFamily="34" charset="-120"/>
                <a:ea typeface="微軟正黑體" panose="020B0604030504040204" pitchFamily="34" charset="-120"/>
              </a:rPr>
              <a:t>新增欄位</a:t>
            </a:r>
            <a:r>
              <a:rPr lang="en-US" altLang="zh-TW" sz="2400" b="1" dirty="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en-US" sz="2400" b="1" dirty="0" smtClean="0">
                <a:solidFill>
                  <a:srgbClr val="FF0000"/>
                </a:solidFill>
                <a:latin typeface="微軟正黑體" panose="020B0604030504040204" pitchFamily="34" charset="-120"/>
                <a:ea typeface="微軟正黑體" panose="020B0604030504040204" pitchFamily="34" charset="-120"/>
              </a:rPr>
              <a:t>畢業習實學分數</a:t>
            </a:r>
            <a:r>
              <a:rPr lang="en-US" altLang="zh-TW" sz="2400" b="1" dirty="0" smtClean="0">
                <a:solidFill>
                  <a:srgbClr val="FF0000"/>
                </a:solidFill>
                <a:latin typeface="微軟正黑體" panose="020B0604030504040204" pitchFamily="34" charset="-120"/>
                <a:ea typeface="微軟正黑體" panose="020B0604030504040204" pitchFamily="34" charset="-120"/>
              </a:rPr>
              <a:t>/</a:t>
            </a:r>
            <a:r>
              <a:rPr lang="zh-TW" altLang="en-US" sz="2400" b="1" dirty="0" smtClean="0">
                <a:solidFill>
                  <a:srgbClr val="FF0000"/>
                </a:solidFill>
                <a:latin typeface="微軟正黑體" panose="020B0604030504040204" pitchFamily="34" charset="-120"/>
                <a:ea typeface="微軟正黑體" panose="020B0604030504040204" pitchFamily="34" charset="-120"/>
              </a:rPr>
              <a:t>校內選修、校外選修</a:t>
            </a:r>
            <a:endParaRPr lang="en-US" altLang="zh-TW" sz="2400" b="1" dirty="0">
              <a:solidFill>
                <a:srgbClr val="FF0000"/>
              </a:solidFill>
              <a:latin typeface="微軟正黑體" panose="020B0604030504040204" pitchFamily="34" charset="-120"/>
              <a:ea typeface="微軟正黑體" panose="020B0604030504040204" pitchFamily="34" charset="-120"/>
            </a:endParaRPr>
          </a:p>
          <a:p>
            <a:pPr lvl="0" indent="-342900">
              <a:buFont typeface="Wingdings" panose="05000000000000000000" pitchFamily="2" charset="2"/>
              <a:buChar char="u"/>
              <a:defRPr/>
            </a:pPr>
            <a:r>
              <a:rPr lang="zh-TW" altLang="zh-TW" sz="2400" dirty="0" smtClean="0">
                <a:latin typeface="微軟正黑體" panose="020B0604030504040204" pitchFamily="34" charset="-120"/>
                <a:ea typeface="微軟正黑體" panose="020B0604030504040204" pitchFamily="34" charset="-120"/>
              </a:rPr>
              <a:t>請</a:t>
            </a:r>
            <a:r>
              <a:rPr lang="zh-TW" altLang="zh-TW" sz="2400" dirty="0">
                <a:latin typeface="微軟正黑體" panose="020B0604030504040204" pitchFamily="34" charset="-120"/>
                <a:ea typeface="微軟正黑體" panose="020B0604030504040204" pitchFamily="34" charset="-120"/>
              </a:rPr>
              <a:t>填報系所規劃新生於入學時之畢業實習學分數，包括校內、校外之必修及</a:t>
            </a:r>
            <a:r>
              <a:rPr lang="zh-TW" altLang="zh-TW" sz="2400" b="1" dirty="0">
                <a:solidFill>
                  <a:srgbClr val="FF0000"/>
                </a:solidFill>
                <a:latin typeface="微軟正黑體" panose="020B0604030504040204" pitchFamily="34" charset="-120"/>
                <a:ea typeface="微軟正黑體" panose="020B0604030504040204" pitchFamily="34" charset="-120"/>
              </a:rPr>
              <a:t>選修</a:t>
            </a:r>
            <a:r>
              <a:rPr lang="zh-TW" altLang="zh-TW" sz="2400" dirty="0">
                <a:latin typeface="微軟正黑體" panose="020B0604030504040204" pitchFamily="34" charset="-120"/>
                <a:ea typeface="微軟正黑體" panose="020B0604030504040204" pitchFamily="34" charset="-120"/>
              </a:rPr>
              <a:t>學分。</a:t>
            </a:r>
          </a:p>
          <a:p>
            <a:pPr indent="-342900">
              <a:buFont typeface="Wingdings" panose="05000000000000000000" pitchFamily="2" charset="2"/>
              <a:buChar char="u"/>
              <a:defRPr/>
            </a:pPr>
            <a:r>
              <a:rPr lang="zh-TW" altLang="zh-TW" sz="2400" dirty="0" smtClean="0">
                <a:latin typeface="微軟正黑體" panose="020B0604030504040204" pitchFamily="34" charset="-120"/>
                <a:ea typeface="微軟正黑體" panose="020B0604030504040204" pitchFamily="34" charset="-120"/>
              </a:rPr>
              <a:t>畢業</a:t>
            </a:r>
            <a:r>
              <a:rPr lang="zh-TW" altLang="zh-TW" sz="2400" dirty="0">
                <a:latin typeface="微軟正黑體" panose="020B0604030504040204" pitchFamily="34" charset="-120"/>
                <a:ea typeface="微軟正黑體" panose="020B0604030504040204" pitchFamily="34" charset="-120"/>
              </a:rPr>
              <a:t>實習學分：實習課程結束所得之學分，且採計為畢業學分者。</a:t>
            </a:r>
            <a:endParaRPr lang="en-US" altLang="zh-TW" sz="2400" dirty="0">
              <a:latin typeface="微軟正黑體" panose="020B0604030504040204" pitchFamily="34" charset="-120"/>
              <a:ea typeface="微軟正黑體" panose="020B0604030504040204" pitchFamily="34" charset="-120"/>
            </a:endParaRPr>
          </a:p>
          <a:p>
            <a:pPr>
              <a:defRPr/>
            </a:pPr>
            <a:r>
              <a:rPr lang="en-US" altLang="zh-TW" dirty="0">
                <a:latin typeface="微軟正黑體" panose="020B0604030504040204" pitchFamily="34" charset="-120"/>
                <a:ea typeface="微軟正黑體" panose="020B0604030504040204" pitchFamily="34" charset="-120"/>
              </a:rPr>
              <a:t> </a:t>
            </a:r>
            <a:r>
              <a:rPr lang="en-US" altLang="zh-TW" dirty="0" smtClean="0">
                <a:latin typeface="微軟正黑體" panose="020B0604030504040204" pitchFamily="34" charset="-120"/>
                <a:ea typeface="微軟正黑體" panose="020B0604030504040204" pitchFamily="34" charset="-120"/>
              </a:rPr>
              <a:t>     </a:t>
            </a:r>
          </a:p>
          <a:p>
            <a:pPr>
              <a:defRPr/>
            </a:pPr>
            <a:r>
              <a:rPr lang="en-US" altLang="zh-TW" dirty="0">
                <a:latin typeface="微軟正黑體" panose="020B0604030504040204" pitchFamily="34" charset="-120"/>
                <a:ea typeface="微軟正黑體" panose="020B0604030504040204" pitchFamily="34" charset="-120"/>
              </a:rPr>
              <a:t> </a:t>
            </a:r>
            <a:r>
              <a:rPr lang="en-US" altLang="zh-TW" dirty="0" smtClean="0">
                <a:latin typeface="微軟正黑體" panose="020B0604030504040204" pitchFamily="34" charset="-120"/>
                <a:ea typeface="微軟正黑體" panose="020B0604030504040204" pitchFamily="34" charset="-120"/>
              </a:rPr>
              <a:t>     </a:t>
            </a:r>
            <a:r>
              <a:rPr lang="zh-TW" altLang="zh-TW" dirty="0" smtClean="0">
                <a:latin typeface="微軟正黑體" panose="020B0604030504040204" pitchFamily="34" charset="-120"/>
                <a:ea typeface="微軟正黑體" panose="020B0604030504040204" pitchFamily="34" charset="-120"/>
              </a:rPr>
              <a:t>【</a:t>
            </a:r>
            <a:r>
              <a:rPr lang="en-US" altLang="zh-TW" dirty="0" smtClean="0">
                <a:latin typeface="微軟正黑體" panose="020B0604030504040204" pitchFamily="34" charset="-120"/>
                <a:ea typeface="微軟正黑體" panose="020B0604030504040204" pitchFamily="34" charset="-120"/>
              </a:rPr>
              <a:t>107</a:t>
            </a:r>
            <a:r>
              <a:rPr lang="zh-TW" altLang="zh-TW" dirty="0" smtClean="0">
                <a:latin typeface="微軟正黑體" panose="020B0604030504040204" pitchFamily="34" charset="-120"/>
                <a:ea typeface="微軟正黑體" panose="020B0604030504040204" pitchFamily="34" charset="-120"/>
              </a:rPr>
              <a:t>年</a:t>
            </a:r>
            <a:r>
              <a:rPr lang="en-US" altLang="zh-TW" dirty="0" smtClean="0">
                <a:latin typeface="微軟正黑體" panose="020B0604030504040204" pitchFamily="34" charset="-120"/>
                <a:ea typeface="微軟正黑體" panose="020B0604030504040204" pitchFamily="34" charset="-120"/>
              </a:rPr>
              <a:t>03</a:t>
            </a:r>
            <a:r>
              <a:rPr lang="zh-TW" altLang="zh-TW" dirty="0" smtClean="0">
                <a:latin typeface="微軟正黑體" panose="020B0604030504040204" pitchFamily="34" charset="-120"/>
                <a:ea typeface="微軟正黑體" panose="020B0604030504040204" pitchFamily="34" charset="-120"/>
              </a:rPr>
              <a:t>月因應</a:t>
            </a:r>
            <a:r>
              <a:rPr lang="zh-TW" altLang="zh-TW" dirty="0">
                <a:latin typeface="微軟正黑體" panose="020B0604030504040204" pitchFamily="34" charset="-120"/>
                <a:ea typeface="微軟正黑體" panose="020B0604030504040204" pitchFamily="34" charset="-120"/>
              </a:rPr>
              <a:t>「大專院校校務資訊公開平台」</a:t>
            </a:r>
            <a:r>
              <a:rPr lang="zh-TW" altLang="en-US" dirty="0">
                <a:latin typeface="微軟正黑體" panose="020B0604030504040204" pitchFamily="34" charset="-120"/>
                <a:ea typeface="微軟正黑體" panose="020B0604030504040204" pitchFamily="34" charset="-120"/>
              </a:rPr>
              <a:t>需求</a:t>
            </a:r>
            <a:r>
              <a:rPr lang="zh-TW" altLang="zh-TW" dirty="0">
                <a:latin typeface="微軟正黑體" panose="020B0604030504040204" pitchFamily="34" charset="-120"/>
                <a:ea typeface="微軟正黑體" panose="020B0604030504040204" pitchFamily="34" charset="-120"/>
              </a:rPr>
              <a:t>增加欄位</a:t>
            </a:r>
            <a:r>
              <a:rPr lang="zh-TW" altLang="zh-TW" dirty="0" smtClean="0">
                <a:latin typeface="微軟正黑體" panose="020B0604030504040204" pitchFamily="34" charset="-120"/>
                <a:ea typeface="微軟正黑體" panose="020B0604030504040204" pitchFamily="34" charset="-120"/>
              </a:rPr>
              <a:t>】</a:t>
            </a:r>
            <a:endParaRPr lang="zh-TW" altLang="zh-TW" dirty="0">
              <a:latin typeface="微軟正黑體" panose="020B0604030504040204" pitchFamily="34" charset="-120"/>
              <a:ea typeface="微軟正黑體" panose="020B0604030504040204" pitchFamily="34" charset="-120"/>
            </a:endParaRPr>
          </a:p>
          <a:p>
            <a:pPr>
              <a:defRPr/>
            </a:pPr>
            <a:r>
              <a:rPr lang="en-US" altLang="zh-TW" sz="2400" dirty="0" smtClean="0">
                <a:latin typeface="微軟正黑體" panose="020B0604030504040204" pitchFamily="34" charset="-120"/>
                <a:ea typeface="微軟正黑體" panose="020B0604030504040204" pitchFamily="34" charset="-120"/>
              </a:rPr>
              <a:t>  </a:t>
            </a:r>
            <a:endParaRPr lang="zh-TW" altLang="zh-TW" sz="2000" dirty="0">
              <a:latin typeface="微軟正黑體" panose="020B0604030504040204" pitchFamily="34" charset="-120"/>
              <a:ea typeface="微軟正黑體" panose="020B0604030504040204" pitchFamily="34" charset="-120"/>
            </a:endParaRPr>
          </a:p>
        </p:txBody>
      </p:sp>
      <p:graphicFrame>
        <p:nvGraphicFramePr>
          <p:cNvPr id="5" name="表格 4"/>
          <p:cNvGraphicFramePr>
            <a:graphicFrameLocks noGrp="1"/>
          </p:cNvGraphicFramePr>
          <p:nvPr>
            <p:extLst>
              <p:ext uri="{D42A27DB-BD31-4B8C-83A1-F6EECF244321}">
                <p14:modId xmlns:p14="http://schemas.microsoft.com/office/powerpoint/2010/main" val="384697410"/>
              </p:ext>
            </p:extLst>
          </p:nvPr>
        </p:nvGraphicFramePr>
        <p:xfrm>
          <a:off x="287246" y="1195036"/>
          <a:ext cx="11628528" cy="2672113"/>
        </p:xfrm>
        <a:graphic>
          <a:graphicData uri="http://schemas.openxmlformats.org/drawingml/2006/table">
            <a:tbl>
              <a:tblPr>
                <a:tableStyleId>{5940675A-B579-460E-94D1-54222C63F5DA}</a:tableStyleId>
              </a:tblPr>
              <a:tblGrid>
                <a:gridCol w="989104">
                  <a:extLst>
                    <a:ext uri="{9D8B030D-6E8A-4147-A177-3AD203B41FA5}">
                      <a16:colId xmlns:a16="http://schemas.microsoft.com/office/drawing/2014/main" xmlns="" val="3774274089"/>
                    </a:ext>
                  </a:extLst>
                </a:gridCol>
                <a:gridCol w="857250">
                  <a:extLst>
                    <a:ext uri="{9D8B030D-6E8A-4147-A177-3AD203B41FA5}">
                      <a16:colId xmlns:a16="http://schemas.microsoft.com/office/drawing/2014/main" xmlns="" val="174636483"/>
                    </a:ext>
                  </a:extLst>
                </a:gridCol>
                <a:gridCol w="914400">
                  <a:extLst>
                    <a:ext uri="{9D8B030D-6E8A-4147-A177-3AD203B41FA5}">
                      <a16:colId xmlns:a16="http://schemas.microsoft.com/office/drawing/2014/main" xmlns="" val="2018005848"/>
                    </a:ext>
                  </a:extLst>
                </a:gridCol>
                <a:gridCol w="838200">
                  <a:extLst>
                    <a:ext uri="{9D8B030D-6E8A-4147-A177-3AD203B41FA5}">
                      <a16:colId xmlns:a16="http://schemas.microsoft.com/office/drawing/2014/main" xmlns="" val="3053594421"/>
                    </a:ext>
                  </a:extLst>
                </a:gridCol>
                <a:gridCol w="933450">
                  <a:extLst>
                    <a:ext uri="{9D8B030D-6E8A-4147-A177-3AD203B41FA5}">
                      <a16:colId xmlns:a16="http://schemas.microsoft.com/office/drawing/2014/main" xmlns="" val="5634559"/>
                    </a:ext>
                  </a:extLst>
                </a:gridCol>
                <a:gridCol w="1200150">
                  <a:extLst>
                    <a:ext uri="{9D8B030D-6E8A-4147-A177-3AD203B41FA5}">
                      <a16:colId xmlns:a16="http://schemas.microsoft.com/office/drawing/2014/main" xmlns="" val="1858979657"/>
                    </a:ext>
                  </a:extLst>
                </a:gridCol>
                <a:gridCol w="1143000">
                  <a:extLst>
                    <a:ext uri="{9D8B030D-6E8A-4147-A177-3AD203B41FA5}">
                      <a16:colId xmlns:a16="http://schemas.microsoft.com/office/drawing/2014/main" xmlns="" val="263630190"/>
                    </a:ext>
                  </a:extLst>
                </a:gridCol>
                <a:gridCol w="1123950">
                  <a:extLst>
                    <a:ext uri="{9D8B030D-6E8A-4147-A177-3AD203B41FA5}">
                      <a16:colId xmlns:a16="http://schemas.microsoft.com/office/drawing/2014/main" xmlns="" val="2250925778"/>
                    </a:ext>
                  </a:extLst>
                </a:gridCol>
                <a:gridCol w="971550">
                  <a:extLst>
                    <a:ext uri="{9D8B030D-6E8A-4147-A177-3AD203B41FA5}">
                      <a16:colId xmlns:a16="http://schemas.microsoft.com/office/drawing/2014/main" xmlns="" val="3360270284"/>
                    </a:ext>
                  </a:extLst>
                </a:gridCol>
                <a:gridCol w="990600">
                  <a:extLst>
                    <a:ext uri="{9D8B030D-6E8A-4147-A177-3AD203B41FA5}">
                      <a16:colId xmlns:a16="http://schemas.microsoft.com/office/drawing/2014/main" xmlns="" val="726002943"/>
                    </a:ext>
                  </a:extLst>
                </a:gridCol>
                <a:gridCol w="1104900">
                  <a:extLst>
                    <a:ext uri="{9D8B030D-6E8A-4147-A177-3AD203B41FA5}">
                      <a16:colId xmlns:a16="http://schemas.microsoft.com/office/drawing/2014/main" xmlns="" val="900323084"/>
                    </a:ext>
                  </a:extLst>
                </a:gridCol>
                <a:gridCol w="561974">
                  <a:extLst>
                    <a:ext uri="{9D8B030D-6E8A-4147-A177-3AD203B41FA5}">
                      <a16:colId xmlns:a16="http://schemas.microsoft.com/office/drawing/2014/main" xmlns="" val="2151097538"/>
                    </a:ext>
                  </a:extLst>
                </a:gridCol>
              </a:tblGrid>
              <a:tr h="890704">
                <a:tc rowSpan="2">
                  <a:txBody>
                    <a:bodyPr/>
                    <a:lstStyle/>
                    <a:p>
                      <a:pPr algn="ctr">
                        <a:lnSpc>
                          <a:spcPts val="1800"/>
                        </a:lnSpc>
                        <a:spcBef>
                          <a:spcPts val="600"/>
                        </a:spcBef>
                        <a:spcAft>
                          <a:spcPts val="0"/>
                        </a:spcAft>
                      </a:pPr>
                      <a:r>
                        <a:rPr lang="zh-TW" sz="1800" kern="100" dirty="0">
                          <a:effectLst/>
                          <a:latin typeface="微軟正黑體" panose="020B0604030504040204" pitchFamily="34" charset="-120"/>
                          <a:ea typeface="微軟正黑體" panose="020B0604030504040204" pitchFamily="34" charset="-120"/>
                        </a:rPr>
                        <a:t>學年度</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rowSpan="2">
                  <a:txBody>
                    <a:bodyPr/>
                    <a:lstStyle/>
                    <a:p>
                      <a:pPr algn="ctr">
                        <a:lnSpc>
                          <a:spcPts val="1800"/>
                        </a:lnSpc>
                        <a:spcBef>
                          <a:spcPts val="600"/>
                        </a:spcBef>
                        <a:spcAft>
                          <a:spcPts val="0"/>
                        </a:spcAft>
                      </a:pPr>
                      <a:r>
                        <a:rPr lang="zh-TW" sz="1800" kern="100">
                          <a:effectLst/>
                          <a:latin typeface="微軟正黑體" panose="020B0604030504040204" pitchFamily="34" charset="-120"/>
                          <a:ea typeface="微軟正黑體" panose="020B0604030504040204" pitchFamily="34" charset="-120"/>
                        </a:rPr>
                        <a:t>系所</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rowSpan="2">
                  <a:txBody>
                    <a:bodyPr/>
                    <a:lstStyle/>
                    <a:p>
                      <a:pPr algn="ctr">
                        <a:lnSpc>
                          <a:spcPts val="1800"/>
                        </a:lnSpc>
                        <a:spcBef>
                          <a:spcPts val="600"/>
                        </a:spcBef>
                        <a:spcAft>
                          <a:spcPts val="0"/>
                        </a:spcAft>
                      </a:pPr>
                      <a:r>
                        <a:rPr lang="zh-TW" sz="1800" kern="100">
                          <a:effectLst/>
                          <a:latin typeface="微軟正黑體" panose="020B0604030504040204" pitchFamily="34" charset="-120"/>
                          <a:ea typeface="微軟正黑體" panose="020B0604030504040204" pitchFamily="34" charset="-120"/>
                        </a:rPr>
                        <a:t>學制</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gridSpan="2">
                  <a:txBody>
                    <a:bodyPr/>
                    <a:lstStyle/>
                    <a:p>
                      <a:pPr algn="ctr">
                        <a:lnSpc>
                          <a:spcPts val="1800"/>
                        </a:lnSpc>
                        <a:spcAft>
                          <a:spcPts val="0"/>
                        </a:spcAft>
                      </a:pPr>
                      <a:r>
                        <a:rPr lang="zh-TW" sz="1800" kern="100">
                          <a:effectLst/>
                          <a:latin typeface="微軟正黑體" panose="020B0604030504040204" pitchFamily="34" charset="-120"/>
                          <a:ea typeface="微軟正黑體" panose="020B0604030504040204" pitchFamily="34" charset="-120"/>
                        </a:rPr>
                        <a:t>畢業專業學分數</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tcPr>
                </a:tc>
                <a:tc hMerge="1">
                  <a:txBody>
                    <a:bodyPr/>
                    <a:lstStyle/>
                    <a:p>
                      <a:endParaRPr lang="zh-TW" altLang="en-US"/>
                    </a:p>
                  </a:txBody>
                  <a:tcPr/>
                </a:tc>
                <a:tc gridSpan="2">
                  <a:txBody>
                    <a:bodyPr/>
                    <a:lstStyle/>
                    <a:p>
                      <a:pPr algn="ctr">
                        <a:lnSpc>
                          <a:spcPts val="1800"/>
                        </a:lnSpc>
                        <a:spcAft>
                          <a:spcPts val="0"/>
                        </a:spcAft>
                      </a:pPr>
                      <a:r>
                        <a:rPr lang="zh-TW" sz="1800" kern="100">
                          <a:effectLst/>
                          <a:latin typeface="微軟正黑體" panose="020B0604030504040204" pitchFamily="34" charset="-120"/>
                          <a:ea typeface="微軟正黑體" panose="020B0604030504040204" pitchFamily="34" charset="-120"/>
                        </a:rPr>
                        <a:t>畢業通識</a:t>
                      </a:r>
                      <a:r>
                        <a:rPr lang="en-US" sz="1800" kern="100">
                          <a:effectLst/>
                          <a:latin typeface="微軟正黑體" panose="020B0604030504040204" pitchFamily="34" charset="-120"/>
                          <a:ea typeface="微軟正黑體" panose="020B0604030504040204" pitchFamily="34" charset="-120"/>
                        </a:rPr>
                        <a:t>/</a:t>
                      </a:r>
                      <a:r>
                        <a:rPr lang="zh-TW" sz="1800" kern="100">
                          <a:effectLst/>
                          <a:latin typeface="微軟正黑體" panose="020B0604030504040204" pitchFamily="34" charset="-120"/>
                          <a:ea typeface="微軟正黑體" panose="020B0604030504040204" pitchFamily="34" charset="-120"/>
                        </a:rPr>
                        <a:t>共同學分數</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tcPr>
                </a:tc>
                <a:tc hMerge="1">
                  <a:txBody>
                    <a:bodyPr/>
                    <a:lstStyle/>
                    <a:p>
                      <a:endParaRPr lang="zh-TW" altLang="en-US"/>
                    </a:p>
                  </a:txBody>
                  <a:tcPr/>
                </a:tc>
                <a:tc gridSpan="4">
                  <a:txBody>
                    <a:bodyPr/>
                    <a:lstStyle/>
                    <a:p>
                      <a:pPr algn="ctr">
                        <a:lnSpc>
                          <a:spcPts val="1800"/>
                        </a:lnSpc>
                        <a:spcAft>
                          <a:spcPts val="0"/>
                        </a:spcAft>
                      </a:pPr>
                      <a:r>
                        <a:rPr lang="zh-TW" sz="1800" kern="100">
                          <a:effectLst/>
                          <a:latin typeface="微軟正黑體" panose="020B0604030504040204" pitchFamily="34" charset="-120"/>
                          <a:ea typeface="微軟正黑體" panose="020B0604030504040204" pitchFamily="34" charset="-120"/>
                        </a:rPr>
                        <a:t>畢業實習學分數</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rowSpan="2">
                  <a:txBody>
                    <a:bodyPr/>
                    <a:lstStyle/>
                    <a:p>
                      <a:pPr algn="ctr">
                        <a:lnSpc>
                          <a:spcPts val="1800"/>
                        </a:lnSpc>
                        <a:spcAft>
                          <a:spcPts val="0"/>
                        </a:spcAft>
                      </a:pPr>
                      <a:r>
                        <a:rPr lang="zh-TW" sz="1800" kern="100" dirty="0" smtClean="0">
                          <a:effectLst/>
                          <a:latin typeface="微軟正黑體" panose="020B0604030504040204" pitchFamily="34" charset="-120"/>
                          <a:ea typeface="微軟正黑體" panose="020B0604030504040204" pitchFamily="34" charset="-120"/>
                        </a:rPr>
                        <a:t>其他畢業</a:t>
                      </a:r>
                    </a:p>
                    <a:p>
                      <a:pPr algn="ctr">
                        <a:lnSpc>
                          <a:spcPts val="1800"/>
                        </a:lnSpc>
                        <a:spcAft>
                          <a:spcPts val="0"/>
                        </a:spcAft>
                      </a:pPr>
                      <a:r>
                        <a:rPr lang="zh-TW" sz="1800" kern="100" dirty="0" smtClean="0">
                          <a:effectLst/>
                          <a:latin typeface="微軟正黑體" panose="020B0604030504040204" pitchFamily="34" charset="-120"/>
                          <a:ea typeface="微軟正黑體" panose="020B0604030504040204" pitchFamily="34" charset="-120"/>
                        </a:rPr>
                        <a:t>學分數</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425037333"/>
                  </a:ext>
                </a:extLst>
              </a:tr>
              <a:tr h="1781409">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lnSpc>
                          <a:spcPts val="1800"/>
                        </a:lnSpc>
                        <a:spcAft>
                          <a:spcPts val="0"/>
                        </a:spcAft>
                      </a:pPr>
                      <a:r>
                        <a:rPr lang="zh-TW" sz="1800" kern="100">
                          <a:effectLst/>
                          <a:latin typeface="微軟正黑體" panose="020B0604030504040204" pitchFamily="34" charset="-120"/>
                          <a:ea typeface="微軟正黑體" panose="020B0604030504040204" pitchFamily="34" charset="-120"/>
                        </a:rPr>
                        <a:t>必修</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lnSpc>
                          <a:spcPts val="1800"/>
                        </a:lnSpc>
                        <a:spcAft>
                          <a:spcPts val="0"/>
                        </a:spcAft>
                      </a:pPr>
                      <a:r>
                        <a:rPr lang="zh-TW" sz="1800" kern="100">
                          <a:effectLst/>
                          <a:latin typeface="微軟正黑體" panose="020B0604030504040204" pitchFamily="34" charset="-120"/>
                          <a:ea typeface="微軟正黑體" panose="020B0604030504040204" pitchFamily="34" charset="-120"/>
                        </a:rPr>
                        <a:t>選修</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lnSpc>
                          <a:spcPts val="1800"/>
                        </a:lnSpc>
                        <a:spcAft>
                          <a:spcPts val="0"/>
                        </a:spcAft>
                      </a:pPr>
                      <a:r>
                        <a:rPr lang="zh-TW" sz="1800" kern="100">
                          <a:effectLst/>
                          <a:latin typeface="微軟正黑體" panose="020B0604030504040204" pitchFamily="34" charset="-120"/>
                          <a:ea typeface="微軟正黑體" panose="020B0604030504040204" pitchFamily="34" charset="-120"/>
                        </a:rPr>
                        <a:t>必修</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lnSpc>
                          <a:spcPts val="1800"/>
                        </a:lnSpc>
                        <a:spcAft>
                          <a:spcPts val="0"/>
                        </a:spcAft>
                      </a:pPr>
                      <a:r>
                        <a:rPr lang="zh-TW" sz="1800" kern="100">
                          <a:effectLst/>
                          <a:latin typeface="微軟正黑體" panose="020B0604030504040204" pitchFamily="34" charset="-120"/>
                          <a:ea typeface="微軟正黑體" panose="020B0604030504040204" pitchFamily="34" charset="-120"/>
                        </a:rPr>
                        <a:t>選修</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lnSpc>
                          <a:spcPts val="1800"/>
                        </a:lnSpc>
                        <a:spcAft>
                          <a:spcPts val="0"/>
                        </a:spcAft>
                      </a:pPr>
                      <a:r>
                        <a:rPr lang="zh-TW" sz="1800" kern="100">
                          <a:effectLst/>
                          <a:latin typeface="微軟正黑體" panose="020B0604030504040204" pitchFamily="34" charset="-120"/>
                          <a:ea typeface="微軟正黑體" panose="020B0604030504040204" pitchFamily="34" charset="-120"/>
                        </a:rPr>
                        <a:t>校內必修</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a:txBody>
                    <a:bodyPr/>
                    <a:lstStyle/>
                    <a:p>
                      <a:pPr algn="ctr">
                        <a:lnSpc>
                          <a:spcPts val="1800"/>
                        </a:lnSpc>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校內選修</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lnSpc>
                          <a:spcPts val="1800"/>
                        </a:lnSpc>
                        <a:spcAft>
                          <a:spcPts val="0"/>
                        </a:spcAft>
                      </a:pPr>
                      <a:r>
                        <a:rPr lang="zh-TW" sz="1800" kern="100" dirty="0">
                          <a:effectLst/>
                          <a:latin typeface="微軟正黑體" panose="020B0604030504040204" pitchFamily="34" charset="-120"/>
                          <a:ea typeface="微軟正黑體" panose="020B0604030504040204" pitchFamily="34" charset="-120"/>
                        </a:rPr>
                        <a:t>校外必修</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a:txBody>
                    <a:bodyPr/>
                    <a:lstStyle/>
                    <a:p>
                      <a:pPr algn="ctr">
                        <a:lnSpc>
                          <a:spcPts val="1800"/>
                        </a:lnSpc>
                        <a:spcAft>
                          <a:spcPts val="0"/>
                        </a:spcAft>
                      </a:pPr>
                      <a:r>
                        <a:rPr lang="zh-TW" altLang="zh-TW" sz="1800" b="1" kern="100" dirty="0" smtClean="0">
                          <a:solidFill>
                            <a:srgbClr val="FF0000"/>
                          </a:solidFill>
                          <a:effectLst/>
                          <a:latin typeface="微軟正黑體" panose="020B0604030504040204" pitchFamily="34" charset="-120"/>
                          <a:ea typeface="微軟正黑體" panose="020B0604030504040204" pitchFamily="34" charset="-120"/>
                        </a:rPr>
                        <a:t>校</a:t>
                      </a:r>
                      <a:r>
                        <a:rPr lang="zh-TW" altLang="en-US" sz="1800" b="1" kern="100" dirty="0" smtClean="0">
                          <a:solidFill>
                            <a:srgbClr val="FF0000"/>
                          </a:solidFill>
                          <a:effectLst/>
                          <a:latin typeface="微軟正黑體" panose="020B0604030504040204" pitchFamily="34" charset="-120"/>
                          <a:ea typeface="微軟正黑體" panose="020B0604030504040204" pitchFamily="34" charset="-120"/>
                        </a:rPr>
                        <a:t>外</a:t>
                      </a:r>
                      <a:r>
                        <a:rPr lang="zh-TW" altLang="zh-TW" sz="1800" b="1" kern="100" dirty="0" smtClean="0">
                          <a:solidFill>
                            <a:srgbClr val="FF0000"/>
                          </a:solidFill>
                          <a:effectLst/>
                          <a:latin typeface="微軟正黑體" panose="020B0604030504040204" pitchFamily="34" charset="-120"/>
                          <a:ea typeface="微軟正黑體" panose="020B0604030504040204" pitchFamily="34" charset="-120"/>
                        </a:rPr>
                        <a:t>選修</a:t>
                      </a:r>
                      <a:endParaRPr lang="zh-TW" alt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vMerge="1">
                  <a:txBody>
                    <a:bodyPr/>
                    <a:lstStyle/>
                    <a:p>
                      <a:endParaRPr lang="zh-TW" altLang="en-US"/>
                    </a:p>
                  </a:txBody>
                  <a:tcPr/>
                </a:tc>
                <a:extLst>
                  <a:ext uri="{0D108BD9-81ED-4DB2-BD59-A6C34878D82A}">
                    <a16:rowId xmlns:a16="http://schemas.microsoft.com/office/drawing/2014/main" xmlns="" val="342114706"/>
                  </a:ext>
                </a:extLst>
              </a:tr>
            </a:tbl>
          </a:graphicData>
        </a:graphic>
      </p:graphicFrame>
      <p:sp>
        <p:nvSpPr>
          <p:cNvPr id="6" name="投影片編號版面配置區 5"/>
          <p:cNvSpPr>
            <a:spLocks noGrp="1"/>
          </p:cNvSpPr>
          <p:nvPr>
            <p:ph type="sldNum" sz="quarter" idx="4"/>
          </p:nvPr>
        </p:nvSpPr>
        <p:spPr/>
        <p:txBody>
          <a:bodyPr/>
          <a:lstStyle/>
          <a:p>
            <a:fld id="{BA36ACD9-F410-4E0C-AA39-2C3CA9F8E6F8}" type="slidenum">
              <a:rPr lang="zh-TW" altLang="en-US" smtClean="0"/>
              <a:t>23</a:t>
            </a:fld>
            <a:endParaRPr lang="zh-TW" altLang="en-US" dirty="0"/>
          </a:p>
        </p:txBody>
      </p:sp>
      <p:sp>
        <p:nvSpPr>
          <p:cNvPr id="11" name="圓角矩形 10"/>
          <p:cNvSpPr/>
          <p:nvPr/>
        </p:nvSpPr>
        <p:spPr>
          <a:xfrm>
            <a:off x="107047" y="3798916"/>
            <a:ext cx="7665353" cy="1014153"/>
          </a:xfrm>
          <a:prstGeom prst="roundRect">
            <a:avLst/>
          </a:prstGeom>
          <a:noFill/>
          <a:ln w="63500">
            <a:solidFill>
              <a:srgbClr val="FF0000">
                <a:alpha val="40000"/>
              </a:srgbClr>
            </a:solidFill>
          </a:ln>
          <a:effectLst>
            <a:glow rad="228600">
              <a:srgbClr val="FF00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2" name="文字方塊 11"/>
          <p:cNvSpPr txBox="1"/>
          <p:nvPr/>
        </p:nvSpPr>
        <p:spPr>
          <a:xfrm>
            <a:off x="866547" y="804904"/>
            <a:ext cx="11020651" cy="707886"/>
          </a:xfrm>
          <a:prstGeom prst="rect">
            <a:avLst/>
          </a:prstGeom>
          <a:noFill/>
        </p:spPr>
        <p:txBody>
          <a:bodyPr wrap="square" rtlCol="0">
            <a:spAutoFit/>
          </a:bodyPr>
          <a:lstStyle/>
          <a:p>
            <a:r>
              <a:rPr lang="zh-TW" altLang="en-US" sz="4000" b="1" dirty="0">
                <a:solidFill>
                  <a:srgbClr val="FF0000"/>
                </a:solidFill>
              </a:rPr>
              <a:t>（</a:t>
            </a:r>
            <a:r>
              <a:rPr lang="zh-TW" altLang="en-US" sz="4000" b="1" dirty="0" smtClean="0">
                <a:solidFill>
                  <a:srgbClr val="FF0000"/>
                </a:solidFill>
              </a:rPr>
              <a:t>教務處課</a:t>
            </a:r>
            <a:r>
              <a:rPr lang="zh-TW" altLang="en-US" sz="4000" b="1" dirty="0">
                <a:solidFill>
                  <a:srgbClr val="FF0000"/>
                </a:solidFill>
              </a:rPr>
              <a:t>務組、各系、通識</a:t>
            </a:r>
            <a:r>
              <a:rPr lang="zh-TW" altLang="en-US" sz="4000" b="1" dirty="0" smtClean="0">
                <a:solidFill>
                  <a:srgbClr val="FF0000"/>
                </a:solidFill>
              </a:rPr>
              <a:t>、推廣</a:t>
            </a:r>
            <a:r>
              <a:rPr lang="zh-TW" altLang="en-US" sz="4000" b="1" dirty="0">
                <a:solidFill>
                  <a:srgbClr val="FF0000"/>
                </a:solidFill>
              </a:rPr>
              <a:t>、研發</a:t>
            </a:r>
            <a:r>
              <a:rPr lang="zh-TW" altLang="en-US" sz="4000" b="1" dirty="0" smtClean="0">
                <a:solidFill>
                  <a:srgbClr val="FF0000"/>
                </a:solidFill>
              </a:rPr>
              <a:t>處）</a:t>
            </a:r>
            <a:endParaRPr lang="zh-TW" altLang="en-US" sz="4000" b="1" dirty="0">
              <a:solidFill>
                <a:srgbClr val="FF0000"/>
              </a:solidFill>
            </a:endParaRPr>
          </a:p>
        </p:txBody>
      </p:sp>
    </p:spTree>
    <p:extLst>
      <p:ext uri="{BB962C8B-B14F-4D97-AF65-F5344CB8AC3E}">
        <p14:creationId xmlns:p14="http://schemas.microsoft.com/office/powerpoint/2010/main" val="34443644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8906993"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3800" dirty="0" smtClean="0">
                <a:solidFill>
                  <a:srgbClr val="FF0000"/>
                </a:solidFill>
              </a:rPr>
              <a:t>刪除</a:t>
            </a:r>
            <a:r>
              <a:rPr lang="zh-TW" altLang="zh-TW" sz="3800" dirty="0" smtClean="0">
                <a:solidFill>
                  <a:schemeClr val="accent6">
                    <a:lumMod val="50000"/>
                  </a:schemeClr>
                </a:solidFill>
              </a:rPr>
              <a:t>表</a:t>
            </a:r>
            <a:r>
              <a:rPr lang="en-US" altLang="zh-TW" sz="3800" dirty="0" smtClean="0">
                <a:solidFill>
                  <a:schemeClr val="accent6">
                    <a:lumMod val="50000"/>
                  </a:schemeClr>
                </a:solidFill>
              </a:rPr>
              <a:t>3-6 </a:t>
            </a:r>
            <a:r>
              <a:rPr lang="zh-TW" altLang="zh-TW" sz="3800" dirty="0">
                <a:solidFill>
                  <a:schemeClr val="accent6">
                    <a:lumMod val="50000"/>
                  </a:schemeClr>
                </a:solidFill>
              </a:rPr>
              <a:t>系科本位資料表</a:t>
            </a:r>
            <a:endParaRPr lang="zh-CN" altLang="en-US" sz="38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6</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graphicFrame>
        <p:nvGraphicFramePr>
          <p:cNvPr id="6" name="表格 5"/>
          <p:cNvGraphicFramePr>
            <a:graphicFrameLocks noGrp="1"/>
          </p:cNvGraphicFramePr>
          <p:nvPr>
            <p:extLst>
              <p:ext uri="{D42A27DB-BD31-4B8C-83A1-F6EECF244321}">
                <p14:modId xmlns:p14="http://schemas.microsoft.com/office/powerpoint/2010/main" val="2143331937"/>
              </p:ext>
            </p:extLst>
          </p:nvPr>
        </p:nvGraphicFramePr>
        <p:xfrm>
          <a:off x="287247" y="1113724"/>
          <a:ext cx="11628528" cy="5210876"/>
        </p:xfrm>
        <a:graphic>
          <a:graphicData uri="http://schemas.openxmlformats.org/drawingml/2006/table">
            <a:tbl>
              <a:tblPr firstRow="1" firstCol="1" lastRow="1" lastCol="1" bandRow="1" bandCol="1">
                <a:tableStyleId>{5940675A-B579-460E-94D1-54222C63F5DA}</a:tableStyleId>
              </a:tblPr>
              <a:tblGrid>
                <a:gridCol w="1193097">
                  <a:extLst>
                    <a:ext uri="{9D8B030D-6E8A-4147-A177-3AD203B41FA5}">
                      <a16:colId xmlns:a16="http://schemas.microsoft.com/office/drawing/2014/main" xmlns="" val="1661603473"/>
                    </a:ext>
                  </a:extLst>
                </a:gridCol>
                <a:gridCol w="796192">
                  <a:extLst>
                    <a:ext uri="{9D8B030D-6E8A-4147-A177-3AD203B41FA5}">
                      <a16:colId xmlns:a16="http://schemas.microsoft.com/office/drawing/2014/main" xmlns="" val="336263684"/>
                    </a:ext>
                  </a:extLst>
                </a:gridCol>
                <a:gridCol w="823181">
                  <a:extLst>
                    <a:ext uri="{9D8B030D-6E8A-4147-A177-3AD203B41FA5}">
                      <a16:colId xmlns:a16="http://schemas.microsoft.com/office/drawing/2014/main" xmlns="" val="510469883"/>
                    </a:ext>
                  </a:extLst>
                </a:gridCol>
                <a:gridCol w="938284">
                  <a:extLst>
                    <a:ext uri="{9D8B030D-6E8A-4147-A177-3AD203B41FA5}">
                      <a16:colId xmlns:a16="http://schemas.microsoft.com/office/drawing/2014/main" xmlns="" val="3275582398"/>
                    </a:ext>
                  </a:extLst>
                </a:gridCol>
                <a:gridCol w="1863867">
                  <a:extLst>
                    <a:ext uri="{9D8B030D-6E8A-4147-A177-3AD203B41FA5}">
                      <a16:colId xmlns:a16="http://schemas.microsoft.com/office/drawing/2014/main" xmlns="" val="839541661"/>
                    </a:ext>
                  </a:extLst>
                </a:gridCol>
                <a:gridCol w="2432235">
                  <a:extLst>
                    <a:ext uri="{9D8B030D-6E8A-4147-A177-3AD203B41FA5}">
                      <a16:colId xmlns:a16="http://schemas.microsoft.com/office/drawing/2014/main" xmlns="" val="2727928281"/>
                    </a:ext>
                  </a:extLst>
                </a:gridCol>
                <a:gridCol w="1684465">
                  <a:extLst>
                    <a:ext uri="{9D8B030D-6E8A-4147-A177-3AD203B41FA5}">
                      <a16:colId xmlns:a16="http://schemas.microsoft.com/office/drawing/2014/main" xmlns="" val="2198585300"/>
                    </a:ext>
                  </a:extLst>
                </a:gridCol>
                <a:gridCol w="1897207">
                  <a:extLst>
                    <a:ext uri="{9D8B030D-6E8A-4147-A177-3AD203B41FA5}">
                      <a16:colId xmlns:a16="http://schemas.microsoft.com/office/drawing/2014/main" xmlns="" val="3105069787"/>
                    </a:ext>
                  </a:extLst>
                </a:gridCol>
              </a:tblGrid>
              <a:tr h="5210876">
                <a:tc>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學年度</a:t>
                      </a:r>
                    </a:p>
                  </a:txBody>
                  <a:tcPr marL="68580" marR="68580"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學院</a:t>
                      </a:r>
                    </a:p>
                  </a:txBody>
                  <a:tcPr marL="68580" marR="685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系所</a:t>
                      </a:r>
                    </a:p>
                  </a:txBody>
                  <a:tcPr marL="68580" marR="685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學制</a:t>
                      </a:r>
                    </a:p>
                  </a:txBody>
                  <a:tcPr marL="68580" marR="685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課程模組名稱</a:t>
                      </a:r>
                    </a:p>
                  </a:txBody>
                  <a:tcPr marL="68580" marR="685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參與課程小組之</a:t>
                      </a:r>
                    </a:p>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業界人員姓名</a:t>
                      </a:r>
                    </a:p>
                  </a:txBody>
                  <a:tcPr marL="68580" marR="685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業界人員</a:t>
                      </a:r>
                    </a:p>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任職單位</a:t>
                      </a:r>
                    </a:p>
                  </a:txBody>
                  <a:tcPr marL="68580" marR="685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業界人員職稱</a:t>
                      </a:r>
                    </a:p>
                  </a:txBody>
                  <a:tcPr marL="68580" marR="68580"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253950561"/>
                  </a:ext>
                </a:extLst>
              </a:tr>
            </a:tbl>
          </a:graphicData>
        </a:graphic>
      </p:graphicFrame>
      <p:cxnSp>
        <p:nvCxnSpPr>
          <p:cNvPr id="12" name="直線接點 11"/>
          <p:cNvCxnSpPr/>
          <p:nvPr/>
        </p:nvCxnSpPr>
        <p:spPr>
          <a:xfrm>
            <a:off x="287246" y="1113724"/>
            <a:ext cx="11628529" cy="5210876"/>
          </a:xfrm>
          <a:prstGeom prst="line">
            <a:avLst/>
          </a:prstGeom>
          <a:ln w="38100"/>
        </p:spPr>
        <p:style>
          <a:lnRef idx="3">
            <a:schemeClr val="dk1"/>
          </a:lnRef>
          <a:fillRef idx="0">
            <a:schemeClr val="dk1"/>
          </a:fillRef>
          <a:effectRef idx="2">
            <a:schemeClr val="dk1"/>
          </a:effectRef>
          <a:fontRef idx="minor">
            <a:schemeClr val="tx1"/>
          </a:fontRef>
        </p:style>
      </p:cxnSp>
      <p:cxnSp>
        <p:nvCxnSpPr>
          <p:cNvPr id="13" name="直線接點 12"/>
          <p:cNvCxnSpPr/>
          <p:nvPr/>
        </p:nvCxnSpPr>
        <p:spPr>
          <a:xfrm flipV="1">
            <a:off x="287246" y="1113726"/>
            <a:ext cx="11599952" cy="5210874"/>
          </a:xfrm>
          <a:prstGeom prst="line">
            <a:avLst/>
          </a:prstGeom>
          <a:ln w="38100"/>
        </p:spPr>
        <p:style>
          <a:lnRef idx="3">
            <a:schemeClr val="dk1"/>
          </a:lnRef>
          <a:fillRef idx="0">
            <a:schemeClr val="dk1"/>
          </a:fillRef>
          <a:effectRef idx="2">
            <a:schemeClr val="dk1"/>
          </a:effectRef>
          <a:fontRef idx="minor">
            <a:schemeClr val="tx1"/>
          </a:fontRef>
        </p:style>
      </p:cxnSp>
      <p:sp>
        <p:nvSpPr>
          <p:cNvPr id="5" name="投影片編號版面配置區 4"/>
          <p:cNvSpPr>
            <a:spLocks noGrp="1"/>
          </p:cNvSpPr>
          <p:nvPr>
            <p:ph type="sldNum" sz="quarter" idx="4"/>
          </p:nvPr>
        </p:nvSpPr>
        <p:spPr/>
        <p:txBody>
          <a:bodyPr/>
          <a:lstStyle/>
          <a:p>
            <a:fld id="{BA36ACD9-F410-4E0C-AA39-2C3CA9F8E6F8}" type="slidenum">
              <a:rPr lang="zh-TW" altLang="en-US" smtClean="0"/>
              <a:t>24</a:t>
            </a:fld>
            <a:endParaRPr lang="zh-TW" altLang="en-US" dirty="0"/>
          </a:p>
        </p:txBody>
      </p:sp>
    </p:spTree>
    <p:extLst>
      <p:ext uri="{BB962C8B-B14F-4D97-AF65-F5344CB8AC3E}">
        <p14:creationId xmlns:p14="http://schemas.microsoft.com/office/powerpoint/2010/main" val="221599578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8906993"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zh-TW" sz="3800" dirty="0">
                <a:solidFill>
                  <a:schemeClr val="accent6">
                    <a:lumMod val="50000"/>
                  </a:schemeClr>
                </a:solidFill>
              </a:rPr>
              <a:t>表</a:t>
            </a:r>
            <a:r>
              <a:rPr lang="en-US" altLang="zh-TW" sz="3800" dirty="0">
                <a:solidFill>
                  <a:schemeClr val="accent6">
                    <a:lumMod val="50000"/>
                  </a:schemeClr>
                </a:solidFill>
              </a:rPr>
              <a:t>4-4-1 </a:t>
            </a:r>
            <a:r>
              <a:rPr lang="zh-TW" altLang="zh-TW" sz="3800" dirty="0">
                <a:solidFill>
                  <a:schemeClr val="accent6">
                    <a:lumMod val="50000"/>
                  </a:schemeClr>
                </a:solidFill>
              </a:rPr>
              <a:t>休、退學人數暨原因資料表</a:t>
            </a:r>
            <a:endParaRPr lang="zh-CN" altLang="en-US" sz="38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7</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9" name="矩形 8"/>
          <p:cNvSpPr/>
          <p:nvPr/>
        </p:nvSpPr>
        <p:spPr>
          <a:xfrm>
            <a:off x="292983" y="4019550"/>
            <a:ext cx="11622792" cy="2705100"/>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0" name="矩形 9"/>
          <p:cNvSpPr/>
          <p:nvPr/>
        </p:nvSpPr>
        <p:spPr>
          <a:xfrm>
            <a:off x="287246" y="4142676"/>
            <a:ext cx="11599952" cy="2954655"/>
          </a:xfrm>
          <a:prstGeom prst="rect">
            <a:avLst/>
          </a:prstGeom>
        </p:spPr>
        <p:txBody>
          <a:bodyPr wrap="square">
            <a:spAutoFit/>
          </a:bodyPr>
          <a:lstStyle/>
          <a:p>
            <a:pPr>
              <a:defRPr/>
            </a:pPr>
            <a:r>
              <a:rPr lang="en-US" altLang="zh-TW" sz="2400" b="1" dirty="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新增選項</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en-US" sz="2400" b="1" dirty="0" smtClean="0">
                <a:solidFill>
                  <a:srgbClr val="FF0000"/>
                </a:solidFill>
                <a:latin typeface="微軟正黑體" panose="020B0604030504040204" pitchFamily="34" charset="-120"/>
                <a:ea typeface="微軟正黑體" panose="020B0604030504040204" pitchFamily="34" charset="-120"/>
              </a:rPr>
              <a:t>學期內新增辦理休學人數</a:t>
            </a:r>
            <a:r>
              <a:rPr lang="en-US" altLang="zh-TW" sz="2400" b="1" dirty="0" smtClean="0">
                <a:solidFill>
                  <a:srgbClr val="FF0000"/>
                </a:solidFill>
                <a:latin typeface="微軟正黑體" panose="020B0604030504040204" pitchFamily="34" charset="-120"/>
                <a:ea typeface="微軟正黑體" panose="020B0604030504040204" pitchFamily="34" charset="-120"/>
              </a:rPr>
              <a:t>/</a:t>
            </a:r>
            <a:r>
              <a:rPr lang="zh-TW" altLang="en-US" sz="2400" b="1" dirty="0" smtClean="0">
                <a:solidFill>
                  <a:srgbClr val="FF0000"/>
                </a:solidFill>
                <a:latin typeface="微軟正黑體" panose="020B0604030504040204" pitchFamily="34" charset="-120"/>
                <a:ea typeface="微軟正黑體" panose="020B0604030504040204" pitchFamily="34" charset="-120"/>
              </a:rPr>
              <a:t>至學期底總休學人數</a:t>
            </a:r>
            <a:endParaRPr lang="en-US" altLang="zh-TW" sz="2400" b="1" dirty="0" smtClean="0">
              <a:solidFill>
                <a:srgbClr val="FF0000"/>
              </a:solidFill>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u"/>
              <a:defRPr/>
            </a:pPr>
            <a:r>
              <a:rPr lang="zh-TW" altLang="en-US" sz="2400" dirty="0" smtClean="0">
                <a:latin typeface="微軟正黑體" panose="020B0604030504040204" pitchFamily="34" charset="-120"/>
                <a:ea typeface="微軟正黑體" panose="020B0604030504040204" pitchFamily="34" charset="-120"/>
              </a:rPr>
              <a:t>「因學業因素」改為：</a:t>
            </a:r>
            <a:r>
              <a:rPr lang="zh-TW" altLang="en-US" sz="2400" b="1" dirty="0" smtClean="0">
                <a:solidFill>
                  <a:srgbClr val="FF0000"/>
                </a:solidFill>
                <a:latin typeface="微軟正黑體" panose="020B0604030504040204" pitchFamily="34" charset="-120"/>
                <a:ea typeface="微軟正黑體" panose="020B0604030504040204" pitchFamily="34" charset="-120"/>
              </a:rPr>
              <a:t>「因學業成績」</a:t>
            </a:r>
            <a:endParaRPr lang="en-US" altLang="zh-TW" sz="2400" b="1" dirty="0" smtClean="0">
              <a:solidFill>
                <a:srgbClr val="FF0000"/>
              </a:solidFill>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u"/>
              <a:defRPr/>
            </a:pPr>
            <a:r>
              <a:rPr lang="zh-TW" altLang="en-US" sz="2400" dirty="0" smtClean="0">
                <a:latin typeface="微軟正黑體" panose="020B0604030504040204" pitchFamily="34" charset="-120"/>
                <a:ea typeface="微軟正黑體" panose="020B0604030504040204" pitchFamily="34" charset="-120"/>
              </a:rPr>
              <a:t>「因志趣因素」改為：</a:t>
            </a:r>
            <a:r>
              <a:rPr lang="zh-TW" altLang="en-US" sz="2400" b="1" dirty="0" smtClean="0">
                <a:solidFill>
                  <a:srgbClr val="FF0000"/>
                </a:solidFill>
                <a:latin typeface="微軟正黑體" panose="020B0604030504040204" pitchFamily="34" charset="-120"/>
                <a:ea typeface="微軟正黑體" panose="020B0604030504040204" pitchFamily="34" charset="-120"/>
              </a:rPr>
              <a:t>「因志趣不合」</a:t>
            </a:r>
            <a:r>
              <a:rPr lang="zh-TW" altLang="en-US" sz="2400" dirty="0">
                <a:latin typeface="微軟正黑體" panose="020B0604030504040204" pitchFamily="34" charset="-120"/>
                <a:ea typeface="微軟正黑體" panose="020B0604030504040204" pitchFamily="34" charset="-120"/>
              </a:rPr>
              <a:t>；</a:t>
            </a:r>
            <a:r>
              <a:rPr lang="zh-TW" altLang="zh-TW" sz="2400" dirty="0">
                <a:latin typeface="微軟正黑體" panose="020B0604030504040204" pitchFamily="34" charset="-120"/>
                <a:ea typeface="微軟正黑體" panose="020B0604030504040204" pitchFamily="34" charset="-120"/>
              </a:rPr>
              <a:t>指因志趣不合</a:t>
            </a:r>
            <a:r>
              <a:rPr lang="zh-TW" altLang="zh-TW" sz="2400" b="1" dirty="0">
                <a:solidFill>
                  <a:srgbClr val="FF0000"/>
                </a:solidFill>
                <a:latin typeface="微軟正黑體" panose="020B0604030504040204" pitchFamily="34" charset="-120"/>
                <a:ea typeface="微軟正黑體" panose="020B0604030504040204" pitchFamily="34" charset="-120"/>
              </a:rPr>
              <a:t>（含重考、轉學）</a:t>
            </a:r>
            <a:r>
              <a:rPr lang="zh-TW" altLang="zh-TW" sz="2400" dirty="0">
                <a:latin typeface="微軟正黑體" panose="020B0604030504040204" pitchFamily="34" charset="-120"/>
                <a:ea typeface="微軟正黑體" panose="020B0604030504040204" pitchFamily="34" charset="-120"/>
              </a:rPr>
              <a:t>而休學者。</a:t>
            </a:r>
            <a:endParaRPr lang="en-US" altLang="zh-TW" sz="2400" dirty="0">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u"/>
              <a:defRPr/>
            </a:pPr>
            <a:r>
              <a:rPr lang="zh-TW" altLang="en-US" sz="2400" dirty="0" smtClean="0">
                <a:latin typeface="微軟正黑體" panose="020B0604030504040204" pitchFamily="34" charset="-120"/>
                <a:ea typeface="微軟正黑體" panose="020B0604030504040204" pitchFamily="34" charset="-120"/>
              </a:rPr>
              <a:t>新增</a:t>
            </a:r>
            <a:r>
              <a:rPr lang="zh-TW" altLang="en-US" sz="2400" b="1" dirty="0" smtClean="0">
                <a:solidFill>
                  <a:srgbClr val="FF0000"/>
                </a:solidFill>
                <a:latin typeface="微軟正黑體" panose="020B0604030504040204" pitchFamily="34" charset="-120"/>
                <a:ea typeface="微軟正黑體" panose="020B0604030504040204" pitchFamily="34" charset="-120"/>
              </a:rPr>
              <a:t>「因兵役」、「因出國」、「因論文」、「因適應不良」、「因家人傷病」、「因考試訓練」</a:t>
            </a:r>
            <a:r>
              <a:rPr lang="zh-TW" altLang="en-US" sz="2400" dirty="0" smtClean="0">
                <a:latin typeface="微軟正黑體" panose="020B0604030504040204" pitchFamily="34" charset="-120"/>
                <a:ea typeface="微軟正黑體" panose="020B0604030504040204" pitchFamily="34" charset="-120"/>
              </a:rPr>
              <a:t>等六個原因。</a:t>
            </a:r>
            <a:r>
              <a:rPr lang="en-US" altLang="zh-TW" sz="2400" dirty="0" smtClean="0">
                <a:latin typeface="微軟正黑體" panose="020B0604030504040204" pitchFamily="34" charset="-120"/>
                <a:ea typeface="微軟正黑體" panose="020B0604030504040204" pitchFamily="34" charset="-120"/>
              </a:rPr>
              <a:t>    </a:t>
            </a:r>
          </a:p>
          <a:p>
            <a:pPr>
              <a:defRPr/>
            </a:pPr>
            <a:r>
              <a:rPr lang="en-US" altLang="zh-TW" sz="2400" dirty="0" smtClean="0">
                <a:latin typeface="微軟正黑體" panose="020B0604030504040204" pitchFamily="34" charset="-120"/>
                <a:ea typeface="微軟正黑體" panose="020B0604030504040204" pitchFamily="34" charset="-120"/>
              </a:rPr>
              <a:t>  </a:t>
            </a:r>
          </a:p>
          <a:p>
            <a:pPr>
              <a:defRPr/>
            </a:pPr>
            <a:r>
              <a:rPr lang="en-US" altLang="zh-TW" dirty="0">
                <a:latin typeface="微軟正黑體" panose="020B0604030504040204" pitchFamily="34" charset="-120"/>
                <a:ea typeface="微軟正黑體" panose="020B0604030504040204" pitchFamily="34" charset="-120"/>
              </a:rPr>
              <a:t> </a:t>
            </a:r>
            <a:r>
              <a:rPr lang="en-US" altLang="zh-TW" dirty="0" smtClean="0">
                <a:latin typeface="微軟正黑體" panose="020B0604030504040204" pitchFamily="34" charset="-120"/>
                <a:ea typeface="微軟正黑體" panose="020B0604030504040204" pitchFamily="34" charset="-120"/>
              </a:rPr>
              <a:t>     </a:t>
            </a:r>
            <a:r>
              <a:rPr lang="zh-TW" altLang="zh-TW" dirty="0" smtClean="0">
                <a:latin typeface="微軟正黑體" panose="020B0604030504040204" pitchFamily="34" charset="-120"/>
                <a:ea typeface="微軟正黑體" panose="020B0604030504040204" pitchFamily="34" charset="-120"/>
              </a:rPr>
              <a:t>【</a:t>
            </a:r>
            <a:r>
              <a:rPr lang="en-US" altLang="zh-TW" dirty="0" smtClean="0">
                <a:latin typeface="微軟正黑體" panose="020B0604030504040204" pitchFamily="34" charset="-120"/>
                <a:ea typeface="微軟正黑體" panose="020B0604030504040204" pitchFamily="34" charset="-120"/>
              </a:rPr>
              <a:t>107</a:t>
            </a:r>
            <a:r>
              <a:rPr lang="zh-TW" altLang="zh-TW" dirty="0" smtClean="0">
                <a:latin typeface="微軟正黑體" panose="020B0604030504040204" pitchFamily="34" charset="-120"/>
                <a:ea typeface="微軟正黑體" panose="020B0604030504040204" pitchFamily="34" charset="-120"/>
              </a:rPr>
              <a:t>年</a:t>
            </a:r>
            <a:r>
              <a:rPr lang="en-US" altLang="zh-TW" dirty="0" smtClean="0">
                <a:latin typeface="微軟正黑體" panose="020B0604030504040204" pitchFamily="34" charset="-120"/>
                <a:ea typeface="微軟正黑體" panose="020B0604030504040204" pitchFamily="34" charset="-120"/>
              </a:rPr>
              <a:t>03</a:t>
            </a:r>
            <a:r>
              <a:rPr lang="zh-TW" altLang="zh-TW" dirty="0" smtClean="0">
                <a:latin typeface="微軟正黑體" panose="020B0604030504040204" pitchFamily="34" charset="-120"/>
                <a:ea typeface="微軟正黑體" panose="020B0604030504040204" pitchFamily="34" charset="-120"/>
              </a:rPr>
              <a:t>月因應「</a:t>
            </a:r>
            <a:r>
              <a:rPr lang="zh-TW" altLang="en-US" dirty="0" smtClean="0">
                <a:latin typeface="微軟正黑體" panose="020B0604030504040204" pitchFamily="34" charset="-120"/>
                <a:ea typeface="微軟正黑體" panose="020B0604030504040204" pitchFamily="34" charset="-120"/>
              </a:rPr>
              <a:t>教育部統計處</a:t>
            </a:r>
            <a:r>
              <a:rPr lang="zh-TW" altLang="zh-TW" dirty="0" smtClean="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需求</a:t>
            </a:r>
            <a:r>
              <a:rPr lang="zh-TW" altLang="zh-TW" dirty="0" smtClean="0">
                <a:latin typeface="微軟正黑體" panose="020B0604030504040204" pitchFamily="34" charset="-120"/>
                <a:ea typeface="微軟正黑體" panose="020B0604030504040204" pitchFamily="34" charset="-120"/>
              </a:rPr>
              <a:t>增加</a:t>
            </a:r>
            <a:r>
              <a:rPr lang="zh-TW" altLang="en-US" dirty="0" smtClean="0">
                <a:latin typeface="微軟正黑體" panose="020B0604030504040204" pitchFamily="34" charset="-120"/>
                <a:ea typeface="微軟正黑體" panose="020B0604030504040204" pitchFamily="34" charset="-120"/>
              </a:rPr>
              <a:t>選項</a:t>
            </a:r>
            <a:r>
              <a:rPr lang="zh-TW" altLang="zh-TW" dirty="0" smtClean="0">
                <a:latin typeface="微軟正黑體" panose="020B0604030504040204" pitchFamily="34" charset="-120"/>
                <a:ea typeface="微軟正黑體" panose="020B0604030504040204" pitchFamily="34" charset="-120"/>
              </a:rPr>
              <a:t>】</a:t>
            </a:r>
            <a:endParaRPr lang="zh-TW" altLang="zh-TW" dirty="0">
              <a:latin typeface="微軟正黑體" panose="020B0604030504040204" pitchFamily="34" charset="-120"/>
              <a:ea typeface="微軟正黑體" panose="020B0604030504040204" pitchFamily="34" charset="-120"/>
            </a:endParaRPr>
          </a:p>
          <a:p>
            <a:pPr>
              <a:defRPr/>
            </a:pPr>
            <a:r>
              <a:rPr lang="en-US" altLang="zh-TW" sz="2400" dirty="0" smtClean="0">
                <a:latin typeface="微軟正黑體" panose="020B0604030504040204" pitchFamily="34" charset="-120"/>
                <a:ea typeface="微軟正黑體" panose="020B0604030504040204" pitchFamily="34" charset="-120"/>
              </a:rPr>
              <a:t>  </a:t>
            </a:r>
            <a:endParaRPr lang="zh-TW" altLang="zh-TW" sz="2000" dirty="0">
              <a:latin typeface="微軟正黑體" panose="020B0604030504040204" pitchFamily="34" charset="-120"/>
              <a:ea typeface="微軟正黑體" panose="020B0604030504040204" pitchFamily="34" charset="-120"/>
            </a:endParaRPr>
          </a:p>
        </p:txBody>
      </p:sp>
      <p:graphicFrame>
        <p:nvGraphicFramePr>
          <p:cNvPr id="6" name="表格 5"/>
          <p:cNvGraphicFramePr>
            <a:graphicFrameLocks noGrp="1"/>
          </p:cNvGraphicFramePr>
          <p:nvPr>
            <p:extLst>
              <p:ext uri="{D42A27DB-BD31-4B8C-83A1-F6EECF244321}">
                <p14:modId xmlns:p14="http://schemas.microsoft.com/office/powerpoint/2010/main" val="2022811716"/>
              </p:ext>
            </p:extLst>
          </p:nvPr>
        </p:nvGraphicFramePr>
        <p:xfrm>
          <a:off x="287238" y="1100309"/>
          <a:ext cx="11628539" cy="2719157"/>
        </p:xfrm>
        <a:graphic>
          <a:graphicData uri="http://schemas.openxmlformats.org/drawingml/2006/table">
            <a:tbl>
              <a:tblPr firstRow="1" firstCol="1" bandRow="1">
                <a:tableStyleId>{5940675A-B579-460E-94D1-54222C63F5DA}</a:tableStyleId>
              </a:tblPr>
              <a:tblGrid>
                <a:gridCol w="462062">
                  <a:extLst>
                    <a:ext uri="{9D8B030D-6E8A-4147-A177-3AD203B41FA5}">
                      <a16:colId xmlns:a16="http://schemas.microsoft.com/office/drawing/2014/main" xmlns="" val="2139106092"/>
                    </a:ext>
                  </a:extLst>
                </a:gridCol>
                <a:gridCol w="533400">
                  <a:extLst>
                    <a:ext uri="{9D8B030D-6E8A-4147-A177-3AD203B41FA5}">
                      <a16:colId xmlns:a16="http://schemas.microsoft.com/office/drawing/2014/main" xmlns="" val="2604733449"/>
                    </a:ext>
                  </a:extLst>
                </a:gridCol>
                <a:gridCol w="546100">
                  <a:extLst>
                    <a:ext uri="{9D8B030D-6E8A-4147-A177-3AD203B41FA5}">
                      <a16:colId xmlns:a16="http://schemas.microsoft.com/office/drawing/2014/main" xmlns="" val="771224041"/>
                    </a:ext>
                  </a:extLst>
                </a:gridCol>
                <a:gridCol w="533400">
                  <a:extLst>
                    <a:ext uri="{9D8B030D-6E8A-4147-A177-3AD203B41FA5}">
                      <a16:colId xmlns:a16="http://schemas.microsoft.com/office/drawing/2014/main" xmlns="" val="2342678027"/>
                    </a:ext>
                  </a:extLst>
                </a:gridCol>
                <a:gridCol w="431800">
                  <a:extLst>
                    <a:ext uri="{9D8B030D-6E8A-4147-A177-3AD203B41FA5}">
                      <a16:colId xmlns:a16="http://schemas.microsoft.com/office/drawing/2014/main" xmlns="" val="265251126"/>
                    </a:ext>
                  </a:extLst>
                </a:gridCol>
                <a:gridCol w="533400">
                  <a:extLst>
                    <a:ext uri="{9D8B030D-6E8A-4147-A177-3AD203B41FA5}">
                      <a16:colId xmlns:a16="http://schemas.microsoft.com/office/drawing/2014/main" xmlns="" val="609845726"/>
                    </a:ext>
                  </a:extLst>
                </a:gridCol>
                <a:gridCol w="558800">
                  <a:extLst>
                    <a:ext uri="{9D8B030D-6E8A-4147-A177-3AD203B41FA5}">
                      <a16:colId xmlns:a16="http://schemas.microsoft.com/office/drawing/2014/main" xmlns="" val="2159547626"/>
                    </a:ext>
                  </a:extLst>
                </a:gridCol>
                <a:gridCol w="622300">
                  <a:extLst>
                    <a:ext uri="{9D8B030D-6E8A-4147-A177-3AD203B41FA5}">
                      <a16:colId xmlns:a16="http://schemas.microsoft.com/office/drawing/2014/main" xmlns="" val="4005065406"/>
                    </a:ext>
                  </a:extLst>
                </a:gridCol>
                <a:gridCol w="647700">
                  <a:extLst>
                    <a:ext uri="{9D8B030D-6E8A-4147-A177-3AD203B41FA5}">
                      <a16:colId xmlns:a16="http://schemas.microsoft.com/office/drawing/2014/main" xmlns="" val="2709720252"/>
                    </a:ext>
                  </a:extLst>
                </a:gridCol>
                <a:gridCol w="457200">
                  <a:extLst>
                    <a:ext uri="{9D8B030D-6E8A-4147-A177-3AD203B41FA5}">
                      <a16:colId xmlns:a16="http://schemas.microsoft.com/office/drawing/2014/main" xmlns="" val="4091461195"/>
                    </a:ext>
                  </a:extLst>
                </a:gridCol>
                <a:gridCol w="584200">
                  <a:extLst>
                    <a:ext uri="{9D8B030D-6E8A-4147-A177-3AD203B41FA5}">
                      <a16:colId xmlns:a16="http://schemas.microsoft.com/office/drawing/2014/main" xmlns="" val="298740148"/>
                    </a:ext>
                  </a:extLst>
                </a:gridCol>
                <a:gridCol w="596900">
                  <a:extLst>
                    <a:ext uri="{9D8B030D-6E8A-4147-A177-3AD203B41FA5}">
                      <a16:colId xmlns:a16="http://schemas.microsoft.com/office/drawing/2014/main" xmlns="" val="909472376"/>
                    </a:ext>
                  </a:extLst>
                </a:gridCol>
                <a:gridCol w="431800">
                  <a:extLst>
                    <a:ext uri="{9D8B030D-6E8A-4147-A177-3AD203B41FA5}">
                      <a16:colId xmlns:a16="http://schemas.microsoft.com/office/drawing/2014/main" xmlns="" val="126074561"/>
                    </a:ext>
                  </a:extLst>
                </a:gridCol>
                <a:gridCol w="495300">
                  <a:extLst>
                    <a:ext uri="{9D8B030D-6E8A-4147-A177-3AD203B41FA5}">
                      <a16:colId xmlns:a16="http://schemas.microsoft.com/office/drawing/2014/main" xmlns="" val="2482517711"/>
                    </a:ext>
                  </a:extLst>
                </a:gridCol>
                <a:gridCol w="546100">
                  <a:extLst>
                    <a:ext uri="{9D8B030D-6E8A-4147-A177-3AD203B41FA5}">
                      <a16:colId xmlns:a16="http://schemas.microsoft.com/office/drawing/2014/main" xmlns="" val="1228148570"/>
                    </a:ext>
                  </a:extLst>
                </a:gridCol>
                <a:gridCol w="508000">
                  <a:extLst>
                    <a:ext uri="{9D8B030D-6E8A-4147-A177-3AD203B41FA5}">
                      <a16:colId xmlns:a16="http://schemas.microsoft.com/office/drawing/2014/main" xmlns="" val="1509570812"/>
                    </a:ext>
                  </a:extLst>
                </a:gridCol>
                <a:gridCol w="622300">
                  <a:extLst>
                    <a:ext uri="{9D8B030D-6E8A-4147-A177-3AD203B41FA5}">
                      <a16:colId xmlns:a16="http://schemas.microsoft.com/office/drawing/2014/main" xmlns="" val="682660452"/>
                    </a:ext>
                  </a:extLst>
                </a:gridCol>
                <a:gridCol w="533400">
                  <a:extLst>
                    <a:ext uri="{9D8B030D-6E8A-4147-A177-3AD203B41FA5}">
                      <a16:colId xmlns:a16="http://schemas.microsoft.com/office/drawing/2014/main" xmlns="" val="476950814"/>
                    </a:ext>
                  </a:extLst>
                </a:gridCol>
                <a:gridCol w="457200">
                  <a:extLst>
                    <a:ext uri="{9D8B030D-6E8A-4147-A177-3AD203B41FA5}">
                      <a16:colId xmlns:a16="http://schemas.microsoft.com/office/drawing/2014/main" xmlns="" val="10601070"/>
                    </a:ext>
                  </a:extLst>
                </a:gridCol>
                <a:gridCol w="520032">
                  <a:extLst>
                    <a:ext uri="{9D8B030D-6E8A-4147-A177-3AD203B41FA5}">
                      <a16:colId xmlns:a16="http://schemas.microsoft.com/office/drawing/2014/main" xmlns="" val="986423937"/>
                    </a:ext>
                  </a:extLst>
                </a:gridCol>
                <a:gridCol w="508668">
                  <a:extLst>
                    <a:ext uri="{9D8B030D-6E8A-4147-A177-3AD203B41FA5}">
                      <a16:colId xmlns:a16="http://schemas.microsoft.com/office/drawing/2014/main" xmlns="" val="3922941111"/>
                    </a:ext>
                  </a:extLst>
                </a:gridCol>
                <a:gridCol w="498477">
                  <a:extLst>
                    <a:ext uri="{9D8B030D-6E8A-4147-A177-3AD203B41FA5}">
                      <a16:colId xmlns:a16="http://schemas.microsoft.com/office/drawing/2014/main" xmlns="" val="649093908"/>
                    </a:ext>
                  </a:extLst>
                </a:gridCol>
              </a:tblGrid>
              <a:tr h="969791">
                <a:tc gridSpan="9">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學期內新增辦理休學人數</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2">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學期</a:t>
                      </a:r>
                      <a:r>
                        <a:rPr lang="zh-TW" sz="1800" kern="0" dirty="0" smtClean="0">
                          <a:effectLst/>
                          <a:latin typeface="微軟正黑體" panose="020B0604030504040204" pitchFamily="34" charset="-120"/>
                          <a:ea typeface="微軟正黑體" panose="020B0604030504040204" pitchFamily="34" charset="-120"/>
                        </a:rPr>
                        <a:t>內</a:t>
                      </a:r>
                      <a:endParaRPr lang="en-US" altLang="zh-TW" sz="1800" kern="0" dirty="0" smtClean="0">
                        <a:effectLst/>
                        <a:latin typeface="微軟正黑體" panose="020B0604030504040204" pitchFamily="34" charset="-120"/>
                        <a:ea typeface="微軟正黑體" panose="020B0604030504040204" pitchFamily="34" charset="-120"/>
                      </a:endParaRPr>
                    </a:p>
                    <a:p>
                      <a:pPr algn="ctr">
                        <a:spcAft>
                          <a:spcPts val="0"/>
                        </a:spcAft>
                      </a:pPr>
                      <a:r>
                        <a:rPr lang="zh-TW" sz="1800" kern="0" dirty="0" smtClean="0">
                          <a:effectLst/>
                          <a:latin typeface="微軟正黑體" panose="020B0604030504040204" pitchFamily="34" charset="-120"/>
                          <a:ea typeface="微軟正黑體" panose="020B0604030504040204" pitchFamily="34" charset="-120"/>
                        </a:rPr>
                        <a:t>休學</a:t>
                      </a:r>
                      <a:r>
                        <a:rPr lang="zh-TW" sz="1800" kern="0" dirty="0">
                          <a:effectLst/>
                          <a:latin typeface="微軟正黑體" panose="020B0604030504040204" pitchFamily="34" charset="-120"/>
                          <a:ea typeface="微軟正黑體" panose="020B0604030504040204" pitchFamily="34" charset="-120"/>
                        </a:rPr>
                        <a:t>減少人數</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tcPr>
                </a:tc>
                <a:tc hMerge="1">
                  <a:txBody>
                    <a:bodyPr/>
                    <a:lstStyle/>
                    <a:p>
                      <a:endParaRPr lang="zh-TW" altLang="en-US"/>
                    </a:p>
                  </a:txBody>
                  <a:tcPr/>
                </a:tc>
                <a:tc gridSpan="9">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至學期底總休學人數</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2">
                  <a:txBody>
                    <a:bodyPr/>
                    <a:lstStyle/>
                    <a:p>
                      <a:pPr algn="ctr">
                        <a:spcAft>
                          <a:spcPts val="0"/>
                        </a:spcAft>
                      </a:pPr>
                      <a:r>
                        <a:rPr lang="zh-TW" altLang="zh-TW" sz="1800" kern="1200" dirty="0" smtClean="0">
                          <a:effectLst/>
                          <a:latin typeface="微軟正黑體" panose="020B0604030504040204" pitchFamily="34" charset="-120"/>
                          <a:ea typeface="微軟正黑體" panose="020B0604030504040204" pitchFamily="34" charset="-120"/>
                        </a:rPr>
                        <a:t>學期內退學人數</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pPr algn="ctr">
                        <a:spcAft>
                          <a:spcPts val="0"/>
                        </a:spcAft>
                      </a:pP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extLst>
                  <a:ext uri="{0D108BD9-81ED-4DB2-BD59-A6C34878D82A}">
                    <a16:rowId xmlns:a16="http://schemas.microsoft.com/office/drawing/2014/main" xmlns="" val="1130971865"/>
                  </a:ext>
                </a:extLst>
              </a:tr>
              <a:tr h="1749366">
                <a:tc>
                  <a:txBody>
                    <a:bodyPr/>
                    <a:lstStyle/>
                    <a:p>
                      <a:pPr algn="ctr">
                        <a:spcAft>
                          <a:spcPts val="0"/>
                        </a:spcAft>
                      </a:pPr>
                      <a:r>
                        <a:rPr lang="zh-TW" sz="1800" b="1" kern="0" dirty="0" smtClean="0">
                          <a:solidFill>
                            <a:srgbClr val="FF0000"/>
                          </a:solidFill>
                          <a:effectLst/>
                          <a:latin typeface="微軟正黑體" panose="020B0604030504040204" pitchFamily="34" charset="-120"/>
                          <a:ea typeface="微軟正黑體" panose="020B0604030504040204" pitchFamily="34" charset="-120"/>
                        </a:rPr>
                        <a:t>因</a:t>
                      </a:r>
                      <a:r>
                        <a:rPr lang="zh-TW" sz="1800" b="1" kern="0" dirty="0">
                          <a:solidFill>
                            <a:srgbClr val="FF0000"/>
                          </a:solidFill>
                          <a:effectLst/>
                          <a:latin typeface="微軟正黑體" panose="020B0604030504040204" pitchFamily="34" charset="-120"/>
                          <a:ea typeface="微軟正黑體" panose="020B0604030504040204" pitchFamily="34" charset="-120"/>
                        </a:rPr>
                        <a:t>學業</a:t>
                      </a:r>
                      <a:r>
                        <a:rPr lang="zh-TW" sz="1800" b="0" strike="noStrike" kern="0" baseline="0" dirty="0">
                          <a:solidFill>
                            <a:srgbClr val="FF0000"/>
                          </a:solidFill>
                          <a:effectLst/>
                          <a:latin typeface="微軟正黑體" panose="020B0604030504040204" pitchFamily="34" charset="-120"/>
                          <a:ea typeface="微軟正黑體" panose="020B0604030504040204" pitchFamily="34" charset="-120"/>
                        </a:rPr>
                        <a:t>因素</a:t>
                      </a:r>
                      <a:r>
                        <a:rPr lang="zh-TW" sz="1800" b="1" kern="0" dirty="0">
                          <a:solidFill>
                            <a:srgbClr val="FF0000"/>
                          </a:solidFill>
                          <a:effectLst/>
                          <a:latin typeface="微軟正黑體" panose="020B0604030504040204" pitchFamily="34" charset="-120"/>
                          <a:ea typeface="微軟正黑體" panose="020B0604030504040204" pitchFamily="34" charset="-120"/>
                        </a:rPr>
                        <a:t>成績</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因志趣</a:t>
                      </a:r>
                      <a:r>
                        <a:rPr lang="zh-TW" sz="1800" b="0" strike="noStrike" kern="0" baseline="0" dirty="0">
                          <a:solidFill>
                            <a:srgbClr val="FF0000"/>
                          </a:solidFill>
                          <a:effectLst/>
                          <a:latin typeface="微軟正黑體" panose="020B0604030504040204" pitchFamily="34" charset="-120"/>
                          <a:ea typeface="微軟正黑體" panose="020B0604030504040204" pitchFamily="34" charset="-120"/>
                        </a:rPr>
                        <a:t>因素</a:t>
                      </a:r>
                      <a:r>
                        <a:rPr lang="zh-TW" sz="1800" b="1" kern="0" dirty="0">
                          <a:solidFill>
                            <a:srgbClr val="FF0000"/>
                          </a:solidFill>
                          <a:effectLst/>
                          <a:latin typeface="微軟正黑體" panose="020B0604030504040204" pitchFamily="34" charset="-120"/>
                          <a:ea typeface="微軟正黑體" panose="020B0604030504040204" pitchFamily="34" charset="-120"/>
                        </a:rPr>
                        <a:t>不合</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0" dirty="0" smtClean="0">
                          <a:solidFill>
                            <a:srgbClr val="FF0000"/>
                          </a:solidFill>
                          <a:effectLst/>
                          <a:latin typeface="微軟正黑體" panose="020B0604030504040204" pitchFamily="34" charset="-120"/>
                          <a:ea typeface="微軟正黑體" panose="020B0604030504040204" pitchFamily="34" charset="-120"/>
                        </a:rPr>
                        <a:t>因</a:t>
                      </a:r>
                      <a:r>
                        <a:rPr lang="zh-TW" sz="1800" b="1" kern="0" dirty="0">
                          <a:solidFill>
                            <a:srgbClr val="FF0000"/>
                          </a:solidFill>
                          <a:effectLst/>
                          <a:latin typeface="微軟正黑體" panose="020B0604030504040204" pitchFamily="34" charset="-120"/>
                          <a:ea typeface="微軟正黑體" panose="020B0604030504040204" pitchFamily="34" charset="-120"/>
                        </a:rPr>
                        <a:t>兵役</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因出國</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因論文</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因適應不良 </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因家人傷病</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因考試訓練</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因其他原因</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0" dirty="0" smtClean="0">
                          <a:effectLst/>
                          <a:latin typeface="微軟正黑體" panose="020B0604030504040204" pitchFamily="34" charset="-120"/>
                          <a:ea typeface="微軟正黑體" panose="020B0604030504040204" pitchFamily="34" charset="-120"/>
                        </a:rPr>
                        <a:t>因退學</a:t>
                      </a:r>
                    </a:p>
                  </a:txBody>
                  <a:tcPr marL="17780" marR="17780" marT="0" marB="0" vert="eaVert"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因其他原因</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b="1" kern="0" dirty="0" smtClean="0">
                          <a:solidFill>
                            <a:srgbClr val="FF0000"/>
                          </a:solidFill>
                          <a:effectLst/>
                          <a:latin typeface="微軟正黑體" panose="020B0604030504040204" pitchFamily="34" charset="-120"/>
                          <a:ea typeface="微軟正黑體" panose="020B0604030504040204" pitchFamily="34" charset="-120"/>
                        </a:rPr>
                        <a:t>因</a:t>
                      </a:r>
                      <a:r>
                        <a:rPr lang="zh-TW" sz="1800" b="1" kern="0" dirty="0">
                          <a:solidFill>
                            <a:srgbClr val="FF0000"/>
                          </a:solidFill>
                          <a:effectLst/>
                          <a:latin typeface="微軟正黑體" panose="020B0604030504040204" pitchFamily="34" charset="-120"/>
                          <a:ea typeface="微軟正黑體" panose="020B0604030504040204" pitchFamily="34" charset="-120"/>
                        </a:rPr>
                        <a:t>學業</a:t>
                      </a:r>
                      <a:r>
                        <a:rPr lang="zh-TW" sz="1800" b="0" strike="noStrike" kern="0" dirty="0">
                          <a:solidFill>
                            <a:srgbClr val="FF0000"/>
                          </a:solidFill>
                          <a:effectLst/>
                          <a:latin typeface="微軟正黑體" panose="020B0604030504040204" pitchFamily="34" charset="-120"/>
                          <a:ea typeface="微軟正黑體" panose="020B0604030504040204" pitchFamily="34" charset="-120"/>
                        </a:rPr>
                        <a:t>因素</a:t>
                      </a:r>
                      <a:r>
                        <a:rPr lang="zh-TW" sz="1800" b="1" kern="0" dirty="0">
                          <a:solidFill>
                            <a:srgbClr val="FF0000"/>
                          </a:solidFill>
                          <a:effectLst/>
                          <a:latin typeface="微軟正黑體" panose="020B0604030504040204" pitchFamily="34" charset="-120"/>
                          <a:ea typeface="微軟正黑體" panose="020B0604030504040204" pitchFamily="34" charset="-120"/>
                        </a:rPr>
                        <a:t>成績</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因志趣</a:t>
                      </a:r>
                      <a:r>
                        <a:rPr lang="zh-TW" sz="1800" b="0" strike="noStrike" kern="0" dirty="0">
                          <a:solidFill>
                            <a:srgbClr val="FF0000"/>
                          </a:solidFill>
                          <a:effectLst/>
                          <a:latin typeface="微軟正黑體" panose="020B0604030504040204" pitchFamily="34" charset="-120"/>
                          <a:ea typeface="微軟正黑體" panose="020B0604030504040204" pitchFamily="34" charset="-120"/>
                        </a:rPr>
                        <a:t>因素</a:t>
                      </a:r>
                      <a:r>
                        <a:rPr lang="zh-TW" sz="1800" b="1" kern="0" dirty="0" smtClean="0">
                          <a:solidFill>
                            <a:srgbClr val="FF0000"/>
                          </a:solidFill>
                          <a:effectLst/>
                          <a:latin typeface="微軟正黑體" panose="020B0604030504040204" pitchFamily="34" charset="-120"/>
                          <a:ea typeface="微軟正黑體" panose="020B0604030504040204" pitchFamily="34" charset="-120"/>
                        </a:rPr>
                        <a:t>不合</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因兵役</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因出國</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因論文</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因適應不良 </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因家人傷病</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因考試訓練</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因其他原因</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因經濟困難</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vert="eaVert"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因生涯規劃</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vert="eaVert"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59798621"/>
                  </a:ext>
                </a:extLst>
              </a:tr>
            </a:tbl>
          </a:graphicData>
        </a:graphic>
      </p:graphicFrame>
      <p:sp>
        <p:nvSpPr>
          <p:cNvPr id="5" name="投影片編號版面配置區 4"/>
          <p:cNvSpPr>
            <a:spLocks noGrp="1"/>
          </p:cNvSpPr>
          <p:nvPr>
            <p:ph type="sldNum" sz="quarter" idx="4"/>
          </p:nvPr>
        </p:nvSpPr>
        <p:spPr/>
        <p:txBody>
          <a:bodyPr/>
          <a:lstStyle/>
          <a:p>
            <a:fld id="{BA36ACD9-F410-4E0C-AA39-2C3CA9F8E6F8}" type="slidenum">
              <a:rPr lang="zh-TW" altLang="en-US" smtClean="0"/>
              <a:t>25</a:t>
            </a:fld>
            <a:endParaRPr lang="zh-TW" altLang="en-US" dirty="0"/>
          </a:p>
        </p:txBody>
      </p:sp>
      <p:cxnSp>
        <p:nvCxnSpPr>
          <p:cNvPr id="8" name="直線接點 7"/>
          <p:cNvCxnSpPr/>
          <p:nvPr/>
        </p:nvCxnSpPr>
        <p:spPr>
          <a:xfrm>
            <a:off x="477533" y="2829868"/>
            <a:ext cx="4549" cy="432179"/>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6" name="直線接點 15"/>
          <p:cNvCxnSpPr/>
          <p:nvPr/>
        </p:nvCxnSpPr>
        <p:spPr>
          <a:xfrm>
            <a:off x="976438" y="2801439"/>
            <a:ext cx="4549" cy="522937"/>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3" name="直線接點 12"/>
          <p:cNvCxnSpPr/>
          <p:nvPr/>
        </p:nvCxnSpPr>
        <p:spPr>
          <a:xfrm>
            <a:off x="1054558" y="2788516"/>
            <a:ext cx="4549" cy="522937"/>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4" name="直線接點 13"/>
          <p:cNvCxnSpPr/>
          <p:nvPr/>
        </p:nvCxnSpPr>
        <p:spPr>
          <a:xfrm>
            <a:off x="559498" y="2829725"/>
            <a:ext cx="4549" cy="432179"/>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5" name="直線接點 14"/>
          <p:cNvCxnSpPr/>
          <p:nvPr/>
        </p:nvCxnSpPr>
        <p:spPr>
          <a:xfrm>
            <a:off x="6455321" y="2844435"/>
            <a:ext cx="4549" cy="432179"/>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9" name="直線接點 18"/>
          <p:cNvCxnSpPr/>
          <p:nvPr/>
        </p:nvCxnSpPr>
        <p:spPr>
          <a:xfrm>
            <a:off x="6537286" y="2844292"/>
            <a:ext cx="4549" cy="432179"/>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0" name="直線接點 19"/>
          <p:cNvCxnSpPr/>
          <p:nvPr/>
        </p:nvCxnSpPr>
        <p:spPr>
          <a:xfrm>
            <a:off x="6976614" y="2844435"/>
            <a:ext cx="4549" cy="432179"/>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1" name="直線接點 20"/>
          <p:cNvCxnSpPr/>
          <p:nvPr/>
        </p:nvCxnSpPr>
        <p:spPr>
          <a:xfrm>
            <a:off x="7058579" y="2844292"/>
            <a:ext cx="4549" cy="432179"/>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sp>
        <p:nvSpPr>
          <p:cNvPr id="17" name="圓角矩形 16"/>
          <p:cNvSpPr/>
          <p:nvPr/>
        </p:nvSpPr>
        <p:spPr>
          <a:xfrm>
            <a:off x="107047" y="3798916"/>
            <a:ext cx="8879011" cy="1014153"/>
          </a:xfrm>
          <a:prstGeom prst="roundRect">
            <a:avLst/>
          </a:prstGeom>
          <a:noFill/>
          <a:ln w="63500">
            <a:solidFill>
              <a:srgbClr val="FF0000">
                <a:alpha val="40000"/>
              </a:srgbClr>
            </a:solidFill>
          </a:ln>
          <a:effectLst>
            <a:glow rad="228600">
              <a:srgbClr val="FF00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8" name="文字方塊 17"/>
          <p:cNvSpPr txBox="1"/>
          <p:nvPr/>
        </p:nvSpPr>
        <p:spPr>
          <a:xfrm>
            <a:off x="866547" y="804904"/>
            <a:ext cx="11020651" cy="707886"/>
          </a:xfrm>
          <a:prstGeom prst="rect">
            <a:avLst/>
          </a:prstGeom>
          <a:noFill/>
        </p:spPr>
        <p:txBody>
          <a:bodyPr wrap="square" rtlCol="0">
            <a:spAutoFit/>
          </a:bodyPr>
          <a:lstStyle/>
          <a:p>
            <a:r>
              <a:rPr lang="zh-TW" altLang="en-US" sz="4000" b="1" dirty="0">
                <a:solidFill>
                  <a:srgbClr val="FF0000"/>
                </a:solidFill>
              </a:rPr>
              <a:t>（教務處註冊組、各系、通識</a:t>
            </a:r>
            <a:r>
              <a:rPr lang="zh-TW" altLang="en-US" sz="4000" b="1" dirty="0" smtClean="0">
                <a:solidFill>
                  <a:srgbClr val="FF0000"/>
                </a:solidFill>
              </a:rPr>
              <a:t>、推廣</a:t>
            </a:r>
            <a:r>
              <a:rPr lang="zh-TW" altLang="en-US" sz="4000" b="1" dirty="0">
                <a:solidFill>
                  <a:srgbClr val="FF0000"/>
                </a:solidFill>
              </a:rPr>
              <a:t>、研發</a:t>
            </a:r>
            <a:r>
              <a:rPr lang="zh-TW" altLang="en-US" sz="4000" b="1" dirty="0" smtClean="0">
                <a:solidFill>
                  <a:srgbClr val="FF0000"/>
                </a:solidFill>
              </a:rPr>
              <a:t>處）</a:t>
            </a:r>
            <a:endParaRPr lang="zh-TW" altLang="en-US" sz="4000" b="1" dirty="0">
              <a:solidFill>
                <a:srgbClr val="FF0000"/>
              </a:solidFill>
            </a:endParaRPr>
          </a:p>
        </p:txBody>
      </p:sp>
    </p:spTree>
    <p:extLst>
      <p:ext uri="{BB962C8B-B14F-4D97-AF65-F5344CB8AC3E}">
        <p14:creationId xmlns:p14="http://schemas.microsoft.com/office/powerpoint/2010/main" val="194082693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8906993"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zh-TW" sz="3800" dirty="0">
                <a:solidFill>
                  <a:schemeClr val="accent6">
                    <a:lumMod val="50000"/>
                  </a:schemeClr>
                </a:solidFill>
              </a:rPr>
              <a:t>表</a:t>
            </a:r>
            <a:r>
              <a:rPr lang="en-US" altLang="zh-TW" sz="3800" dirty="0">
                <a:solidFill>
                  <a:schemeClr val="accent6">
                    <a:lumMod val="50000"/>
                  </a:schemeClr>
                </a:solidFill>
              </a:rPr>
              <a:t>4-4-1 </a:t>
            </a:r>
            <a:r>
              <a:rPr lang="zh-TW" altLang="zh-TW" sz="3800" dirty="0">
                <a:solidFill>
                  <a:schemeClr val="accent6">
                    <a:lumMod val="50000"/>
                  </a:schemeClr>
                </a:solidFill>
              </a:rPr>
              <a:t>休、退學人數暨原因資料表</a:t>
            </a:r>
            <a:endParaRPr lang="zh-CN" altLang="en-US" sz="38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7</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9" name="矩形 8"/>
          <p:cNvSpPr/>
          <p:nvPr/>
        </p:nvSpPr>
        <p:spPr>
          <a:xfrm>
            <a:off x="292983" y="4019550"/>
            <a:ext cx="11622792" cy="2705100"/>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0" name="矩形 9"/>
          <p:cNvSpPr/>
          <p:nvPr/>
        </p:nvSpPr>
        <p:spPr>
          <a:xfrm>
            <a:off x="287246" y="4142676"/>
            <a:ext cx="11599952" cy="2215991"/>
          </a:xfrm>
          <a:prstGeom prst="rect">
            <a:avLst/>
          </a:prstGeom>
        </p:spPr>
        <p:txBody>
          <a:bodyPr wrap="square">
            <a:spAutoFit/>
          </a:bodyPr>
          <a:lstStyle/>
          <a:p>
            <a:pPr>
              <a:defRPr/>
            </a:pPr>
            <a:r>
              <a:rPr lang="en-US" altLang="zh-TW" sz="2400" b="1" dirty="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新增選項</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en-US" sz="2400" b="1" dirty="0" smtClean="0">
                <a:solidFill>
                  <a:srgbClr val="FF0000"/>
                </a:solidFill>
                <a:latin typeface="微軟正黑體" panose="020B0604030504040204" pitchFamily="34" charset="-120"/>
                <a:ea typeface="微軟正黑體" panose="020B0604030504040204" pitchFamily="34" charset="-120"/>
              </a:rPr>
              <a:t>學期內休學減少人數</a:t>
            </a:r>
            <a:endParaRPr lang="en-US" altLang="zh-TW" sz="2400" b="1" dirty="0">
              <a:solidFill>
                <a:srgbClr val="FF0000"/>
              </a:solidFill>
              <a:latin typeface="微軟正黑體" panose="020B0604030504040204" pitchFamily="34" charset="-120"/>
              <a:ea typeface="微軟正黑體" panose="020B0604030504040204" pitchFamily="34" charset="-120"/>
            </a:endParaRPr>
          </a:p>
          <a:p>
            <a:pPr indent="-342900">
              <a:buFont typeface="Wingdings" panose="05000000000000000000" pitchFamily="2" charset="2"/>
              <a:buChar char="u"/>
              <a:defRPr/>
            </a:pPr>
            <a:r>
              <a:rPr lang="zh-TW" altLang="en-US" sz="2400" dirty="0" smtClean="0">
                <a:latin typeface="微軟正黑體" panose="020B0604030504040204" pitchFamily="34" charset="-120"/>
                <a:ea typeface="微軟正黑體" panose="020B0604030504040204" pitchFamily="34" charset="-120"/>
              </a:rPr>
              <a:t>新增</a:t>
            </a:r>
            <a:r>
              <a:rPr lang="zh-TW" altLang="en-US" sz="2400" b="1" dirty="0" smtClean="0">
                <a:solidFill>
                  <a:srgbClr val="FF0000"/>
                </a:solidFill>
                <a:latin typeface="微軟正黑體" panose="020B0604030504040204" pitchFamily="34" charset="-120"/>
                <a:ea typeface="微軟正黑體" panose="020B0604030504040204" pitchFamily="34" charset="-120"/>
              </a:rPr>
              <a:t>「因退學」</a:t>
            </a:r>
            <a:r>
              <a:rPr lang="zh-TW" altLang="en-US" sz="2400" dirty="0" smtClean="0">
                <a:latin typeface="微軟正黑體" panose="020B0604030504040204" pitchFamily="34" charset="-120"/>
                <a:ea typeface="微軟正黑體" panose="020B0604030504040204" pitchFamily="34" charset="-120"/>
              </a:rPr>
              <a:t>因素：</a:t>
            </a:r>
            <a:r>
              <a:rPr lang="zh-TW" altLang="zh-TW" sz="2400" dirty="0">
                <a:latin typeface="微軟正黑體" panose="020B0604030504040204" pitchFamily="34" charset="-120"/>
                <a:ea typeface="微軟正黑體" panose="020B0604030504040204" pitchFamily="34" charset="-120"/>
              </a:rPr>
              <a:t>因休學逾期未復學或其他原因，</a:t>
            </a:r>
            <a:r>
              <a:rPr lang="zh-TW" altLang="zh-TW" sz="2400" b="1" dirty="0">
                <a:solidFill>
                  <a:srgbClr val="FF0000"/>
                </a:solidFill>
                <a:latin typeface="微軟正黑體" panose="020B0604030504040204" pitchFamily="34" charset="-120"/>
                <a:ea typeface="微軟正黑體" panose="020B0604030504040204" pitchFamily="34" charset="-120"/>
              </a:rPr>
              <a:t>由「休學狀態」轉變為「</a:t>
            </a:r>
            <a:r>
              <a:rPr lang="zh-TW" altLang="zh-TW" sz="2400" b="1" dirty="0" smtClean="0">
                <a:solidFill>
                  <a:srgbClr val="FF0000"/>
                </a:solidFill>
                <a:latin typeface="微軟正黑體" panose="020B0604030504040204" pitchFamily="34" charset="-120"/>
                <a:ea typeface="微軟正黑體" panose="020B0604030504040204" pitchFamily="34" charset="-120"/>
              </a:rPr>
              <a:t>退</a:t>
            </a:r>
            <a:endParaRPr lang="en-US" altLang="zh-TW" sz="2400" b="1" dirty="0" smtClean="0">
              <a:solidFill>
                <a:srgbClr val="FF0000"/>
              </a:solidFill>
              <a:latin typeface="微軟正黑體" panose="020B0604030504040204" pitchFamily="34" charset="-120"/>
              <a:ea typeface="微軟正黑體" panose="020B0604030504040204" pitchFamily="34" charset="-120"/>
            </a:endParaRPr>
          </a:p>
          <a:p>
            <a:pPr>
              <a:defRPr/>
            </a:pPr>
            <a:r>
              <a:rPr lang="en-US" altLang="zh-TW" sz="2400" b="1" dirty="0">
                <a:solidFill>
                  <a:srgbClr val="FF0000"/>
                </a:solidFill>
                <a:latin typeface="微軟正黑體" panose="020B0604030504040204" pitchFamily="34" charset="-120"/>
                <a:ea typeface="微軟正黑體" panose="020B0604030504040204" pitchFamily="34" charset="-120"/>
              </a:rPr>
              <a:t> </a:t>
            </a:r>
            <a:r>
              <a:rPr lang="en-US" altLang="zh-TW" sz="2400" b="1" dirty="0" smtClean="0">
                <a:solidFill>
                  <a:srgbClr val="FF0000"/>
                </a:solidFill>
                <a:latin typeface="微軟正黑體" panose="020B0604030504040204" pitchFamily="34" charset="-120"/>
                <a:ea typeface="微軟正黑體" panose="020B0604030504040204" pitchFamily="34" charset="-120"/>
              </a:rPr>
              <a:t>    </a:t>
            </a:r>
            <a:r>
              <a:rPr lang="zh-TW" altLang="zh-TW" sz="2400" b="1" dirty="0" smtClean="0">
                <a:solidFill>
                  <a:srgbClr val="FF0000"/>
                </a:solidFill>
                <a:latin typeface="微軟正黑體" panose="020B0604030504040204" pitchFamily="34" charset="-120"/>
                <a:ea typeface="微軟正黑體" panose="020B0604030504040204" pitchFamily="34" charset="-120"/>
              </a:rPr>
              <a:t>學</a:t>
            </a:r>
            <a:r>
              <a:rPr lang="zh-TW" altLang="zh-TW" sz="2400" b="1" dirty="0">
                <a:solidFill>
                  <a:srgbClr val="FF0000"/>
                </a:solidFill>
                <a:latin typeface="微軟正黑體" panose="020B0604030504040204" pitchFamily="34" charset="-120"/>
                <a:ea typeface="微軟正黑體" panose="020B0604030504040204" pitchFamily="34" charset="-120"/>
              </a:rPr>
              <a:t>狀態」者</a:t>
            </a:r>
            <a:r>
              <a:rPr lang="zh-TW" altLang="zh-TW" sz="2400" b="1" dirty="0" smtClean="0">
                <a:solidFill>
                  <a:srgbClr val="FF0000"/>
                </a:solidFill>
                <a:latin typeface="微軟正黑體" panose="020B0604030504040204" pitchFamily="34" charset="-120"/>
                <a:ea typeface="微軟正黑體" panose="020B0604030504040204" pitchFamily="34" charset="-120"/>
              </a:rPr>
              <a:t>。</a:t>
            </a:r>
            <a:r>
              <a:rPr lang="en-US" altLang="zh-TW" sz="2400" dirty="0" smtClean="0">
                <a:latin typeface="微軟正黑體" panose="020B0604030504040204" pitchFamily="34" charset="-120"/>
                <a:ea typeface="微軟正黑體" panose="020B0604030504040204" pitchFamily="34" charset="-120"/>
              </a:rPr>
              <a:t>     </a:t>
            </a:r>
            <a:endParaRPr lang="en-US" altLang="zh-TW" sz="2400" dirty="0">
              <a:latin typeface="微軟正黑體" panose="020B0604030504040204" pitchFamily="34" charset="-120"/>
              <a:ea typeface="微軟正黑體" panose="020B0604030504040204" pitchFamily="34" charset="-120"/>
            </a:endParaRPr>
          </a:p>
          <a:p>
            <a:pPr>
              <a:defRPr/>
            </a:pPr>
            <a:r>
              <a:rPr lang="en-US" altLang="zh-TW" sz="2400" dirty="0">
                <a:latin typeface="微軟正黑體" panose="020B0604030504040204" pitchFamily="34" charset="-120"/>
                <a:ea typeface="微軟正黑體" panose="020B0604030504040204" pitchFamily="34" charset="-120"/>
              </a:rPr>
              <a:t>      </a:t>
            </a:r>
          </a:p>
          <a:p>
            <a:pPr>
              <a:defRPr/>
            </a:pPr>
            <a:r>
              <a:rPr lang="en-US" altLang="zh-TW" dirty="0">
                <a:latin typeface="微軟正黑體" panose="020B0604030504040204" pitchFamily="34" charset="-120"/>
                <a:ea typeface="微軟正黑體" panose="020B0604030504040204" pitchFamily="34" charset="-120"/>
              </a:rPr>
              <a:t> </a:t>
            </a:r>
            <a:r>
              <a:rPr lang="en-US" altLang="zh-TW" dirty="0" smtClean="0">
                <a:latin typeface="微軟正黑體" panose="020B0604030504040204" pitchFamily="34" charset="-120"/>
                <a:ea typeface="微軟正黑體" panose="020B0604030504040204" pitchFamily="34" charset="-120"/>
              </a:rPr>
              <a:t>     </a:t>
            </a:r>
            <a:r>
              <a:rPr lang="zh-TW" altLang="zh-TW" dirty="0" smtClean="0">
                <a:latin typeface="微軟正黑體" panose="020B0604030504040204" pitchFamily="34" charset="-120"/>
                <a:ea typeface="微軟正黑體" panose="020B0604030504040204" pitchFamily="34" charset="-120"/>
              </a:rPr>
              <a:t>【</a:t>
            </a:r>
            <a:r>
              <a:rPr lang="en-US" altLang="zh-TW" dirty="0" smtClean="0">
                <a:latin typeface="微軟正黑體" panose="020B0604030504040204" pitchFamily="34" charset="-120"/>
                <a:ea typeface="微軟正黑體" panose="020B0604030504040204" pitchFamily="34" charset="-120"/>
              </a:rPr>
              <a:t>107</a:t>
            </a:r>
            <a:r>
              <a:rPr lang="zh-TW" altLang="zh-TW" dirty="0" smtClean="0">
                <a:latin typeface="微軟正黑體" panose="020B0604030504040204" pitchFamily="34" charset="-120"/>
                <a:ea typeface="微軟正黑體" panose="020B0604030504040204" pitchFamily="34" charset="-120"/>
              </a:rPr>
              <a:t>年</a:t>
            </a:r>
            <a:r>
              <a:rPr lang="en-US" altLang="zh-TW" dirty="0" smtClean="0">
                <a:latin typeface="微軟正黑體" panose="020B0604030504040204" pitchFamily="34" charset="-120"/>
                <a:ea typeface="微軟正黑體" panose="020B0604030504040204" pitchFamily="34" charset="-120"/>
              </a:rPr>
              <a:t>03</a:t>
            </a:r>
            <a:r>
              <a:rPr lang="zh-TW" altLang="zh-TW" dirty="0" smtClean="0">
                <a:latin typeface="微軟正黑體" panose="020B0604030504040204" pitchFamily="34" charset="-120"/>
                <a:ea typeface="微軟正黑體" panose="020B0604030504040204" pitchFamily="34" charset="-120"/>
              </a:rPr>
              <a:t>月因應「</a:t>
            </a:r>
            <a:r>
              <a:rPr lang="zh-TW" altLang="en-US" dirty="0" smtClean="0">
                <a:latin typeface="微軟正黑體" panose="020B0604030504040204" pitchFamily="34" charset="-120"/>
                <a:ea typeface="微軟正黑體" panose="020B0604030504040204" pitchFamily="34" charset="-120"/>
              </a:rPr>
              <a:t>教育部統計處</a:t>
            </a:r>
            <a:r>
              <a:rPr lang="zh-TW" altLang="zh-TW" dirty="0" smtClean="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需求</a:t>
            </a:r>
            <a:r>
              <a:rPr lang="zh-TW" altLang="zh-TW" dirty="0" smtClean="0">
                <a:latin typeface="微軟正黑體" panose="020B0604030504040204" pitchFamily="34" charset="-120"/>
                <a:ea typeface="微軟正黑體" panose="020B0604030504040204" pitchFamily="34" charset="-120"/>
              </a:rPr>
              <a:t>增加</a:t>
            </a:r>
            <a:r>
              <a:rPr lang="zh-TW" altLang="en-US" dirty="0" smtClean="0">
                <a:latin typeface="微軟正黑體" panose="020B0604030504040204" pitchFamily="34" charset="-120"/>
                <a:ea typeface="微軟正黑體" panose="020B0604030504040204" pitchFamily="34" charset="-120"/>
              </a:rPr>
              <a:t>選項</a:t>
            </a:r>
            <a:r>
              <a:rPr lang="zh-TW" altLang="zh-TW" dirty="0" smtClean="0">
                <a:latin typeface="微軟正黑體" panose="020B0604030504040204" pitchFamily="34" charset="-120"/>
                <a:ea typeface="微軟正黑體" panose="020B0604030504040204" pitchFamily="34" charset="-120"/>
              </a:rPr>
              <a:t>】</a:t>
            </a:r>
            <a:endParaRPr lang="zh-TW" altLang="zh-TW" dirty="0">
              <a:latin typeface="微軟正黑體" panose="020B0604030504040204" pitchFamily="34" charset="-120"/>
              <a:ea typeface="微軟正黑體" panose="020B0604030504040204" pitchFamily="34" charset="-120"/>
            </a:endParaRPr>
          </a:p>
          <a:p>
            <a:pPr>
              <a:defRPr/>
            </a:pPr>
            <a:r>
              <a:rPr lang="en-US" altLang="zh-TW" sz="2400" dirty="0" smtClean="0">
                <a:latin typeface="微軟正黑體" panose="020B0604030504040204" pitchFamily="34" charset="-120"/>
                <a:ea typeface="微軟正黑體" panose="020B0604030504040204" pitchFamily="34" charset="-120"/>
              </a:rPr>
              <a:t>  </a:t>
            </a:r>
            <a:endParaRPr lang="zh-TW" altLang="zh-TW" sz="2000" dirty="0">
              <a:latin typeface="微軟正黑體" panose="020B0604030504040204" pitchFamily="34" charset="-120"/>
              <a:ea typeface="微軟正黑體" panose="020B0604030504040204" pitchFamily="34" charset="-120"/>
            </a:endParaRPr>
          </a:p>
        </p:txBody>
      </p:sp>
      <p:graphicFrame>
        <p:nvGraphicFramePr>
          <p:cNvPr id="6" name="表格 5"/>
          <p:cNvGraphicFramePr>
            <a:graphicFrameLocks noGrp="1"/>
          </p:cNvGraphicFramePr>
          <p:nvPr>
            <p:extLst>
              <p:ext uri="{D42A27DB-BD31-4B8C-83A1-F6EECF244321}">
                <p14:modId xmlns:p14="http://schemas.microsoft.com/office/powerpoint/2010/main" val="3037018815"/>
              </p:ext>
            </p:extLst>
          </p:nvPr>
        </p:nvGraphicFramePr>
        <p:xfrm>
          <a:off x="287238" y="1100309"/>
          <a:ext cx="11628539" cy="2719157"/>
        </p:xfrm>
        <a:graphic>
          <a:graphicData uri="http://schemas.openxmlformats.org/drawingml/2006/table">
            <a:tbl>
              <a:tblPr firstRow="1" firstCol="1" bandRow="1">
                <a:tableStyleId>{5940675A-B579-460E-94D1-54222C63F5DA}</a:tableStyleId>
              </a:tblPr>
              <a:tblGrid>
                <a:gridCol w="462062">
                  <a:extLst>
                    <a:ext uri="{9D8B030D-6E8A-4147-A177-3AD203B41FA5}">
                      <a16:colId xmlns:a16="http://schemas.microsoft.com/office/drawing/2014/main" xmlns="" val="2139106092"/>
                    </a:ext>
                  </a:extLst>
                </a:gridCol>
                <a:gridCol w="533400">
                  <a:extLst>
                    <a:ext uri="{9D8B030D-6E8A-4147-A177-3AD203B41FA5}">
                      <a16:colId xmlns:a16="http://schemas.microsoft.com/office/drawing/2014/main" xmlns="" val="2604733449"/>
                    </a:ext>
                  </a:extLst>
                </a:gridCol>
                <a:gridCol w="546100">
                  <a:extLst>
                    <a:ext uri="{9D8B030D-6E8A-4147-A177-3AD203B41FA5}">
                      <a16:colId xmlns:a16="http://schemas.microsoft.com/office/drawing/2014/main" xmlns="" val="771224041"/>
                    </a:ext>
                  </a:extLst>
                </a:gridCol>
                <a:gridCol w="533400">
                  <a:extLst>
                    <a:ext uri="{9D8B030D-6E8A-4147-A177-3AD203B41FA5}">
                      <a16:colId xmlns:a16="http://schemas.microsoft.com/office/drawing/2014/main" xmlns="" val="2342678027"/>
                    </a:ext>
                  </a:extLst>
                </a:gridCol>
                <a:gridCol w="431800">
                  <a:extLst>
                    <a:ext uri="{9D8B030D-6E8A-4147-A177-3AD203B41FA5}">
                      <a16:colId xmlns:a16="http://schemas.microsoft.com/office/drawing/2014/main" xmlns="" val="265251126"/>
                    </a:ext>
                  </a:extLst>
                </a:gridCol>
                <a:gridCol w="533400">
                  <a:extLst>
                    <a:ext uri="{9D8B030D-6E8A-4147-A177-3AD203B41FA5}">
                      <a16:colId xmlns:a16="http://schemas.microsoft.com/office/drawing/2014/main" xmlns="" val="609845726"/>
                    </a:ext>
                  </a:extLst>
                </a:gridCol>
                <a:gridCol w="558800">
                  <a:extLst>
                    <a:ext uri="{9D8B030D-6E8A-4147-A177-3AD203B41FA5}">
                      <a16:colId xmlns:a16="http://schemas.microsoft.com/office/drawing/2014/main" xmlns="" val="2159547626"/>
                    </a:ext>
                  </a:extLst>
                </a:gridCol>
                <a:gridCol w="622300">
                  <a:extLst>
                    <a:ext uri="{9D8B030D-6E8A-4147-A177-3AD203B41FA5}">
                      <a16:colId xmlns:a16="http://schemas.microsoft.com/office/drawing/2014/main" xmlns="" val="4005065406"/>
                    </a:ext>
                  </a:extLst>
                </a:gridCol>
                <a:gridCol w="647700">
                  <a:extLst>
                    <a:ext uri="{9D8B030D-6E8A-4147-A177-3AD203B41FA5}">
                      <a16:colId xmlns:a16="http://schemas.microsoft.com/office/drawing/2014/main" xmlns="" val="2709720252"/>
                    </a:ext>
                  </a:extLst>
                </a:gridCol>
                <a:gridCol w="457200">
                  <a:extLst>
                    <a:ext uri="{9D8B030D-6E8A-4147-A177-3AD203B41FA5}">
                      <a16:colId xmlns:a16="http://schemas.microsoft.com/office/drawing/2014/main" xmlns="" val="4091461195"/>
                    </a:ext>
                  </a:extLst>
                </a:gridCol>
                <a:gridCol w="584200">
                  <a:extLst>
                    <a:ext uri="{9D8B030D-6E8A-4147-A177-3AD203B41FA5}">
                      <a16:colId xmlns:a16="http://schemas.microsoft.com/office/drawing/2014/main" xmlns="" val="298740148"/>
                    </a:ext>
                  </a:extLst>
                </a:gridCol>
                <a:gridCol w="596900">
                  <a:extLst>
                    <a:ext uri="{9D8B030D-6E8A-4147-A177-3AD203B41FA5}">
                      <a16:colId xmlns:a16="http://schemas.microsoft.com/office/drawing/2014/main" xmlns="" val="909472376"/>
                    </a:ext>
                  </a:extLst>
                </a:gridCol>
                <a:gridCol w="431800">
                  <a:extLst>
                    <a:ext uri="{9D8B030D-6E8A-4147-A177-3AD203B41FA5}">
                      <a16:colId xmlns:a16="http://schemas.microsoft.com/office/drawing/2014/main" xmlns="" val="126074561"/>
                    </a:ext>
                  </a:extLst>
                </a:gridCol>
                <a:gridCol w="495300">
                  <a:extLst>
                    <a:ext uri="{9D8B030D-6E8A-4147-A177-3AD203B41FA5}">
                      <a16:colId xmlns:a16="http://schemas.microsoft.com/office/drawing/2014/main" xmlns="" val="2482517711"/>
                    </a:ext>
                  </a:extLst>
                </a:gridCol>
                <a:gridCol w="546100">
                  <a:extLst>
                    <a:ext uri="{9D8B030D-6E8A-4147-A177-3AD203B41FA5}">
                      <a16:colId xmlns:a16="http://schemas.microsoft.com/office/drawing/2014/main" xmlns="" val="1228148570"/>
                    </a:ext>
                  </a:extLst>
                </a:gridCol>
                <a:gridCol w="508000">
                  <a:extLst>
                    <a:ext uri="{9D8B030D-6E8A-4147-A177-3AD203B41FA5}">
                      <a16:colId xmlns:a16="http://schemas.microsoft.com/office/drawing/2014/main" xmlns="" val="1509570812"/>
                    </a:ext>
                  </a:extLst>
                </a:gridCol>
                <a:gridCol w="622300">
                  <a:extLst>
                    <a:ext uri="{9D8B030D-6E8A-4147-A177-3AD203B41FA5}">
                      <a16:colId xmlns:a16="http://schemas.microsoft.com/office/drawing/2014/main" xmlns="" val="682660452"/>
                    </a:ext>
                  </a:extLst>
                </a:gridCol>
                <a:gridCol w="533400">
                  <a:extLst>
                    <a:ext uri="{9D8B030D-6E8A-4147-A177-3AD203B41FA5}">
                      <a16:colId xmlns:a16="http://schemas.microsoft.com/office/drawing/2014/main" xmlns="" val="476950814"/>
                    </a:ext>
                  </a:extLst>
                </a:gridCol>
                <a:gridCol w="457200">
                  <a:extLst>
                    <a:ext uri="{9D8B030D-6E8A-4147-A177-3AD203B41FA5}">
                      <a16:colId xmlns:a16="http://schemas.microsoft.com/office/drawing/2014/main" xmlns="" val="10601070"/>
                    </a:ext>
                  </a:extLst>
                </a:gridCol>
                <a:gridCol w="520032">
                  <a:extLst>
                    <a:ext uri="{9D8B030D-6E8A-4147-A177-3AD203B41FA5}">
                      <a16:colId xmlns:a16="http://schemas.microsoft.com/office/drawing/2014/main" xmlns="" val="986423937"/>
                    </a:ext>
                  </a:extLst>
                </a:gridCol>
                <a:gridCol w="508668">
                  <a:extLst>
                    <a:ext uri="{9D8B030D-6E8A-4147-A177-3AD203B41FA5}">
                      <a16:colId xmlns:a16="http://schemas.microsoft.com/office/drawing/2014/main" xmlns="" val="3922941111"/>
                    </a:ext>
                  </a:extLst>
                </a:gridCol>
                <a:gridCol w="498477">
                  <a:extLst>
                    <a:ext uri="{9D8B030D-6E8A-4147-A177-3AD203B41FA5}">
                      <a16:colId xmlns:a16="http://schemas.microsoft.com/office/drawing/2014/main" xmlns="" val="649093908"/>
                    </a:ext>
                  </a:extLst>
                </a:gridCol>
              </a:tblGrid>
              <a:tr h="969791">
                <a:tc gridSpan="9">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學期內新增辦理休學人數</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2">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學期</a:t>
                      </a:r>
                      <a:r>
                        <a:rPr lang="zh-TW" sz="1800" kern="0" dirty="0" smtClean="0">
                          <a:effectLst/>
                          <a:latin typeface="微軟正黑體" panose="020B0604030504040204" pitchFamily="34" charset="-120"/>
                          <a:ea typeface="微軟正黑體" panose="020B0604030504040204" pitchFamily="34" charset="-120"/>
                        </a:rPr>
                        <a:t>內</a:t>
                      </a:r>
                      <a:endParaRPr lang="en-US" altLang="zh-TW" sz="1800" kern="0" dirty="0" smtClean="0">
                        <a:effectLst/>
                        <a:latin typeface="微軟正黑體" panose="020B0604030504040204" pitchFamily="34" charset="-120"/>
                        <a:ea typeface="微軟正黑體" panose="020B0604030504040204" pitchFamily="34" charset="-120"/>
                      </a:endParaRPr>
                    </a:p>
                    <a:p>
                      <a:pPr algn="ctr">
                        <a:spcAft>
                          <a:spcPts val="0"/>
                        </a:spcAft>
                      </a:pPr>
                      <a:r>
                        <a:rPr lang="zh-TW" sz="1800" kern="0" dirty="0" smtClean="0">
                          <a:effectLst/>
                          <a:latin typeface="微軟正黑體" panose="020B0604030504040204" pitchFamily="34" charset="-120"/>
                          <a:ea typeface="微軟正黑體" panose="020B0604030504040204" pitchFamily="34" charset="-120"/>
                        </a:rPr>
                        <a:t>休學</a:t>
                      </a:r>
                      <a:r>
                        <a:rPr lang="zh-TW" sz="1800" kern="0" dirty="0">
                          <a:effectLst/>
                          <a:latin typeface="微軟正黑體" panose="020B0604030504040204" pitchFamily="34" charset="-120"/>
                          <a:ea typeface="微軟正黑體" panose="020B0604030504040204" pitchFamily="34" charset="-120"/>
                        </a:rPr>
                        <a:t>減少人數</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hMerge="1">
                  <a:txBody>
                    <a:bodyPr/>
                    <a:lstStyle/>
                    <a:p>
                      <a:endParaRPr lang="zh-TW" altLang="en-US"/>
                    </a:p>
                  </a:txBody>
                  <a:tcPr/>
                </a:tc>
                <a:tc gridSpan="9">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至學期底總休學人數</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2">
                  <a:txBody>
                    <a:bodyPr/>
                    <a:lstStyle/>
                    <a:p>
                      <a:pPr algn="ctr">
                        <a:spcAft>
                          <a:spcPts val="0"/>
                        </a:spcAft>
                      </a:pPr>
                      <a:r>
                        <a:rPr lang="zh-TW" altLang="zh-TW" sz="1800" kern="1200" dirty="0" smtClean="0">
                          <a:effectLst/>
                          <a:latin typeface="微軟正黑體" panose="020B0604030504040204" pitchFamily="34" charset="-120"/>
                          <a:ea typeface="微軟正黑體" panose="020B0604030504040204" pitchFamily="34" charset="-120"/>
                        </a:rPr>
                        <a:t>學期內退學人數</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pPr algn="ctr">
                        <a:spcAft>
                          <a:spcPts val="0"/>
                        </a:spcAft>
                      </a:pP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extLst>
                  <a:ext uri="{0D108BD9-81ED-4DB2-BD59-A6C34878D82A}">
                    <a16:rowId xmlns:a16="http://schemas.microsoft.com/office/drawing/2014/main" xmlns="" val="1130971865"/>
                  </a:ext>
                </a:extLst>
              </a:tr>
              <a:tr h="1749366">
                <a:tc>
                  <a:txBody>
                    <a:bodyPr/>
                    <a:lstStyle/>
                    <a:p>
                      <a:pPr algn="ctr">
                        <a:spcAft>
                          <a:spcPts val="0"/>
                        </a:spcAft>
                      </a:pPr>
                      <a:r>
                        <a:rPr lang="zh-TW" sz="1800" kern="0" dirty="0" smtClean="0">
                          <a:effectLst/>
                          <a:latin typeface="微軟正黑體" panose="020B0604030504040204" pitchFamily="34" charset="-120"/>
                          <a:ea typeface="微軟正黑體" panose="020B0604030504040204" pitchFamily="34" charset="-120"/>
                        </a:rPr>
                        <a:t>因</a:t>
                      </a:r>
                      <a:r>
                        <a:rPr lang="zh-TW" sz="1800" kern="0" dirty="0">
                          <a:effectLst/>
                          <a:latin typeface="微軟正黑體" panose="020B0604030504040204" pitchFamily="34" charset="-120"/>
                          <a:ea typeface="微軟正黑體" panose="020B0604030504040204" pitchFamily="34" charset="-120"/>
                        </a:rPr>
                        <a:t>學業</a:t>
                      </a:r>
                      <a:r>
                        <a:rPr lang="zh-TW" sz="1800" strike="sngStrike" kern="0" dirty="0">
                          <a:effectLst/>
                          <a:latin typeface="微軟正黑體" panose="020B0604030504040204" pitchFamily="34" charset="-120"/>
                          <a:ea typeface="微軟正黑體" panose="020B0604030504040204" pitchFamily="34" charset="-120"/>
                        </a:rPr>
                        <a:t>因素</a:t>
                      </a:r>
                      <a:r>
                        <a:rPr lang="zh-TW" sz="1800" kern="0" dirty="0">
                          <a:effectLst/>
                          <a:latin typeface="微軟正黑體" panose="020B0604030504040204" pitchFamily="34" charset="-120"/>
                          <a:ea typeface="微軟正黑體" panose="020B0604030504040204" pitchFamily="34" charset="-120"/>
                        </a:rPr>
                        <a:t>成績</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因志趣</a:t>
                      </a:r>
                      <a:r>
                        <a:rPr lang="zh-TW" sz="1800" strike="sngStrike" kern="0" dirty="0">
                          <a:effectLst/>
                          <a:latin typeface="微軟正黑體" panose="020B0604030504040204" pitchFamily="34" charset="-120"/>
                          <a:ea typeface="微軟正黑體" panose="020B0604030504040204" pitchFamily="34" charset="-120"/>
                        </a:rPr>
                        <a:t>因素</a:t>
                      </a:r>
                      <a:r>
                        <a:rPr lang="zh-TW" sz="1800" kern="0" dirty="0">
                          <a:effectLst/>
                          <a:latin typeface="微軟正黑體" panose="020B0604030504040204" pitchFamily="34" charset="-120"/>
                          <a:ea typeface="微軟正黑體" panose="020B0604030504040204" pitchFamily="34" charset="-120"/>
                        </a:rPr>
                        <a:t>不合</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0" dirty="0" smtClean="0">
                          <a:effectLst/>
                          <a:latin typeface="微軟正黑體" panose="020B0604030504040204" pitchFamily="34" charset="-120"/>
                          <a:ea typeface="微軟正黑體" panose="020B0604030504040204" pitchFamily="34" charset="-120"/>
                        </a:rPr>
                        <a:t>因</a:t>
                      </a:r>
                      <a:r>
                        <a:rPr lang="zh-TW" sz="1800" kern="0" dirty="0">
                          <a:effectLst/>
                          <a:latin typeface="微軟正黑體" panose="020B0604030504040204" pitchFamily="34" charset="-120"/>
                          <a:ea typeface="微軟正黑體" panose="020B0604030504040204" pitchFamily="34" charset="-120"/>
                        </a:rPr>
                        <a:t>兵役</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因出國</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因論文</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因適應不良 </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因家人傷病</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因考試訓練</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因其他原因</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b="1" kern="0" dirty="0" smtClean="0">
                          <a:solidFill>
                            <a:srgbClr val="FF0000"/>
                          </a:solidFill>
                          <a:effectLst/>
                          <a:latin typeface="微軟正黑體" panose="020B0604030504040204" pitchFamily="34" charset="-120"/>
                          <a:ea typeface="微軟正黑體" panose="020B0604030504040204" pitchFamily="34" charset="-120"/>
                        </a:rPr>
                        <a:t>因退學</a:t>
                      </a:r>
                    </a:p>
                  </a:txBody>
                  <a:tcPr marL="17780" marR="17780" marT="0" marB="0" vert="eaVert"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因其他原因</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0" dirty="0" smtClean="0">
                          <a:effectLst/>
                          <a:latin typeface="微軟正黑體" panose="020B0604030504040204" pitchFamily="34" charset="-120"/>
                          <a:ea typeface="微軟正黑體" panose="020B0604030504040204" pitchFamily="34" charset="-120"/>
                        </a:rPr>
                        <a:t>因</a:t>
                      </a:r>
                      <a:r>
                        <a:rPr lang="zh-TW" sz="1800" kern="0" dirty="0">
                          <a:effectLst/>
                          <a:latin typeface="微軟正黑體" panose="020B0604030504040204" pitchFamily="34" charset="-120"/>
                          <a:ea typeface="微軟正黑體" panose="020B0604030504040204" pitchFamily="34" charset="-120"/>
                        </a:rPr>
                        <a:t>學業</a:t>
                      </a:r>
                      <a:r>
                        <a:rPr lang="zh-TW" sz="1800" strike="sngStrike" kern="0" dirty="0">
                          <a:effectLst/>
                          <a:latin typeface="微軟正黑體" panose="020B0604030504040204" pitchFamily="34" charset="-120"/>
                          <a:ea typeface="微軟正黑體" panose="020B0604030504040204" pitchFamily="34" charset="-120"/>
                        </a:rPr>
                        <a:t>因素</a:t>
                      </a:r>
                      <a:r>
                        <a:rPr lang="zh-TW" sz="1800" kern="0" dirty="0">
                          <a:effectLst/>
                          <a:latin typeface="微軟正黑體" panose="020B0604030504040204" pitchFamily="34" charset="-120"/>
                          <a:ea typeface="微軟正黑體" panose="020B0604030504040204" pitchFamily="34" charset="-120"/>
                        </a:rPr>
                        <a:t>成績</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因志趣</a:t>
                      </a:r>
                      <a:r>
                        <a:rPr lang="zh-TW" sz="1800" strike="sngStrike" kern="0" dirty="0">
                          <a:effectLst/>
                          <a:latin typeface="微軟正黑體" panose="020B0604030504040204" pitchFamily="34" charset="-120"/>
                          <a:ea typeface="微軟正黑體" panose="020B0604030504040204" pitchFamily="34" charset="-120"/>
                        </a:rPr>
                        <a:t>因素</a:t>
                      </a:r>
                      <a:r>
                        <a:rPr lang="zh-TW" sz="1800" kern="0" dirty="0" smtClean="0">
                          <a:effectLst/>
                          <a:latin typeface="微軟正黑體" panose="020B0604030504040204" pitchFamily="34" charset="-120"/>
                          <a:ea typeface="微軟正黑體" panose="020B0604030504040204" pitchFamily="34" charset="-120"/>
                        </a:rPr>
                        <a:t>不合</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因兵役</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因出國</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因論文</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因適應不良 </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因家人傷病</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因考試訓練</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因其他原因</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因經濟困難</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vert="eaVert"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因生涯規劃</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vert="eaVert"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59798621"/>
                  </a:ext>
                </a:extLst>
              </a:tr>
            </a:tbl>
          </a:graphicData>
        </a:graphic>
      </p:graphicFrame>
      <p:sp>
        <p:nvSpPr>
          <p:cNvPr id="5" name="投影片編號版面配置區 4"/>
          <p:cNvSpPr>
            <a:spLocks noGrp="1"/>
          </p:cNvSpPr>
          <p:nvPr>
            <p:ph type="sldNum" sz="quarter" idx="4"/>
          </p:nvPr>
        </p:nvSpPr>
        <p:spPr/>
        <p:txBody>
          <a:bodyPr/>
          <a:lstStyle/>
          <a:p>
            <a:fld id="{BA36ACD9-F410-4E0C-AA39-2C3CA9F8E6F8}" type="slidenum">
              <a:rPr lang="zh-TW" altLang="en-US" smtClean="0"/>
              <a:t>26</a:t>
            </a:fld>
            <a:endParaRPr lang="zh-TW" altLang="en-US" dirty="0"/>
          </a:p>
        </p:txBody>
      </p:sp>
      <p:cxnSp>
        <p:nvCxnSpPr>
          <p:cNvPr id="11" name="直線接點 10"/>
          <p:cNvCxnSpPr/>
          <p:nvPr/>
        </p:nvCxnSpPr>
        <p:spPr>
          <a:xfrm>
            <a:off x="518615" y="2834185"/>
            <a:ext cx="4549" cy="432179"/>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2" name="直線接點 11"/>
          <p:cNvCxnSpPr/>
          <p:nvPr/>
        </p:nvCxnSpPr>
        <p:spPr>
          <a:xfrm>
            <a:off x="1018768" y="2834184"/>
            <a:ext cx="4549" cy="432179"/>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3" name="直線接點 12"/>
          <p:cNvCxnSpPr/>
          <p:nvPr/>
        </p:nvCxnSpPr>
        <p:spPr>
          <a:xfrm>
            <a:off x="6498999" y="2834184"/>
            <a:ext cx="4549" cy="432179"/>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4" name="直線接點 13"/>
          <p:cNvCxnSpPr/>
          <p:nvPr/>
        </p:nvCxnSpPr>
        <p:spPr>
          <a:xfrm>
            <a:off x="7024291" y="2834184"/>
            <a:ext cx="4549" cy="432179"/>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sp>
        <p:nvSpPr>
          <p:cNvPr id="15" name="圓角矩形 14"/>
          <p:cNvSpPr/>
          <p:nvPr/>
        </p:nvSpPr>
        <p:spPr>
          <a:xfrm>
            <a:off x="107047" y="3798916"/>
            <a:ext cx="5608007" cy="1014153"/>
          </a:xfrm>
          <a:prstGeom prst="roundRect">
            <a:avLst/>
          </a:prstGeom>
          <a:noFill/>
          <a:ln w="63500">
            <a:solidFill>
              <a:srgbClr val="FF0000">
                <a:alpha val="40000"/>
              </a:srgbClr>
            </a:solidFill>
          </a:ln>
          <a:effectLst>
            <a:glow rad="228600">
              <a:srgbClr val="FF00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291815634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8906993"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zh-TW" sz="3800" dirty="0">
                <a:solidFill>
                  <a:schemeClr val="accent6">
                    <a:lumMod val="50000"/>
                  </a:schemeClr>
                </a:solidFill>
              </a:rPr>
              <a:t>表</a:t>
            </a:r>
            <a:r>
              <a:rPr lang="en-US" altLang="zh-TW" sz="3800" dirty="0">
                <a:solidFill>
                  <a:schemeClr val="accent6">
                    <a:lumMod val="50000"/>
                  </a:schemeClr>
                </a:solidFill>
              </a:rPr>
              <a:t>4-4-1 </a:t>
            </a:r>
            <a:r>
              <a:rPr lang="zh-TW" altLang="zh-TW" sz="3800" dirty="0">
                <a:solidFill>
                  <a:schemeClr val="accent6">
                    <a:lumMod val="50000"/>
                  </a:schemeClr>
                </a:solidFill>
              </a:rPr>
              <a:t>休、退學人數暨原因資料表</a:t>
            </a:r>
            <a:endParaRPr lang="zh-CN" altLang="en-US" sz="38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7</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9" name="矩形 8"/>
          <p:cNvSpPr/>
          <p:nvPr/>
        </p:nvSpPr>
        <p:spPr>
          <a:xfrm>
            <a:off x="292983" y="4019550"/>
            <a:ext cx="11622792" cy="2705100"/>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0" name="矩形 9"/>
          <p:cNvSpPr/>
          <p:nvPr/>
        </p:nvSpPr>
        <p:spPr>
          <a:xfrm>
            <a:off x="287246" y="4142676"/>
            <a:ext cx="11599952" cy="1754326"/>
          </a:xfrm>
          <a:prstGeom prst="rect">
            <a:avLst/>
          </a:prstGeom>
        </p:spPr>
        <p:txBody>
          <a:bodyPr wrap="square">
            <a:spAutoFit/>
          </a:bodyPr>
          <a:lstStyle/>
          <a:p>
            <a:pPr>
              <a:defRPr/>
            </a:pPr>
            <a:r>
              <a:rPr lang="en-US" altLang="zh-TW" sz="2400" b="1" dirty="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新增選項</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en-US" sz="2400" b="1" dirty="0" smtClean="0">
                <a:solidFill>
                  <a:srgbClr val="FF0000"/>
                </a:solidFill>
                <a:latin typeface="微軟正黑體" panose="020B0604030504040204" pitchFamily="34" charset="-120"/>
                <a:ea typeface="微軟正黑體" panose="020B0604030504040204" pitchFamily="34" charset="-120"/>
              </a:rPr>
              <a:t>學期內退學人數</a:t>
            </a:r>
            <a:endParaRPr lang="en-US" altLang="zh-TW" sz="2400" b="1" dirty="0" smtClean="0">
              <a:solidFill>
                <a:srgbClr val="FF0000"/>
              </a:solidFill>
              <a:latin typeface="微軟正黑體" panose="020B0604030504040204" pitchFamily="34" charset="-120"/>
              <a:ea typeface="微軟正黑體" panose="020B0604030504040204" pitchFamily="34" charset="-120"/>
            </a:endParaRPr>
          </a:p>
          <a:p>
            <a:pPr indent="-342900">
              <a:buFont typeface="Wingdings" panose="05000000000000000000" pitchFamily="2" charset="2"/>
              <a:buChar char="u"/>
              <a:defRPr/>
            </a:pPr>
            <a:r>
              <a:rPr lang="zh-TW" altLang="en-US" sz="2400" dirty="0" smtClean="0">
                <a:latin typeface="微軟正黑體" panose="020B0604030504040204" pitchFamily="34" charset="-120"/>
                <a:ea typeface="微軟正黑體" panose="020B0604030504040204" pitchFamily="34" charset="-120"/>
              </a:rPr>
              <a:t>新增</a:t>
            </a:r>
            <a:r>
              <a:rPr lang="zh-TW" altLang="en-US" sz="2400" b="1" dirty="0" smtClean="0">
                <a:solidFill>
                  <a:srgbClr val="FF0000"/>
                </a:solidFill>
                <a:latin typeface="微軟正黑體" panose="020B0604030504040204" pitchFamily="34" charset="-120"/>
                <a:ea typeface="微軟正黑體" panose="020B0604030504040204" pitchFamily="34" charset="-120"/>
              </a:rPr>
              <a:t>「因經濟困難」、「因生涯規劃」</a:t>
            </a:r>
            <a:r>
              <a:rPr lang="zh-TW" altLang="en-US" sz="2400" dirty="0" smtClean="0">
                <a:latin typeface="微軟正黑體" panose="020B0604030504040204" pitchFamily="34" charset="-120"/>
                <a:ea typeface="微軟正黑體" panose="020B0604030504040204" pitchFamily="34" charset="-120"/>
              </a:rPr>
              <a:t>等二個因素。</a:t>
            </a:r>
            <a:endParaRPr lang="en-US" altLang="zh-TW" sz="2400" dirty="0" smtClean="0">
              <a:latin typeface="微軟正黑體" panose="020B0604030504040204" pitchFamily="34" charset="-120"/>
              <a:ea typeface="微軟正黑體" panose="020B0604030504040204" pitchFamily="34" charset="-120"/>
            </a:endParaRPr>
          </a:p>
          <a:p>
            <a:pPr>
              <a:defRPr/>
            </a:pPr>
            <a:r>
              <a:rPr lang="en-US" altLang="zh-TW" dirty="0">
                <a:latin typeface="微軟正黑體" panose="020B0604030504040204" pitchFamily="34" charset="-120"/>
                <a:ea typeface="微軟正黑體" panose="020B0604030504040204" pitchFamily="34" charset="-120"/>
              </a:rPr>
              <a:t> </a:t>
            </a:r>
            <a:r>
              <a:rPr lang="en-US" altLang="zh-TW" dirty="0" smtClean="0">
                <a:latin typeface="微軟正黑體" panose="020B0604030504040204" pitchFamily="34" charset="-120"/>
                <a:ea typeface="微軟正黑體" panose="020B0604030504040204" pitchFamily="34" charset="-120"/>
              </a:rPr>
              <a:t>    </a:t>
            </a:r>
          </a:p>
          <a:p>
            <a:pPr>
              <a:defRPr/>
            </a:pPr>
            <a:r>
              <a:rPr lang="en-US" altLang="zh-TW" dirty="0">
                <a:latin typeface="微軟正黑體" panose="020B0604030504040204" pitchFamily="34" charset="-120"/>
                <a:ea typeface="微軟正黑體" panose="020B0604030504040204" pitchFamily="34" charset="-120"/>
              </a:rPr>
              <a:t> </a:t>
            </a:r>
            <a:r>
              <a:rPr lang="en-US" altLang="zh-TW" dirty="0" smtClean="0">
                <a:latin typeface="微軟正黑體" panose="020B0604030504040204" pitchFamily="34" charset="-120"/>
                <a:ea typeface="微軟正黑體" panose="020B0604030504040204" pitchFamily="34" charset="-120"/>
              </a:rPr>
              <a:t>     </a:t>
            </a:r>
            <a:r>
              <a:rPr lang="zh-TW" altLang="zh-TW" dirty="0" smtClean="0">
                <a:latin typeface="微軟正黑體" panose="020B0604030504040204" pitchFamily="34" charset="-120"/>
                <a:ea typeface="微軟正黑體" panose="020B0604030504040204" pitchFamily="34" charset="-120"/>
              </a:rPr>
              <a:t>【</a:t>
            </a:r>
            <a:r>
              <a:rPr lang="en-US" altLang="zh-TW" dirty="0" smtClean="0">
                <a:latin typeface="微軟正黑體" panose="020B0604030504040204" pitchFamily="34" charset="-120"/>
                <a:ea typeface="微軟正黑體" panose="020B0604030504040204" pitchFamily="34" charset="-120"/>
              </a:rPr>
              <a:t>107</a:t>
            </a:r>
            <a:r>
              <a:rPr lang="zh-TW" altLang="zh-TW" dirty="0" smtClean="0">
                <a:latin typeface="微軟正黑體" panose="020B0604030504040204" pitchFamily="34" charset="-120"/>
                <a:ea typeface="微軟正黑體" panose="020B0604030504040204" pitchFamily="34" charset="-120"/>
              </a:rPr>
              <a:t>年</a:t>
            </a:r>
            <a:r>
              <a:rPr lang="en-US" altLang="zh-TW" dirty="0" smtClean="0">
                <a:latin typeface="微軟正黑體" panose="020B0604030504040204" pitchFamily="34" charset="-120"/>
                <a:ea typeface="微軟正黑體" panose="020B0604030504040204" pitchFamily="34" charset="-120"/>
              </a:rPr>
              <a:t>03</a:t>
            </a:r>
            <a:r>
              <a:rPr lang="zh-TW" altLang="zh-TW" dirty="0" smtClean="0">
                <a:latin typeface="微軟正黑體" panose="020B0604030504040204" pitchFamily="34" charset="-120"/>
                <a:ea typeface="微軟正黑體" panose="020B0604030504040204" pitchFamily="34" charset="-120"/>
              </a:rPr>
              <a:t>月因應「</a:t>
            </a:r>
            <a:r>
              <a:rPr lang="zh-TW" altLang="en-US" dirty="0" smtClean="0">
                <a:latin typeface="微軟正黑體" panose="020B0604030504040204" pitchFamily="34" charset="-120"/>
                <a:ea typeface="微軟正黑體" panose="020B0604030504040204" pitchFamily="34" charset="-120"/>
              </a:rPr>
              <a:t>教育部統計處</a:t>
            </a:r>
            <a:r>
              <a:rPr lang="zh-TW" altLang="zh-TW" dirty="0" smtClean="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需求</a:t>
            </a:r>
            <a:r>
              <a:rPr lang="zh-TW" altLang="zh-TW" dirty="0" smtClean="0">
                <a:latin typeface="微軟正黑體" panose="020B0604030504040204" pitchFamily="34" charset="-120"/>
                <a:ea typeface="微軟正黑體" panose="020B0604030504040204" pitchFamily="34" charset="-120"/>
              </a:rPr>
              <a:t>增加</a:t>
            </a:r>
            <a:r>
              <a:rPr lang="zh-TW" altLang="en-US" dirty="0" smtClean="0">
                <a:latin typeface="微軟正黑體" panose="020B0604030504040204" pitchFamily="34" charset="-120"/>
                <a:ea typeface="微軟正黑體" panose="020B0604030504040204" pitchFamily="34" charset="-120"/>
              </a:rPr>
              <a:t>選項</a:t>
            </a:r>
            <a:r>
              <a:rPr lang="zh-TW" altLang="zh-TW" dirty="0" smtClean="0">
                <a:latin typeface="微軟正黑體" panose="020B0604030504040204" pitchFamily="34" charset="-120"/>
                <a:ea typeface="微軟正黑體" panose="020B0604030504040204" pitchFamily="34" charset="-120"/>
              </a:rPr>
              <a:t>】</a:t>
            </a:r>
            <a:endParaRPr lang="zh-TW" altLang="zh-TW" dirty="0">
              <a:latin typeface="微軟正黑體" panose="020B0604030504040204" pitchFamily="34" charset="-120"/>
              <a:ea typeface="微軟正黑體" panose="020B0604030504040204" pitchFamily="34" charset="-120"/>
            </a:endParaRPr>
          </a:p>
          <a:p>
            <a:pPr>
              <a:defRPr/>
            </a:pPr>
            <a:r>
              <a:rPr lang="en-US" altLang="zh-TW" sz="2400" dirty="0" smtClean="0">
                <a:latin typeface="微軟正黑體" panose="020B0604030504040204" pitchFamily="34" charset="-120"/>
                <a:ea typeface="微軟正黑體" panose="020B0604030504040204" pitchFamily="34" charset="-120"/>
              </a:rPr>
              <a:t>  </a:t>
            </a:r>
            <a:endParaRPr lang="zh-TW" altLang="zh-TW" sz="2000" dirty="0">
              <a:latin typeface="微軟正黑體" panose="020B0604030504040204" pitchFamily="34" charset="-120"/>
              <a:ea typeface="微軟正黑體" panose="020B0604030504040204" pitchFamily="34" charset="-120"/>
            </a:endParaRPr>
          </a:p>
        </p:txBody>
      </p:sp>
      <p:graphicFrame>
        <p:nvGraphicFramePr>
          <p:cNvPr id="6" name="表格 5"/>
          <p:cNvGraphicFramePr>
            <a:graphicFrameLocks noGrp="1"/>
          </p:cNvGraphicFramePr>
          <p:nvPr>
            <p:extLst>
              <p:ext uri="{D42A27DB-BD31-4B8C-83A1-F6EECF244321}">
                <p14:modId xmlns:p14="http://schemas.microsoft.com/office/powerpoint/2010/main" val="1926513447"/>
              </p:ext>
            </p:extLst>
          </p:nvPr>
        </p:nvGraphicFramePr>
        <p:xfrm>
          <a:off x="287238" y="1100309"/>
          <a:ext cx="11628539" cy="2719157"/>
        </p:xfrm>
        <a:graphic>
          <a:graphicData uri="http://schemas.openxmlformats.org/drawingml/2006/table">
            <a:tbl>
              <a:tblPr firstRow="1" firstCol="1" bandRow="1">
                <a:tableStyleId>{5940675A-B579-460E-94D1-54222C63F5DA}</a:tableStyleId>
              </a:tblPr>
              <a:tblGrid>
                <a:gridCol w="462062">
                  <a:extLst>
                    <a:ext uri="{9D8B030D-6E8A-4147-A177-3AD203B41FA5}">
                      <a16:colId xmlns:a16="http://schemas.microsoft.com/office/drawing/2014/main" xmlns="" val="2139106092"/>
                    </a:ext>
                  </a:extLst>
                </a:gridCol>
                <a:gridCol w="533400">
                  <a:extLst>
                    <a:ext uri="{9D8B030D-6E8A-4147-A177-3AD203B41FA5}">
                      <a16:colId xmlns:a16="http://schemas.microsoft.com/office/drawing/2014/main" xmlns="" val="2604733449"/>
                    </a:ext>
                  </a:extLst>
                </a:gridCol>
                <a:gridCol w="546100">
                  <a:extLst>
                    <a:ext uri="{9D8B030D-6E8A-4147-A177-3AD203B41FA5}">
                      <a16:colId xmlns:a16="http://schemas.microsoft.com/office/drawing/2014/main" xmlns="" val="771224041"/>
                    </a:ext>
                  </a:extLst>
                </a:gridCol>
                <a:gridCol w="533400">
                  <a:extLst>
                    <a:ext uri="{9D8B030D-6E8A-4147-A177-3AD203B41FA5}">
                      <a16:colId xmlns:a16="http://schemas.microsoft.com/office/drawing/2014/main" xmlns="" val="2342678027"/>
                    </a:ext>
                  </a:extLst>
                </a:gridCol>
                <a:gridCol w="431800">
                  <a:extLst>
                    <a:ext uri="{9D8B030D-6E8A-4147-A177-3AD203B41FA5}">
                      <a16:colId xmlns:a16="http://schemas.microsoft.com/office/drawing/2014/main" xmlns="" val="265251126"/>
                    </a:ext>
                  </a:extLst>
                </a:gridCol>
                <a:gridCol w="533400">
                  <a:extLst>
                    <a:ext uri="{9D8B030D-6E8A-4147-A177-3AD203B41FA5}">
                      <a16:colId xmlns:a16="http://schemas.microsoft.com/office/drawing/2014/main" xmlns="" val="609845726"/>
                    </a:ext>
                  </a:extLst>
                </a:gridCol>
                <a:gridCol w="558800">
                  <a:extLst>
                    <a:ext uri="{9D8B030D-6E8A-4147-A177-3AD203B41FA5}">
                      <a16:colId xmlns:a16="http://schemas.microsoft.com/office/drawing/2014/main" xmlns="" val="2159547626"/>
                    </a:ext>
                  </a:extLst>
                </a:gridCol>
                <a:gridCol w="622300">
                  <a:extLst>
                    <a:ext uri="{9D8B030D-6E8A-4147-A177-3AD203B41FA5}">
                      <a16:colId xmlns:a16="http://schemas.microsoft.com/office/drawing/2014/main" xmlns="" val="4005065406"/>
                    </a:ext>
                  </a:extLst>
                </a:gridCol>
                <a:gridCol w="647700">
                  <a:extLst>
                    <a:ext uri="{9D8B030D-6E8A-4147-A177-3AD203B41FA5}">
                      <a16:colId xmlns:a16="http://schemas.microsoft.com/office/drawing/2014/main" xmlns="" val="2709720252"/>
                    </a:ext>
                  </a:extLst>
                </a:gridCol>
                <a:gridCol w="457200">
                  <a:extLst>
                    <a:ext uri="{9D8B030D-6E8A-4147-A177-3AD203B41FA5}">
                      <a16:colId xmlns:a16="http://schemas.microsoft.com/office/drawing/2014/main" xmlns="" val="4091461195"/>
                    </a:ext>
                  </a:extLst>
                </a:gridCol>
                <a:gridCol w="584200">
                  <a:extLst>
                    <a:ext uri="{9D8B030D-6E8A-4147-A177-3AD203B41FA5}">
                      <a16:colId xmlns:a16="http://schemas.microsoft.com/office/drawing/2014/main" xmlns="" val="298740148"/>
                    </a:ext>
                  </a:extLst>
                </a:gridCol>
                <a:gridCol w="596900">
                  <a:extLst>
                    <a:ext uri="{9D8B030D-6E8A-4147-A177-3AD203B41FA5}">
                      <a16:colId xmlns:a16="http://schemas.microsoft.com/office/drawing/2014/main" xmlns="" val="909472376"/>
                    </a:ext>
                  </a:extLst>
                </a:gridCol>
                <a:gridCol w="431800">
                  <a:extLst>
                    <a:ext uri="{9D8B030D-6E8A-4147-A177-3AD203B41FA5}">
                      <a16:colId xmlns:a16="http://schemas.microsoft.com/office/drawing/2014/main" xmlns="" val="126074561"/>
                    </a:ext>
                  </a:extLst>
                </a:gridCol>
                <a:gridCol w="495300">
                  <a:extLst>
                    <a:ext uri="{9D8B030D-6E8A-4147-A177-3AD203B41FA5}">
                      <a16:colId xmlns:a16="http://schemas.microsoft.com/office/drawing/2014/main" xmlns="" val="2482517711"/>
                    </a:ext>
                  </a:extLst>
                </a:gridCol>
                <a:gridCol w="546100">
                  <a:extLst>
                    <a:ext uri="{9D8B030D-6E8A-4147-A177-3AD203B41FA5}">
                      <a16:colId xmlns:a16="http://schemas.microsoft.com/office/drawing/2014/main" xmlns="" val="1228148570"/>
                    </a:ext>
                  </a:extLst>
                </a:gridCol>
                <a:gridCol w="508000">
                  <a:extLst>
                    <a:ext uri="{9D8B030D-6E8A-4147-A177-3AD203B41FA5}">
                      <a16:colId xmlns:a16="http://schemas.microsoft.com/office/drawing/2014/main" xmlns="" val="1509570812"/>
                    </a:ext>
                  </a:extLst>
                </a:gridCol>
                <a:gridCol w="622300">
                  <a:extLst>
                    <a:ext uri="{9D8B030D-6E8A-4147-A177-3AD203B41FA5}">
                      <a16:colId xmlns:a16="http://schemas.microsoft.com/office/drawing/2014/main" xmlns="" val="682660452"/>
                    </a:ext>
                  </a:extLst>
                </a:gridCol>
                <a:gridCol w="533400">
                  <a:extLst>
                    <a:ext uri="{9D8B030D-6E8A-4147-A177-3AD203B41FA5}">
                      <a16:colId xmlns:a16="http://schemas.microsoft.com/office/drawing/2014/main" xmlns="" val="476950814"/>
                    </a:ext>
                  </a:extLst>
                </a:gridCol>
                <a:gridCol w="457200">
                  <a:extLst>
                    <a:ext uri="{9D8B030D-6E8A-4147-A177-3AD203B41FA5}">
                      <a16:colId xmlns:a16="http://schemas.microsoft.com/office/drawing/2014/main" xmlns="" val="10601070"/>
                    </a:ext>
                  </a:extLst>
                </a:gridCol>
                <a:gridCol w="520032">
                  <a:extLst>
                    <a:ext uri="{9D8B030D-6E8A-4147-A177-3AD203B41FA5}">
                      <a16:colId xmlns:a16="http://schemas.microsoft.com/office/drawing/2014/main" xmlns="" val="986423937"/>
                    </a:ext>
                  </a:extLst>
                </a:gridCol>
                <a:gridCol w="508668">
                  <a:extLst>
                    <a:ext uri="{9D8B030D-6E8A-4147-A177-3AD203B41FA5}">
                      <a16:colId xmlns:a16="http://schemas.microsoft.com/office/drawing/2014/main" xmlns="" val="3922941111"/>
                    </a:ext>
                  </a:extLst>
                </a:gridCol>
                <a:gridCol w="498477">
                  <a:extLst>
                    <a:ext uri="{9D8B030D-6E8A-4147-A177-3AD203B41FA5}">
                      <a16:colId xmlns:a16="http://schemas.microsoft.com/office/drawing/2014/main" xmlns="" val="649093908"/>
                    </a:ext>
                  </a:extLst>
                </a:gridCol>
              </a:tblGrid>
              <a:tr h="969791">
                <a:tc gridSpan="9">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學期內新增辦理休學人數</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solidFill>
                      <a:schemeClr val="bg1"/>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2">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學期</a:t>
                      </a:r>
                      <a:r>
                        <a:rPr lang="zh-TW" sz="1800" kern="0" dirty="0" smtClean="0">
                          <a:effectLst/>
                          <a:latin typeface="微軟正黑體" panose="020B0604030504040204" pitchFamily="34" charset="-120"/>
                          <a:ea typeface="微軟正黑體" panose="020B0604030504040204" pitchFamily="34" charset="-120"/>
                        </a:rPr>
                        <a:t>內</a:t>
                      </a:r>
                      <a:endParaRPr lang="en-US" altLang="zh-TW" sz="1800" kern="0" dirty="0" smtClean="0">
                        <a:effectLst/>
                        <a:latin typeface="微軟正黑體" panose="020B0604030504040204" pitchFamily="34" charset="-120"/>
                        <a:ea typeface="微軟正黑體" panose="020B0604030504040204" pitchFamily="34" charset="-120"/>
                      </a:endParaRPr>
                    </a:p>
                    <a:p>
                      <a:pPr algn="ctr">
                        <a:spcAft>
                          <a:spcPts val="0"/>
                        </a:spcAft>
                      </a:pPr>
                      <a:r>
                        <a:rPr lang="zh-TW" sz="1800" kern="0" dirty="0" smtClean="0">
                          <a:effectLst/>
                          <a:latin typeface="微軟正黑體" panose="020B0604030504040204" pitchFamily="34" charset="-120"/>
                          <a:ea typeface="微軟正黑體" panose="020B0604030504040204" pitchFamily="34" charset="-120"/>
                        </a:rPr>
                        <a:t>休學</a:t>
                      </a:r>
                      <a:r>
                        <a:rPr lang="zh-TW" sz="1800" kern="0" dirty="0">
                          <a:effectLst/>
                          <a:latin typeface="微軟正黑體" panose="020B0604030504040204" pitchFamily="34" charset="-120"/>
                          <a:ea typeface="微軟正黑體" panose="020B0604030504040204" pitchFamily="34" charset="-120"/>
                        </a:rPr>
                        <a:t>減少人數</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solidFill>
                      <a:schemeClr val="bg1"/>
                    </a:solidFill>
                  </a:tcPr>
                </a:tc>
                <a:tc hMerge="1">
                  <a:txBody>
                    <a:bodyPr/>
                    <a:lstStyle/>
                    <a:p>
                      <a:endParaRPr lang="zh-TW" altLang="en-US"/>
                    </a:p>
                  </a:txBody>
                  <a:tcPr/>
                </a:tc>
                <a:tc gridSpan="9">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至學期底總休學人數</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T w="38100" cap="flat" cmpd="sng" algn="ctr">
                      <a:solidFill>
                        <a:schemeClr val="tx1"/>
                      </a:solidFill>
                      <a:prstDash val="solid"/>
                      <a:round/>
                      <a:headEnd type="none" w="med" len="med"/>
                      <a:tailEnd type="none" w="med" len="med"/>
                    </a:lnT>
                    <a:solidFill>
                      <a:schemeClr val="bg1"/>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2">
                  <a:txBody>
                    <a:bodyPr/>
                    <a:lstStyle/>
                    <a:p>
                      <a:pPr algn="ctr">
                        <a:spcAft>
                          <a:spcPts val="0"/>
                        </a:spcAft>
                      </a:pPr>
                      <a:r>
                        <a:rPr lang="zh-TW" altLang="zh-TW" sz="1800" kern="1200" dirty="0" smtClean="0">
                          <a:effectLst/>
                          <a:latin typeface="微軟正黑體" panose="020B0604030504040204" pitchFamily="34" charset="-120"/>
                          <a:ea typeface="微軟正黑體" panose="020B0604030504040204" pitchFamily="34" charset="-120"/>
                        </a:rPr>
                        <a:t>學期內退學人數</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hMerge="1">
                  <a:txBody>
                    <a:bodyPr/>
                    <a:lstStyle/>
                    <a:p>
                      <a:pPr algn="ctr">
                        <a:spcAft>
                          <a:spcPts val="0"/>
                        </a:spcAft>
                      </a:pP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extLst>
                  <a:ext uri="{0D108BD9-81ED-4DB2-BD59-A6C34878D82A}">
                    <a16:rowId xmlns:a16="http://schemas.microsoft.com/office/drawing/2014/main" xmlns="" val="1130971865"/>
                  </a:ext>
                </a:extLst>
              </a:tr>
              <a:tr h="1749366">
                <a:tc>
                  <a:txBody>
                    <a:bodyPr/>
                    <a:lstStyle/>
                    <a:p>
                      <a:pPr algn="ctr">
                        <a:spcAft>
                          <a:spcPts val="0"/>
                        </a:spcAft>
                      </a:pPr>
                      <a:r>
                        <a:rPr lang="zh-TW" sz="1800" kern="0" dirty="0" smtClean="0">
                          <a:effectLst/>
                          <a:latin typeface="微軟正黑體" panose="020B0604030504040204" pitchFamily="34" charset="-120"/>
                          <a:ea typeface="微軟正黑體" panose="020B0604030504040204" pitchFamily="34" charset="-120"/>
                        </a:rPr>
                        <a:t>因</a:t>
                      </a:r>
                      <a:r>
                        <a:rPr lang="zh-TW" sz="1800" kern="0" dirty="0">
                          <a:effectLst/>
                          <a:latin typeface="微軟正黑體" panose="020B0604030504040204" pitchFamily="34" charset="-120"/>
                          <a:ea typeface="微軟正黑體" panose="020B0604030504040204" pitchFamily="34" charset="-120"/>
                        </a:rPr>
                        <a:t>學業</a:t>
                      </a:r>
                      <a:r>
                        <a:rPr lang="zh-TW" sz="1800" strike="sngStrike" kern="0" dirty="0">
                          <a:effectLst/>
                          <a:latin typeface="微軟正黑體" panose="020B0604030504040204" pitchFamily="34" charset="-120"/>
                          <a:ea typeface="微軟正黑體" panose="020B0604030504040204" pitchFamily="34" charset="-120"/>
                        </a:rPr>
                        <a:t>因素</a:t>
                      </a:r>
                      <a:r>
                        <a:rPr lang="zh-TW" sz="1800" kern="0" dirty="0">
                          <a:effectLst/>
                          <a:latin typeface="微軟正黑體" panose="020B0604030504040204" pitchFamily="34" charset="-120"/>
                          <a:ea typeface="微軟正黑體" panose="020B0604030504040204" pitchFamily="34" charset="-120"/>
                        </a:rPr>
                        <a:t>成績</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因志趣</a:t>
                      </a:r>
                      <a:r>
                        <a:rPr lang="zh-TW" sz="1800" strike="sngStrike" kern="0" dirty="0">
                          <a:effectLst/>
                          <a:latin typeface="微軟正黑體" panose="020B0604030504040204" pitchFamily="34" charset="-120"/>
                          <a:ea typeface="微軟正黑體" panose="020B0604030504040204" pitchFamily="34" charset="-120"/>
                        </a:rPr>
                        <a:t>因素</a:t>
                      </a:r>
                      <a:r>
                        <a:rPr lang="zh-TW" sz="1800" kern="0" dirty="0">
                          <a:effectLst/>
                          <a:latin typeface="微軟正黑體" panose="020B0604030504040204" pitchFamily="34" charset="-120"/>
                          <a:ea typeface="微軟正黑體" panose="020B0604030504040204" pitchFamily="34" charset="-120"/>
                        </a:rPr>
                        <a:t>不合</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kern="0" dirty="0" smtClean="0">
                          <a:effectLst/>
                          <a:latin typeface="微軟正黑體" panose="020B0604030504040204" pitchFamily="34" charset="-120"/>
                          <a:ea typeface="微軟正黑體" panose="020B0604030504040204" pitchFamily="34" charset="-120"/>
                        </a:rPr>
                        <a:t>因</a:t>
                      </a:r>
                      <a:r>
                        <a:rPr lang="zh-TW" sz="1800" kern="0" dirty="0">
                          <a:effectLst/>
                          <a:latin typeface="微軟正黑體" panose="020B0604030504040204" pitchFamily="34" charset="-120"/>
                          <a:ea typeface="微軟正黑體" panose="020B0604030504040204" pitchFamily="34" charset="-120"/>
                        </a:rPr>
                        <a:t>兵役</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因出國</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因論文</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因適應不良 </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因家人傷病</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因考試訓練</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因其他原因</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kern="0" dirty="0" smtClean="0">
                          <a:effectLst/>
                          <a:latin typeface="微軟正黑體" panose="020B0604030504040204" pitchFamily="34" charset="-120"/>
                          <a:ea typeface="微軟正黑體" panose="020B0604030504040204" pitchFamily="34" charset="-120"/>
                        </a:rPr>
                        <a:t>因退學</a:t>
                      </a:r>
                      <a:endParaRPr lang="zh-TW" sz="1800" b="1" kern="0" dirty="0" smtClean="0">
                        <a:solidFill>
                          <a:srgbClr val="FF0000"/>
                        </a:solidFill>
                        <a:effectLst/>
                        <a:latin typeface="微軟正黑體" panose="020B0604030504040204" pitchFamily="34" charset="-120"/>
                        <a:ea typeface="微軟正黑體" panose="020B0604030504040204" pitchFamily="34" charset="-120"/>
                      </a:endParaRPr>
                    </a:p>
                  </a:txBody>
                  <a:tcPr marL="17780" marR="17780" marT="0" marB="0" vert="eaVert" anchor="ctr">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因其他原因</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kern="0" dirty="0" smtClean="0">
                          <a:effectLst/>
                          <a:latin typeface="微軟正黑體" panose="020B0604030504040204" pitchFamily="34" charset="-120"/>
                          <a:ea typeface="微軟正黑體" panose="020B0604030504040204" pitchFamily="34" charset="-120"/>
                        </a:rPr>
                        <a:t>因</a:t>
                      </a:r>
                      <a:r>
                        <a:rPr lang="zh-TW" sz="1800" kern="0" dirty="0">
                          <a:effectLst/>
                          <a:latin typeface="微軟正黑體" panose="020B0604030504040204" pitchFamily="34" charset="-120"/>
                          <a:ea typeface="微軟正黑體" panose="020B0604030504040204" pitchFamily="34" charset="-120"/>
                        </a:rPr>
                        <a:t>學業</a:t>
                      </a:r>
                      <a:r>
                        <a:rPr lang="zh-TW" sz="1800" strike="sngStrike" kern="0" dirty="0">
                          <a:effectLst/>
                          <a:latin typeface="微軟正黑體" panose="020B0604030504040204" pitchFamily="34" charset="-120"/>
                          <a:ea typeface="微軟正黑體" panose="020B0604030504040204" pitchFamily="34" charset="-120"/>
                        </a:rPr>
                        <a:t>因素</a:t>
                      </a:r>
                      <a:r>
                        <a:rPr lang="zh-TW" sz="1800" kern="0" dirty="0">
                          <a:effectLst/>
                          <a:latin typeface="微軟正黑體" panose="020B0604030504040204" pitchFamily="34" charset="-120"/>
                          <a:ea typeface="微軟正黑體" panose="020B0604030504040204" pitchFamily="34" charset="-120"/>
                        </a:rPr>
                        <a:t>成績</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因志趣</a:t>
                      </a:r>
                      <a:r>
                        <a:rPr lang="zh-TW" sz="1800" strike="sngStrike" kern="0" dirty="0">
                          <a:effectLst/>
                          <a:latin typeface="微軟正黑體" panose="020B0604030504040204" pitchFamily="34" charset="-120"/>
                          <a:ea typeface="微軟正黑體" panose="020B0604030504040204" pitchFamily="34" charset="-120"/>
                        </a:rPr>
                        <a:t>因素</a:t>
                      </a:r>
                      <a:r>
                        <a:rPr lang="zh-TW" sz="1800" kern="0" dirty="0" smtClean="0">
                          <a:effectLst/>
                          <a:latin typeface="微軟正黑體" panose="020B0604030504040204" pitchFamily="34" charset="-120"/>
                          <a:ea typeface="微軟正黑體" panose="020B0604030504040204" pitchFamily="34" charset="-120"/>
                        </a:rPr>
                        <a:t>不合</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因兵役</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因出國</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因論文</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因適應不良 </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因家人傷病</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因考試訓練</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kern="0" dirty="0">
                          <a:effectLst/>
                          <a:latin typeface="微軟正黑體" panose="020B0604030504040204" pitchFamily="34" charset="-120"/>
                          <a:ea typeface="微軟正黑體" panose="020B0604030504040204" pitchFamily="34" charset="-120"/>
                        </a:rPr>
                        <a:t>因其他原因</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17780" marR="17780" marT="0" marB="0" vert="eaVert"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因經濟困難</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vert="eaVert"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因生涯規劃</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vert="eaVert"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359798621"/>
                  </a:ext>
                </a:extLst>
              </a:tr>
            </a:tbl>
          </a:graphicData>
        </a:graphic>
      </p:graphicFrame>
      <p:sp>
        <p:nvSpPr>
          <p:cNvPr id="5" name="投影片編號版面配置區 4"/>
          <p:cNvSpPr>
            <a:spLocks noGrp="1"/>
          </p:cNvSpPr>
          <p:nvPr>
            <p:ph type="sldNum" sz="quarter" idx="4"/>
          </p:nvPr>
        </p:nvSpPr>
        <p:spPr/>
        <p:txBody>
          <a:bodyPr/>
          <a:lstStyle/>
          <a:p>
            <a:fld id="{BA36ACD9-F410-4E0C-AA39-2C3CA9F8E6F8}" type="slidenum">
              <a:rPr lang="zh-TW" altLang="en-US" smtClean="0"/>
              <a:t>27</a:t>
            </a:fld>
            <a:endParaRPr lang="zh-TW" altLang="en-US" dirty="0"/>
          </a:p>
        </p:txBody>
      </p:sp>
      <p:cxnSp>
        <p:nvCxnSpPr>
          <p:cNvPr id="11" name="直線接點 10"/>
          <p:cNvCxnSpPr/>
          <p:nvPr/>
        </p:nvCxnSpPr>
        <p:spPr>
          <a:xfrm>
            <a:off x="518615" y="2834185"/>
            <a:ext cx="4549" cy="432179"/>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2" name="直線接點 11"/>
          <p:cNvCxnSpPr/>
          <p:nvPr/>
        </p:nvCxnSpPr>
        <p:spPr>
          <a:xfrm>
            <a:off x="1018768" y="2834184"/>
            <a:ext cx="4549" cy="432179"/>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3" name="直線接點 12"/>
          <p:cNvCxnSpPr/>
          <p:nvPr/>
        </p:nvCxnSpPr>
        <p:spPr>
          <a:xfrm>
            <a:off x="6498999" y="2834184"/>
            <a:ext cx="4549" cy="432179"/>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4" name="直線接點 13"/>
          <p:cNvCxnSpPr/>
          <p:nvPr/>
        </p:nvCxnSpPr>
        <p:spPr>
          <a:xfrm>
            <a:off x="7024291" y="2834184"/>
            <a:ext cx="4549" cy="432179"/>
          </a:xfrm>
          <a:prstGeom prst="line">
            <a:avLst/>
          </a:prstGeom>
          <a:ln w="38100">
            <a:solidFill>
              <a:schemeClr val="tx1"/>
            </a:solidFill>
          </a:ln>
        </p:spPr>
        <p:style>
          <a:lnRef idx="3">
            <a:schemeClr val="accent2"/>
          </a:lnRef>
          <a:fillRef idx="0">
            <a:schemeClr val="accent2"/>
          </a:fillRef>
          <a:effectRef idx="2">
            <a:schemeClr val="accent2"/>
          </a:effectRef>
          <a:fontRef idx="minor">
            <a:schemeClr val="tx1"/>
          </a:fontRef>
        </p:style>
      </p:cxnSp>
      <p:sp>
        <p:nvSpPr>
          <p:cNvPr id="15" name="圓角矩形 14"/>
          <p:cNvSpPr/>
          <p:nvPr/>
        </p:nvSpPr>
        <p:spPr>
          <a:xfrm>
            <a:off x="107047" y="3798916"/>
            <a:ext cx="5608007" cy="1014153"/>
          </a:xfrm>
          <a:prstGeom prst="roundRect">
            <a:avLst/>
          </a:prstGeom>
          <a:noFill/>
          <a:ln w="63500">
            <a:solidFill>
              <a:srgbClr val="FF0000">
                <a:alpha val="40000"/>
              </a:srgbClr>
            </a:solidFill>
          </a:ln>
          <a:effectLst>
            <a:glow rad="228600">
              <a:srgbClr val="FF00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33434482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8906993"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zh-TW" sz="3800" dirty="0">
                <a:solidFill>
                  <a:schemeClr val="accent6">
                    <a:lumMod val="50000"/>
                  </a:schemeClr>
                </a:solidFill>
              </a:rPr>
              <a:t>表</a:t>
            </a:r>
            <a:r>
              <a:rPr lang="en-US" altLang="zh-TW" sz="3800" dirty="0" smtClean="0">
                <a:solidFill>
                  <a:schemeClr val="accent6">
                    <a:lumMod val="50000"/>
                  </a:schemeClr>
                </a:solidFill>
              </a:rPr>
              <a:t>4-4-2 </a:t>
            </a:r>
            <a:r>
              <a:rPr lang="zh-TW" altLang="zh-TW" sz="3800" dirty="0" smtClean="0">
                <a:solidFill>
                  <a:schemeClr val="accent6">
                    <a:lumMod val="50000"/>
                  </a:schemeClr>
                </a:solidFill>
              </a:rPr>
              <a:t>學生</a:t>
            </a:r>
            <a:r>
              <a:rPr lang="zh-TW" altLang="zh-TW" sz="3800" dirty="0">
                <a:solidFill>
                  <a:schemeClr val="accent6">
                    <a:lumMod val="50000"/>
                  </a:schemeClr>
                </a:solidFill>
              </a:rPr>
              <a:t>延長修業年限統計表</a:t>
            </a:r>
            <a:endParaRPr lang="zh-CN" altLang="en-US" sz="38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8</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9" name="矩形 8"/>
          <p:cNvSpPr/>
          <p:nvPr/>
        </p:nvSpPr>
        <p:spPr>
          <a:xfrm>
            <a:off x="292983" y="4019550"/>
            <a:ext cx="11622792" cy="2705100"/>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0" name="矩形 9"/>
          <p:cNvSpPr/>
          <p:nvPr/>
        </p:nvSpPr>
        <p:spPr>
          <a:xfrm>
            <a:off x="287246" y="4142676"/>
            <a:ext cx="11599952" cy="1846659"/>
          </a:xfrm>
          <a:prstGeom prst="rect">
            <a:avLst/>
          </a:prstGeom>
        </p:spPr>
        <p:txBody>
          <a:bodyPr wrap="square">
            <a:spAutoFit/>
          </a:bodyPr>
          <a:lstStyle/>
          <a:p>
            <a:pPr>
              <a:defRPr/>
            </a:pP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a:latin typeface="微軟正黑體" panose="020B0604030504040204" pitchFamily="34" charset="-120"/>
                <a:ea typeface="微軟正黑體" panose="020B0604030504040204" pitchFamily="34" charset="-120"/>
              </a:rPr>
              <a:t>定義修正</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en-US" sz="2400" b="1" dirty="0" smtClean="0">
                <a:solidFill>
                  <a:srgbClr val="FF0000"/>
                </a:solidFill>
                <a:latin typeface="微軟正黑體" panose="020B0604030504040204" pitchFamily="34" charset="-120"/>
                <a:ea typeface="微軟正黑體" panose="020B0604030504040204" pitchFamily="34" charset="-120"/>
              </a:rPr>
              <a:t>因畢業學分未修滿因素</a:t>
            </a:r>
            <a:endParaRPr lang="en-US" altLang="zh-TW" sz="2400" b="1" dirty="0" smtClean="0">
              <a:solidFill>
                <a:srgbClr val="FF0000"/>
              </a:solidFill>
              <a:latin typeface="微軟正黑體" panose="020B0604030504040204" pitchFamily="34" charset="-120"/>
              <a:ea typeface="微軟正黑體" panose="020B0604030504040204" pitchFamily="34" charset="-120"/>
            </a:endParaRPr>
          </a:p>
          <a:p>
            <a:pPr indent="-342900">
              <a:buFont typeface="Wingdings" panose="05000000000000000000" pitchFamily="2" charset="2"/>
              <a:buChar char="u"/>
              <a:defRPr/>
            </a:pPr>
            <a:r>
              <a:rPr lang="zh-TW" altLang="zh-TW" sz="2400" dirty="0">
                <a:latin typeface="微軟正黑體" panose="020B0604030504040204" pitchFamily="34" charset="-120"/>
                <a:ea typeface="微軟正黑體" panose="020B0604030504040204" pitchFamily="34" charset="-120"/>
              </a:rPr>
              <a:t>因畢業學分未修滿因素，</a:t>
            </a:r>
            <a:r>
              <a:rPr lang="zh-TW" altLang="zh-TW" sz="2400" b="1" dirty="0">
                <a:solidFill>
                  <a:srgbClr val="FF0000"/>
                </a:solidFill>
                <a:latin typeface="微軟正黑體" panose="020B0604030504040204" pitchFamily="34" charset="-120"/>
                <a:ea typeface="微軟正黑體" panose="020B0604030504040204" pitchFamily="34" charset="-120"/>
              </a:rPr>
              <a:t>包括轉學生、轉系生及因休學而復學者</a:t>
            </a:r>
            <a:r>
              <a:rPr lang="zh-TW" altLang="zh-TW" sz="2400" dirty="0">
                <a:latin typeface="微軟正黑體" panose="020B0604030504040204" pitchFamily="34" charset="-120"/>
                <a:ea typeface="微軟正黑體" panose="020B0604030504040204" pitchFamily="34" charset="-120"/>
              </a:rPr>
              <a:t>。</a:t>
            </a:r>
            <a:endParaRPr lang="en-US" altLang="zh-TW" sz="2400" dirty="0">
              <a:latin typeface="微軟正黑體" panose="020B0604030504040204" pitchFamily="34" charset="-120"/>
              <a:ea typeface="微軟正黑體" panose="020B0604030504040204" pitchFamily="34" charset="-120"/>
            </a:endParaRPr>
          </a:p>
          <a:p>
            <a:pPr>
              <a:defRPr/>
            </a:pPr>
            <a:r>
              <a:rPr lang="en-US" altLang="zh-TW" sz="2400" dirty="0">
                <a:latin typeface="微軟正黑體" panose="020B0604030504040204" pitchFamily="34" charset="-120"/>
                <a:ea typeface="微軟正黑體" panose="020B0604030504040204" pitchFamily="34" charset="-120"/>
              </a:rPr>
              <a:t>     </a:t>
            </a:r>
          </a:p>
          <a:p>
            <a:pPr>
              <a:defRPr/>
            </a:pPr>
            <a:r>
              <a:rPr lang="en-US" altLang="zh-TW" dirty="0">
                <a:latin typeface="微軟正黑體" panose="020B0604030504040204" pitchFamily="34" charset="-120"/>
                <a:ea typeface="微軟正黑體" panose="020B0604030504040204" pitchFamily="34" charset="-120"/>
              </a:rPr>
              <a:t> </a:t>
            </a:r>
            <a:r>
              <a:rPr lang="en-US" altLang="zh-TW" dirty="0" smtClean="0">
                <a:latin typeface="微軟正黑體" panose="020B0604030504040204" pitchFamily="34" charset="-120"/>
                <a:ea typeface="微軟正黑體" panose="020B0604030504040204" pitchFamily="34" charset="-120"/>
              </a:rPr>
              <a:t>     </a:t>
            </a:r>
            <a:r>
              <a:rPr lang="zh-TW" altLang="zh-TW" dirty="0" smtClean="0">
                <a:latin typeface="微軟正黑體" panose="020B0604030504040204" pitchFamily="34" charset="-120"/>
                <a:ea typeface="微軟正黑體" panose="020B0604030504040204" pitchFamily="34" charset="-120"/>
              </a:rPr>
              <a:t>【</a:t>
            </a:r>
            <a:r>
              <a:rPr lang="en-US" altLang="zh-TW" dirty="0">
                <a:latin typeface="微軟正黑體" panose="020B0604030504040204" pitchFamily="34" charset="-120"/>
                <a:ea typeface="微軟正黑體" panose="020B0604030504040204" pitchFamily="34" charset="-120"/>
              </a:rPr>
              <a:t> 107</a:t>
            </a:r>
            <a:r>
              <a:rPr lang="zh-TW" altLang="zh-TW" dirty="0">
                <a:latin typeface="微軟正黑體" panose="020B0604030504040204" pitchFamily="34" charset="-120"/>
                <a:ea typeface="微軟正黑體" panose="020B0604030504040204" pitchFamily="34" charset="-120"/>
              </a:rPr>
              <a:t>年</a:t>
            </a:r>
            <a:r>
              <a:rPr lang="en-US" altLang="zh-TW" dirty="0">
                <a:latin typeface="微軟正黑體" panose="020B0604030504040204" pitchFamily="34" charset="-120"/>
                <a:ea typeface="微軟正黑體" panose="020B0604030504040204" pitchFamily="34" charset="-120"/>
              </a:rPr>
              <a:t>03</a:t>
            </a:r>
            <a:r>
              <a:rPr lang="zh-TW" altLang="zh-TW" dirty="0">
                <a:latin typeface="微軟正黑體" panose="020B0604030504040204" pitchFamily="34" charset="-120"/>
                <a:ea typeface="微軟正黑體" panose="020B0604030504040204" pitchFamily="34" charset="-120"/>
              </a:rPr>
              <a:t>月因應「</a:t>
            </a:r>
            <a:r>
              <a:rPr lang="zh-TW" altLang="en-US" dirty="0">
                <a:latin typeface="微軟正黑體" panose="020B0604030504040204" pitchFamily="34" charset="-120"/>
                <a:ea typeface="微軟正黑體" panose="020B0604030504040204" pitchFamily="34" charset="-120"/>
              </a:rPr>
              <a:t>高等教育資訊整合平台</a:t>
            </a:r>
            <a:r>
              <a:rPr lang="zh-TW" altLang="zh-TW" dirty="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需求修正定義</a:t>
            </a:r>
            <a:r>
              <a:rPr lang="zh-TW" altLang="zh-TW" dirty="0" smtClean="0">
                <a:latin typeface="微軟正黑體" panose="020B0604030504040204" pitchFamily="34" charset="-120"/>
                <a:ea typeface="微軟正黑體" panose="020B0604030504040204" pitchFamily="34" charset="-120"/>
              </a:rPr>
              <a:t>】</a:t>
            </a:r>
            <a:endParaRPr lang="zh-TW" altLang="zh-TW" dirty="0">
              <a:latin typeface="微軟正黑體" panose="020B0604030504040204" pitchFamily="34" charset="-120"/>
              <a:ea typeface="微軟正黑體" panose="020B0604030504040204" pitchFamily="34" charset="-120"/>
            </a:endParaRPr>
          </a:p>
          <a:p>
            <a:pPr>
              <a:defRPr/>
            </a:pPr>
            <a:r>
              <a:rPr lang="en-US" altLang="zh-TW" sz="2400" dirty="0" smtClean="0">
                <a:latin typeface="微軟正黑體" panose="020B0604030504040204" pitchFamily="34" charset="-120"/>
                <a:ea typeface="微軟正黑體" panose="020B0604030504040204" pitchFamily="34" charset="-120"/>
              </a:rPr>
              <a:t>  </a:t>
            </a:r>
            <a:endParaRPr lang="zh-TW" altLang="zh-TW" sz="2000" dirty="0">
              <a:latin typeface="微軟正黑體" panose="020B0604030504040204" pitchFamily="34" charset="-120"/>
              <a:ea typeface="微軟正黑體" panose="020B0604030504040204" pitchFamily="34" charset="-120"/>
            </a:endParaRPr>
          </a:p>
        </p:txBody>
      </p:sp>
      <p:sp>
        <p:nvSpPr>
          <p:cNvPr id="5" name="投影片編號版面配置區 4"/>
          <p:cNvSpPr>
            <a:spLocks noGrp="1"/>
          </p:cNvSpPr>
          <p:nvPr>
            <p:ph type="sldNum" sz="quarter" idx="4"/>
          </p:nvPr>
        </p:nvSpPr>
        <p:spPr/>
        <p:txBody>
          <a:bodyPr/>
          <a:lstStyle/>
          <a:p>
            <a:fld id="{BA36ACD9-F410-4E0C-AA39-2C3CA9F8E6F8}" type="slidenum">
              <a:rPr lang="zh-TW" altLang="en-US" smtClean="0"/>
              <a:t>28</a:t>
            </a:fld>
            <a:endParaRPr lang="zh-TW" altLang="en-US" dirty="0"/>
          </a:p>
        </p:txBody>
      </p:sp>
      <p:graphicFrame>
        <p:nvGraphicFramePr>
          <p:cNvPr id="7" name="表格 6"/>
          <p:cNvGraphicFramePr>
            <a:graphicFrameLocks noGrp="1"/>
          </p:cNvGraphicFramePr>
          <p:nvPr>
            <p:extLst>
              <p:ext uri="{D42A27DB-BD31-4B8C-83A1-F6EECF244321}">
                <p14:modId xmlns:p14="http://schemas.microsoft.com/office/powerpoint/2010/main" val="3021196710"/>
              </p:ext>
            </p:extLst>
          </p:nvPr>
        </p:nvGraphicFramePr>
        <p:xfrm>
          <a:off x="287246" y="1198561"/>
          <a:ext cx="11628528" cy="2618696"/>
        </p:xfrm>
        <a:graphic>
          <a:graphicData uri="http://schemas.openxmlformats.org/drawingml/2006/table">
            <a:tbl>
              <a:tblPr firstRow="1" firstCol="1" bandRow="1">
                <a:tableStyleId>{5C22544A-7EE6-4342-B048-85BDC9FD1C3A}</a:tableStyleId>
              </a:tblPr>
              <a:tblGrid>
                <a:gridCol w="388087">
                  <a:extLst>
                    <a:ext uri="{9D8B030D-6E8A-4147-A177-3AD203B41FA5}">
                      <a16:colId xmlns:a16="http://schemas.microsoft.com/office/drawing/2014/main" xmlns="" val="2364322581"/>
                    </a:ext>
                  </a:extLst>
                </a:gridCol>
                <a:gridCol w="357572">
                  <a:extLst>
                    <a:ext uri="{9D8B030D-6E8A-4147-A177-3AD203B41FA5}">
                      <a16:colId xmlns:a16="http://schemas.microsoft.com/office/drawing/2014/main" xmlns="" val="1950562126"/>
                    </a:ext>
                  </a:extLst>
                </a:gridCol>
                <a:gridCol w="356790">
                  <a:extLst>
                    <a:ext uri="{9D8B030D-6E8A-4147-A177-3AD203B41FA5}">
                      <a16:colId xmlns:a16="http://schemas.microsoft.com/office/drawing/2014/main" xmlns="" val="1394176811"/>
                    </a:ext>
                  </a:extLst>
                </a:gridCol>
                <a:gridCol w="357572">
                  <a:extLst>
                    <a:ext uri="{9D8B030D-6E8A-4147-A177-3AD203B41FA5}">
                      <a16:colId xmlns:a16="http://schemas.microsoft.com/office/drawing/2014/main" xmlns="" val="60702957"/>
                    </a:ext>
                  </a:extLst>
                </a:gridCol>
                <a:gridCol w="357572">
                  <a:extLst>
                    <a:ext uri="{9D8B030D-6E8A-4147-A177-3AD203B41FA5}">
                      <a16:colId xmlns:a16="http://schemas.microsoft.com/office/drawing/2014/main" xmlns="" val="1625977787"/>
                    </a:ext>
                  </a:extLst>
                </a:gridCol>
                <a:gridCol w="554745">
                  <a:extLst>
                    <a:ext uri="{9D8B030D-6E8A-4147-A177-3AD203B41FA5}">
                      <a16:colId xmlns:a16="http://schemas.microsoft.com/office/drawing/2014/main" xmlns="" val="1901959625"/>
                    </a:ext>
                  </a:extLst>
                </a:gridCol>
                <a:gridCol w="4367380">
                  <a:extLst>
                    <a:ext uri="{9D8B030D-6E8A-4147-A177-3AD203B41FA5}">
                      <a16:colId xmlns:a16="http://schemas.microsoft.com/office/drawing/2014/main" xmlns="" val="1207182004"/>
                    </a:ext>
                  </a:extLst>
                </a:gridCol>
                <a:gridCol w="984922">
                  <a:extLst>
                    <a:ext uri="{9D8B030D-6E8A-4147-A177-3AD203B41FA5}">
                      <a16:colId xmlns:a16="http://schemas.microsoft.com/office/drawing/2014/main" xmlns="" val="1972922529"/>
                    </a:ext>
                  </a:extLst>
                </a:gridCol>
                <a:gridCol w="769257">
                  <a:extLst>
                    <a:ext uri="{9D8B030D-6E8A-4147-A177-3AD203B41FA5}">
                      <a16:colId xmlns:a16="http://schemas.microsoft.com/office/drawing/2014/main" xmlns="" val="3657705579"/>
                    </a:ext>
                  </a:extLst>
                </a:gridCol>
                <a:gridCol w="725714">
                  <a:extLst>
                    <a:ext uri="{9D8B030D-6E8A-4147-A177-3AD203B41FA5}">
                      <a16:colId xmlns:a16="http://schemas.microsoft.com/office/drawing/2014/main" xmlns="" val="1219627114"/>
                    </a:ext>
                  </a:extLst>
                </a:gridCol>
                <a:gridCol w="783772">
                  <a:extLst>
                    <a:ext uri="{9D8B030D-6E8A-4147-A177-3AD203B41FA5}">
                      <a16:colId xmlns:a16="http://schemas.microsoft.com/office/drawing/2014/main" xmlns="" val="2108746168"/>
                    </a:ext>
                  </a:extLst>
                </a:gridCol>
                <a:gridCol w="870857">
                  <a:extLst>
                    <a:ext uri="{9D8B030D-6E8A-4147-A177-3AD203B41FA5}">
                      <a16:colId xmlns:a16="http://schemas.microsoft.com/office/drawing/2014/main" xmlns="" val="1003199979"/>
                    </a:ext>
                  </a:extLst>
                </a:gridCol>
                <a:gridCol w="754288">
                  <a:extLst>
                    <a:ext uri="{9D8B030D-6E8A-4147-A177-3AD203B41FA5}">
                      <a16:colId xmlns:a16="http://schemas.microsoft.com/office/drawing/2014/main" xmlns="" val="4195768103"/>
                    </a:ext>
                  </a:extLst>
                </a:gridCol>
              </a:tblGrid>
              <a:tr h="429323">
                <a:tc rowSpan="3">
                  <a:txBody>
                    <a:bodyPr/>
                    <a:lstStyle/>
                    <a:p>
                      <a:pPr marL="71755" marR="71755" algn="ctr">
                        <a:spcAft>
                          <a:spcPts val="0"/>
                        </a:spcAft>
                      </a:pPr>
                      <a:r>
                        <a:rPr lang="zh-TW" sz="1800" b="0" kern="0">
                          <a:solidFill>
                            <a:schemeClr val="tx1"/>
                          </a:solidFill>
                          <a:effectLst/>
                          <a:latin typeface="微軟正黑體" panose="020B0604030504040204" pitchFamily="34" charset="-120"/>
                          <a:ea typeface="微軟正黑體" panose="020B0604030504040204" pitchFamily="34" charset="-120"/>
                        </a:rPr>
                        <a:t>學年度</a:t>
                      </a:r>
                      <a:endParaRPr lang="zh-TW" sz="1800" b="0"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vert="eaVert"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rowSpan="3">
                  <a:txBody>
                    <a:bodyPr/>
                    <a:lstStyle/>
                    <a:p>
                      <a:pPr marL="71755" marR="71755" algn="ctr">
                        <a:spcAft>
                          <a:spcPts val="0"/>
                        </a:spcAft>
                      </a:pPr>
                      <a:r>
                        <a:rPr lang="zh-TW" sz="1800" b="0" kern="0">
                          <a:solidFill>
                            <a:schemeClr val="tx1"/>
                          </a:solidFill>
                          <a:effectLst/>
                          <a:latin typeface="微軟正黑體" panose="020B0604030504040204" pitchFamily="34" charset="-120"/>
                          <a:ea typeface="微軟正黑體" panose="020B0604030504040204" pitchFamily="34" charset="-120"/>
                        </a:rPr>
                        <a:t>學期</a:t>
                      </a:r>
                      <a:endParaRPr lang="zh-TW" sz="1800" b="0"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rowSpan="3">
                  <a:txBody>
                    <a:bodyPr/>
                    <a:lstStyle/>
                    <a:p>
                      <a:pPr marL="71755" marR="71755" algn="ctr">
                        <a:spcAft>
                          <a:spcPts val="0"/>
                        </a:spcAft>
                      </a:pPr>
                      <a:r>
                        <a:rPr lang="zh-TW" sz="1800" b="0" kern="0">
                          <a:solidFill>
                            <a:schemeClr val="tx1"/>
                          </a:solidFill>
                          <a:effectLst/>
                          <a:latin typeface="微軟正黑體" panose="020B0604030504040204" pitchFamily="34" charset="-120"/>
                          <a:ea typeface="微軟正黑體" panose="020B0604030504040204" pitchFamily="34" charset="-120"/>
                        </a:rPr>
                        <a:t>學院</a:t>
                      </a:r>
                      <a:endParaRPr lang="zh-TW" sz="1800" b="0"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rowSpan="3">
                  <a:txBody>
                    <a:bodyPr/>
                    <a:lstStyle/>
                    <a:p>
                      <a:pPr marL="71755" marR="71755" algn="ctr">
                        <a:spcAft>
                          <a:spcPts val="0"/>
                        </a:spcAft>
                      </a:pPr>
                      <a:r>
                        <a:rPr lang="zh-TW" sz="1800" b="0" kern="0">
                          <a:solidFill>
                            <a:schemeClr val="tx1"/>
                          </a:solidFill>
                          <a:effectLst/>
                          <a:latin typeface="微軟正黑體" panose="020B0604030504040204" pitchFamily="34" charset="-120"/>
                          <a:ea typeface="微軟正黑體" panose="020B0604030504040204" pitchFamily="34" charset="-120"/>
                        </a:rPr>
                        <a:t>系所</a:t>
                      </a:r>
                      <a:endParaRPr lang="zh-TW" sz="1800" b="0"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rowSpan="3">
                  <a:txBody>
                    <a:bodyPr/>
                    <a:lstStyle/>
                    <a:p>
                      <a:pPr marL="71755" marR="71755" algn="ctr">
                        <a:spcAft>
                          <a:spcPts val="0"/>
                        </a:spcAft>
                      </a:pPr>
                      <a:r>
                        <a:rPr lang="zh-TW" sz="1800" b="0" kern="0">
                          <a:solidFill>
                            <a:schemeClr val="tx1"/>
                          </a:solidFill>
                          <a:effectLst/>
                          <a:latin typeface="微軟正黑體" panose="020B0604030504040204" pitchFamily="34" charset="-120"/>
                          <a:ea typeface="微軟正黑體" panose="020B0604030504040204" pitchFamily="34" charset="-120"/>
                        </a:rPr>
                        <a:t>學制</a:t>
                      </a:r>
                      <a:endParaRPr lang="zh-TW" sz="1800" b="0"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rowSpan="3">
                  <a:txBody>
                    <a:bodyPr/>
                    <a:lstStyle/>
                    <a:p>
                      <a:pPr marL="71755" marR="71755" algn="ctr">
                        <a:spcAft>
                          <a:spcPts val="0"/>
                        </a:spcAft>
                      </a:pPr>
                      <a:r>
                        <a:rPr lang="zh-TW" sz="1800" b="0" kern="0">
                          <a:solidFill>
                            <a:schemeClr val="tx1"/>
                          </a:solidFill>
                          <a:effectLst/>
                          <a:latin typeface="微軟正黑體" panose="020B0604030504040204" pitchFamily="34" charset="-120"/>
                          <a:ea typeface="微軟正黑體" panose="020B0604030504040204" pitchFamily="34" charset="-120"/>
                        </a:rPr>
                        <a:t>延長修業學期數</a:t>
                      </a:r>
                      <a:endParaRPr lang="zh-TW" sz="1800" b="0"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vert="eaVert"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rowSpan="3">
                  <a:txBody>
                    <a:bodyPr/>
                    <a:lstStyle/>
                    <a:p>
                      <a:pPr algn="ctr">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申請延長修業年限因素</a:t>
                      </a:r>
                      <a:endParaRPr lang="zh-TW" sz="1800" b="1" kern="100" dirty="0">
                        <a:solidFill>
                          <a:srgbClr val="FF0000"/>
                        </a:solidFill>
                        <a:effectLst/>
                        <a:latin typeface="微軟正黑體" panose="020B0604030504040204" pitchFamily="34" charset="-120"/>
                        <a:ea typeface="微軟正黑體" panose="020B0604030504040204" pitchFamily="34" charset="-12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gridSpan="6">
                  <a:txBody>
                    <a:bodyPr/>
                    <a:lstStyle/>
                    <a:p>
                      <a:pPr algn="ctr">
                        <a:spcAft>
                          <a:spcPts val="0"/>
                        </a:spcAft>
                      </a:pPr>
                      <a:r>
                        <a:rPr lang="zh-TW" sz="1800" b="0" kern="0">
                          <a:solidFill>
                            <a:schemeClr val="tx1"/>
                          </a:solidFill>
                          <a:effectLst/>
                          <a:latin typeface="微軟正黑體" panose="020B0604030504040204" pitchFamily="34" charset="-120"/>
                          <a:ea typeface="微軟正黑體" panose="020B0604030504040204" pitchFamily="34" charset="-120"/>
                        </a:rPr>
                        <a:t>延修生人數</a:t>
                      </a:r>
                      <a:endParaRPr lang="zh-TW" sz="1800" b="0"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xmlns="" val="2540392766"/>
                  </a:ext>
                </a:extLst>
              </a:tr>
              <a:tr h="1076865">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gridSpan="2">
                  <a:txBody>
                    <a:bodyPr/>
                    <a:lstStyle/>
                    <a:p>
                      <a:pPr algn="ctr">
                        <a:spcAft>
                          <a:spcPts val="0"/>
                        </a:spcAft>
                      </a:pPr>
                      <a:r>
                        <a:rPr lang="zh-TW" sz="1800" b="0" kern="0">
                          <a:solidFill>
                            <a:schemeClr val="tx1"/>
                          </a:solidFill>
                          <a:effectLst/>
                          <a:latin typeface="微軟正黑體" panose="020B0604030504040204" pitchFamily="34" charset="-120"/>
                          <a:ea typeface="微軟正黑體" panose="020B0604030504040204" pitchFamily="34" charset="-120"/>
                        </a:rPr>
                        <a:t>非原住民學生</a:t>
                      </a:r>
                      <a:endParaRPr lang="zh-TW" sz="1800" b="0"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a:p>
                  </a:txBody>
                  <a:tcPr/>
                </a:tc>
                <a:tc gridSpan="2">
                  <a:txBody>
                    <a:bodyPr/>
                    <a:lstStyle/>
                    <a:p>
                      <a:pPr algn="ctr">
                        <a:spcAft>
                          <a:spcPts val="0"/>
                        </a:spcAft>
                      </a:pPr>
                      <a:r>
                        <a:rPr lang="zh-TW" sz="1800" b="0" kern="0" dirty="0" smtClean="0">
                          <a:solidFill>
                            <a:schemeClr val="tx1"/>
                          </a:solidFill>
                          <a:effectLst/>
                          <a:latin typeface="微軟正黑體" panose="020B0604030504040204" pitchFamily="34" charset="-120"/>
                          <a:ea typeface="微軟正黑體" panose="020B0604030504040204" pitchFamily="34" charset="-120"/>
                        </a:rPr>
                        <a:t>原住民學生</a:t>
                      </a:r>
                      <a:endParaRPr lang="zh-TW" sz="1800" b="0"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a:p>
                  </a:txBody>
                  <a:tcPr/>
                </a:tc>
                <a:tc gridSpan="2">
                  <a:txBody>
                    <a:bodyPr/>
                    <a:lstStyle/>
                    <a:p>
                      <a:pPr algn="ctr">
                        <a:spcAft>
                          <a:spcPts val="0"/>
                        </a:spcAft>
                      </a:pPr>
                      <a:r>
                        <a:rPr lang="zh-TW" sz="1800" b="0" kern="0" dirty="0">
                          <a:solidFill>
                            <a:schemeClr val="tx1"/>
                          </a:solidFill>
                          <a:effectLst/>
                          <a:latin typeface="微軟正黑體" panose="020B0604030504040204" pitchFamily="34" charset="-120"/>
                          <a:ea typeface="微軟正黑體" panose="020B0604030504040204" pitchFamily="34" charset="-120"/>
                        </a:rPr>
                        <a:t>小</a:t>
                      </a:r>
                      <a:r>
                        <a:rPr lang="zh-TW" sz="1800" b="0" kern="0" dirty="0" smtClean="0">
                          <a:solidFill>
                            <a:schemeClr val="tx1"/>
                          </a:solidFill>
                          <a:effectLst/>
                          <a:latin typeface="微軟正黑體" panose="020B0604030504040204" pitchFamily="34" charset="-120"/>
                          <a:ea typeface="微軟正黑體" panose="020B0604030504040204" pitchFamily="34" charset="-120"/>
                        </a:rPr>
                        <a:t>計</a:t>
                      </a:r>
                      <a:endParaRPr lang="en-US" altLang="zh-TW" sz="1800" b="0" kern="0" dirty="0" smtClean="0">
                        <a:solidFill>
                          <a:schemeClr val="tx1"/>
                        </a:solidFill>
                        <a:effectLst/>
                        <a:latin typeface="微軟正黑體" panose="020B0604030504040204" pitchFamily="34" charset="-120"/>
                        <a:ea typeface="微軟正黑體" panose="020B0604030504040204" pitchFamily="34" charset="-120"/>
                      </a:endParaRPr>
                    </a:p>
                    <a:p>
                      <a:pPr algn="ctr">
                        <a:spcAft>
                          <a:spcPts val="0"/>
                        </a:spcAft>
                      </a:pPr>
                      <a:r>
                        <a:rPr lang="en-US" sz="1800" b="0" kern="0" dirty="0" smtClean="0">
                          <a:solidFill>
                            <a:schemeClr val="tx1"/>
                          </a:solidFill>
                          <a:effectLst/>
                          <a:latin typeface="微軟正黑體" panose="020B0604030504040204" pitchFamily="34" charset="-120"/>
                          <a:ea typeface="微軟正黑體" panose="020B0604030504040204" pitchFamily="34" charset="-120"/>
                        </a:rPr>
                        <a:t>(</a:t>
                      </a:r>
                      <a:r>
                        <a:rPr lang="zh-TW" sz="1800" b="0" kern="0" dirty="0">
                          <a:solidFill>
                            <a:schemeClr val="tx1"/>
                          </a:solidFill>
                          <a:effectLst/>
                          <a:latin typeface="微軟正黑體" panose="020B0604030504040204" pitchFamily="34" charset="-120"/>
                          <a:ea typeface="微軟正黑體" panose="020B0604030504040204" pitchFamily="34" charset="-120"/>
                        </a:rPr>
                        <a:t>系統自動加總</a:t>
                      </a:r>
                      <a:r>
                        <a:rPr lang="en-US" sz="1800" b="0" kern="0" dirty="0">
                          <a:solidFill>
                            <a:schemeClr val="tx1"/>
                          </a:solidFill>
                          <a:effectLst/>
                          <a:latin typeface="微軟正黑體" panose="020B0604030504040204" pitchFamily="34" charset="-120"/>
                          <a:ea typeface="微軟正黑體" panose="020B0604030504040204" pitchFamily="34" charset="-120"/>
                        </a:rPr>
                        <a:t>)</a:t>
                      </a:r>
                      <a:endParaRPr lang="zh-TW" sz="1800" b="0"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a:p>
                  </a:txBody>
                  <a:tcPr/>
                </a:tc>
                <a:extLst>
                  <a:ext uri="{0D108BD9-81ED-4DB2-BD59-A6C34878D82A}">
                    <a16:rowId xmlns:a16="http://schemas.microsoft.com/office/drawing/2014/main" xmlns="" val="4155751813"/>
                  </a:ext>
                </a:extLst>
              </a:tr>
              <a:tr h="1112508">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spcAft>
                          <a:spcPts val="0"/>
                        </a:spcAft>
                      </a:pPr>
                      <a:r>
                        <a:rPr lang="zh-TW" sz="1800" b="0" kern="0">
                          <a:solidFill>
                            <a:schemeClr val="tx1"/>
                          </a:solidFill>
                          <a:effectLst/>
                          <a:latin typeface="微軟正黑體" panose="020B0604030504040204" pitchFamily="34" charset="-120"/>
                          <a:ea typeface="微軟正黑體" panose="020B0604030504040204" pitchFamily="34" charset="-120"/>
                        </a:rPr>
                        <a:t>男</a:t>
                      </a:r>
                      <a:endParaRPr lang="zh-TW" sz="1800" b="0"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b="0" kern="0">
                          <a:solidFill>
                            <a:schemeClr val="tx1"/>
                          </a:solidFill>
                          <a:effectLst/>
                          <a:latin typeface="微軟正黑體" panose="020B0604030504040204" pitchFamily="34" charset="-120"/>
                          <a:ea typeface="微軟正黑體" panose="020B0604030504040204" pitchFamily="34" charset="-120"/>
                        </a:rPr>
                        <a:t>女</a:t>
                      </a:r>
                      <a:endParaRPr lang="zh-TW" sz="1800" b="0"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b="0" kern="0" dirty="0">
                          <a:solidFill>
                            <a:schemeClr val="tx1"/>
                          </a:solidFill>
                          <a:effectLst/>
                          <a:latin typeface="微軟正黑體" panose="020B0604030504040204" pitchFamily="34" charset="-120"/>
                          <a:ea typeface="微軟正黑體" panose="020B0604030504040204" pitchFamily="34" charset="-120"/>
                        </a:rPr>
                        <a:t>男</a:t>
                      </a:r>
                      <a:endParaRPr lang="zh-TW" sz="1800" b="0"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b="0" kern="0">
                          <a:solidFill>
                            <a:schemeClr val="tx1"/>
                          </a:solidFill>
                          <a:effectLst/>
                          <a:latin typeface="微軟正黑體" panose="020B0604030504040204" pitchFamily="34" charset="-120"/>
                          <a:ea typeface="微軟正黑體" panose="020B0604030504040204" pitchFamily="34" charset="-120"/>
                        </a:rPr>
                        <a:t>女</a:t>
                      </a:r>
                      <a:endParaRPr lang="zh-TW" sz="1800" b="0"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b="0" kern="0" dirty="0">
                          <a:solidFill>
                            <a:schemeClr val="tx1"/>
                          </a:solidFill>
                          <a:effectLst/>
                          <a:latin typeface="微軟正黑體" panose="020B0604030504040204" pitchFamily="34" charset="-120"/>
                          <a:ea typeface="微軟正黑體" panose="020B0604030504040204" pitchFamily="34" charset="-120"/>
                        </a:rPr>
                        <a:t>男</a:t>
                      </a:r>
                      <a:endParaRPr lang="zh-TW" sz="1800" b="0"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b="0" kern="0" dirty="0">
                          <a:solidFill>
                            <a:schemeClr val="tx1"/>
                          </a:solidFill>
                          <a:effectLst/>
                          <a:latin typeface="微軟正黑體" panose="020B0604030504040204" pitchFamily="34" charset="-120"/>
                          <a:ea typeface="微軟正黑體" panose="020B0604030504040204" pitchFamily="34" charset="-120"/>
                        </a:rPr>
                        <a:t>女</a:t>
                      </a:r>
                      <a:endParaRPr lang="zh-TW" sz="1800" b="0"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857257960"/>
                  </a:ext>
                </a:extLst>
              </a:tr>
            </a:tbl>
          </a:graphicData>
        </a:graphic>
      </p:graphicFrame>
      <p:sp>
        <p:nvSpPr>
          <p:cNvPr id="11" name="圓角矩形 10"/>
          <p:cNvSpPr/>
          <p:nvPr/>
        </p:nvSpPr>
        <p:spPr>
          <a:xfrm>
            <a:off x="107047" y="3798916"/>
            <a:ext cx="5980175" cy="1014153"/>
          </a:xfrm>
          <a:prstGeom prst="roundRect">
            <a:avLst/>
          </a:prstGeom>
          <a:noFill/>
          <a:ln w="63500">
            <a:solidFill>
              <a:srgbClr val="FF0000">
                <a:alpha val="40000"/>
              </a:srgbClr>
            </a:solidFill>
          </a:ln>
          <a:effectLst>
            <a:glow rad="228600">
              <a:srgbClr val="FF00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2" name="文字方塊 11"/>
          <p:cNvSpPr txBox="1"/>
          <p:nvPr/>
        </p:nvSpPr>
        <p:spPr>
          <a:xfrm>
            <a:off x="8198762" y="221158"/>
            <a:ext cx="3993238" cy="707886"/>
          </a:xfrm>
          <a:prstGeom prst="rect">
            <a:avLst/>
          </a:prstGeom>
          <a:noFill/>
        </p:spPr>
        <p:txBody>
          <a:bodyPr wrap="square" rtlCol="0">
            <a:spAutoFit/>
          </a:bodyPr>
          <a:lstStyle/>
          <a:p>
            <a:r>
              <a:rPr lang="zh-TW" altLang="en-US" sz="4000" b="1" dirty="0">
                <a:solidFill>
                  <a:srgbClr val="FF0000"/>
                </a:solidFill>
              </a:rPr>
              <a:t>（</a:t>
            </a:r>
            <a:r>
              <a:rPr lang="zh-TW" altLang="en-US" sz="4000" b="1" dirty="0" smtClean="0">
                <a:solidFill>
                  <a:srgbClr val="FF0000"/>
                </a:solidFill>
              </a:rPr>
              <a:t>教務處註冊</a:t>
            </a:r>
            <a:r>
              <a:rPr lang="zh-TW" altLang="en-US" sz="4000" b="1" dirty="0">
                <a:solidFill>
                  <a:srgbClr val="FF0000"/>
                </a:solidFill>
              </a:rPr>
              <a:t>組）</a:t>
            </a:r>
          </a:p>
        </p:txBody>
      </p:sp>
    </p:spTree>
    <p:extLst>
      <p:ext uri="{BB962C8B-B14F-4D97-AF65-F5344CB8AC3E}">
        <p14:creationId xmlns:p14="http://schemas.microsoft.com/office/powerpoint/2010/main" val="253798853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8906993"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zh-TW" sz="3800" dirty="0">
                <a:solidFill>
                  <a:schemeClr val="accent6">
                    <a:lumMod val="50000"/>
                  </a:schemeClr>
                </a:solidFill>
              </a:rPr>
              <a:t>表</a:t>
            </a:r>
            <a:r>
              <a:rPr lang="en-US" altLang="zh-TW" sz="3800" dirty="0" smtClean="0">
                <a:solidFill>
                  <a:schemeClr val="accent6">
                    <a:lumMod val="50000"/>
                  </a:schemeClr>
                </a:solidFill>
              </a:rPr>
              <a:t>4-4-2 </a:t>
            </a:r>
            <a:r>
              <a:rPr lang="zh-TW" altLang="zh-TW" sz="3800" dirty="0" smtClean="0">
                <a:solidFill>
                  <a:schemeClr val="accent6">
                    <a:lumMod val="50000"/>
                  </a:schemeClr>
                </a:solidFill>
              </a:rPr>
              <a:t>學生</a:t>
            </a:r>
            <a:r>
              <a:rPr lang="zh-TW" altLang="zh-TW" sz="3800" dirty="0">
                <a:solidFill>
                  <a:schemeClr val="accent6">
                    <a:lumMod val="50000"/>
                  </a:schemeClr>
                </a:solidFill>
              </a:rPr>
              <a:t>延長修業年限統計表</a:t>
            </a:r>
            <a:endParaRPr lang="zh-CN" altLang="en-US" sz="38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8</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9" name="矩形 8"/>
          <p:cNvSpPr/>
          <p:nvPr/>
        </p:nvSpPr>
        <p:spPr>
          <a:xfrm>
            <a:off x="292983" y="4019550"/>
            <a:ext cx="11622792" cy="2705100"/>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0" name="矩形 9"/>
          <p:cNvSpPr/>
          <p:nvPr/>
        </p:nvSpPr>
        <p:spPr>
          <a:xfrm>
            <a:off x="287246" y="4142676"/>
            <a:ext cx="11599952" cy="2954655"/>
          </a:xfrm>
          <a:prstGeom prst="rect">
            <a:avLst/>
          </a:prstGeom>
        </p:spPr>
        <p:txBody>
          <a:bodyPr wrap="square">
            <a:spAutoFit/>
          </a:bodyPr>
          <a:lstStyle/>
          <a:p>
            <a:pPr>
              <a:spcAft>
                <a:spcPts val="0"/>
              </a:spcAft>
            </a:pPr>
            <a:r>
              <a:rPr lang="en-US" altLang="zh-TW" sz="2400" b="1" dirty="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新增選項</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zh-TW" sz="2400" b="1" kern="0" dirty="0">
                <a:solidFill>
                  <a:srgbClr val="FF0000"/>
                </a:solidFill>
                <a:latin typeface="微軟正黑體" panose="020B0604030504040204" pitchFamily="34" charset="-120"/>
                <a:ea typeface="微軟正黑體" panose="020B0604030504040204" pitchFamily="34" charset="-120"/>
              </a:rPr>
              <a:t>申請延長修業年限因素</a:t>
            </a:r>
            <a:endParaRPr lang="zh-TW" altLang="zh-TW" sz="2400" b="1" kern="100" dirty="0">
              <a:solidFill>
                <a:srgbClr val="FF0000"/>
              </a:solidFill>
              <a:latin typeface="微軟正黑體" panose="020B0604030504040204" pitchFamily="34" charset="-120"/>
              <a:ea typeface="微軟正黑體" panose="020B0604030504040204" pitchFamily="34" charset="-120"/>
            </a:endParaRPr>
          </a:p>
          <a:p>
            <a:pPr indent="-342900">
              <a:buFont typeface="Wingdings" panose="05000000000000000000" pitchFamily="2" charset="2"/>
              <a:buChar char="u"/>
              <a:defRPr/>
            </a:pPr>
            <a:r>
              <a:rPr lang="zh-TW" altLang="en-US" sz="2400" dirty="0" smtClean="0">
                <a:latin typeface="微軟正黑體" panose="020B0604030504040204" pitchFamily="34" charset="-120"/>
                <a:ea typeface="微軟正黑體" panose="020B0604030504040204" pitchFamily="34" charset="-120"/>
              </a:rPr>
              <a:t>新增</a:t>
            </a:r>
            <a:r>
              <a:rPr lang="zh-TW" altLang="en-US" sz="2400" b="1" dirty="0" smtClean="0">
                <a:solidFill>
                  <a:srgbClr val="FF0000"/>
                </a:solidFill>
                <a:latin typeface="微軟正黑體" panose="020B0604030504040204" pitchFamily="34" charset="-120"/>
                <a:ea typeface="微軟正黑體" panose="020B0604030504040204" pitchFamily="34" charset="-120"/>
              </a:rPr>
              <a:t>「因修讀教育學程（學分學程）因素」、「因病因素」及「因個人因素」</a:t>
            </a:r>
            <a:r>
              <a:rPr lang="zh-TW" altLang="en-US" sz="2400" dirty="0" smtClean="0">
                <a:latin typeface="微軟正黑體" panose="020B0604030504040204" pitchFamily="34" charset="-120"/>
                <a:ea typeface="微軟正黑體" panose="020B0604030504040204" pitchFamily="34" charset="-120"/>
              </a:rPr>
              <a:t>等三</a:t>
            </a:r>
            <a:endParaRPr lang="en-US" altLang="zh-TW" sz="2400" dirty="0" smtClean="0">
              <a:latin typeface="微軟正黑體" panose="020B0604030504040204" pitchFamily="34" charset="-120"/>
              <a:ea typeface="微軟正黑體" panose="020B0604030504040204" pitchFamily="34" charset="-120"/>
            </a:endParaRPr>
          </a:p>
          <a:p>
            <a:pPr>
              <a:defRPr/>
            </a:pPr>
            <a:r>
              <a:rPr lang="en-US" altLang="zh-TW" sz="2400" dirty="0">
                <a:latin typeface="微軟正黑體" panose="020B0604030504040204" pitchFamily="34" charset="-120"/>
                <a:ea typeface="微軟正黑體" panose="020B0604030504040204" pitchFamily="34" charset="-120"/>
              </a:rPr>
              <a:t> </a:t>
            </a:r>
            <a:r>
              <a:rPr lang="en-US" altLang="zh-TW" sz="2400" dirty="0" smtClean="0">
                <a:latin typeface="微軟正黑體" panose="020B0604030504040204" pitchFamily="34" charset="-120"/>
                <a:ea typeface="微軟正黑體" panose="020B0604030504040204" pitchFamily="34" charset="-120"/>
              </a:rPr>
              <a:t>   </a:t>
            </a:r>
            <a:r>
              <a:rPr lang="zh-TW" altLang="en-US" sz="2400" dirty="0" smtClean="0">
                <a:latin typeface="微軟正黑體" panose="020B0604030504040204" pitchFamily="34" charset="-120"/>
                <a:ea typeface="微軟正黑體" panose="020B0604030504040204" pitchFamily="34" charset="-120"/>
              </a:rPr>
              <a:t>個因素。</a:t>
            </a:r>
            <a:endParaRPr lang="en-US" altLang="zh-TW" sz="2400" dirty="0">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u"/>
              <a:defRPr/>
            </a:pPr>
            <a:r>
              <a:rPr lang="zh-TW" altLang="zh-TW" sz="2400" b="1" dirty="0">
                <a:solidFill>
                  <a:srgbClr val="FF0000"/>
                </a:solidFill>
                <a:latin typeface="微軟正黑體" panose="020B0604030504040204" pitchFamily="34" charset="-120"/>
                <a:ea typeface="微軟正黑體" panose="020B0604030504040204" pitchFamily="34" charset="-120"/>
              </a:rPr>
              <a:t>因修讀教育學程（學分學程）因素</a:t>
            </a:r>
            <a:r>
              <a:rPr lang="zh-TW" altLang="zh-TW" sz="2400" dirty="0">
                <a:latin typeface="微軟正黑體" panose="020B0604030504040204" pitchFamily="34" charset="-120"/>
                <a:ea typeface="微軟正黑體" panose="020B0604030504040204" pitchFamily="34" charset="-120"/>
              </a:rPr>
              <a:t>：係指學生因修讀教育學程或其他學分學</a:t>
            </a:r>
            <a:r>
              <a:rPr lang="zh-TW" altLang="zh-TW" sz="2400" dirty="0" smtClean="0">
                <a:latin typeface="微軟正黑體" panose="020B0604030504040204" pitchFamily="34" charset="-120"/>
                <a:ea typeface="微軟正黑體" panose="020B0604030504040204" pitchFamily="34" charset="-120"/>
              </a:rPr>
              <a:t>程因素。</a:t>
            </a:r>
            <a:endParaRPr lang="en-US" altLang="zh-TW" sz="2400" dirty="0" smtClean="0">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u"/>
              <a:defRPr/>
            </a:pPr>
            <a:r>
              <a:rPr lang="zh-TW" altLang="zh-TW" sz="2400" b="1" dirty="0">
                <a:solidFill>
                  <a:srgbClr val="FF0000"/>
                </a:solidFill>
                <a:latin typeface="微軟正黑體" panose="020B0604030504040204" pitchFamily="34" charset="-120"/>
                <a:ea typeface="微軟正黑體" panose="020B0604030504040204" pitchFamily="34" charset="-120"/>
              </a:rPr>
              <a:t>因病因素</a:t>
            </a:r>
            <a:r>
              <a:rPr lang="zh-TW" altLang="zh-TW" sz="2400" dirty="0">
                <a:latin typeface="微軟正黑體" panose="020B0604030504040204" pitchFamily="34" charset="-120"/>
                <a:ea typeface="微軟正黑體" panose="020B0604030504040204" pitchFamily="34" charset="-120"/>
              </a:rPr>
              <a:t>：係指學生因身心狀況不佳。</a:t>
            </a:r>
            <a:endParaRPr lang="en-US" altLang="zh-TW" sz="2400" dirty="0">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u"/>
              <a:defRPr/>
            </a:pPr>
            <a:r>
              <a:rPr lang="zh-TW" altLang="zh-TW" sz="2400" b="1" dirty="0">
                <a:solidFill>
                  <a:srgbClr val="FF0000"/>
                </a:solidFill>
                <a:latin typeface="微軟正黑體" panose="020B0604030504040204" pitchFamily="34" charset="-120"/>
                <a:ea typeface="微軟正黑體" panose="020B0604030504040204" pitchFamily="34" charset="-120"/>
              </a:rPr>
              <a:t>因個人因素</a:t>
            </a:r>
            <a:r>
              <a:rPr lang="zh-TW" altLang="zh-TW" sz="2400" dirty="0">
                <a:latin typeface="微軟正黑體" panose="020B0604030504040204" pitchFamily="34" charset="-120"/>
                <a:ea typeface="微軟正黑體" panose="020B0604030504040204" pitchFamily="34" charset="-120"/>
              </a:rPr>
              <a:t>：係指學生因個人生涯規劃、家庭經濟</a:t>
            </a:r>
            <a:r>
              <a:rPr lang="en-US" altLang="zh-TW" sz="2400" dirty="0">
                <a:latin typeface="微軟正黑體" panose="020B0604030504040204" pitchFamily="34" charset="-120"/>
                <a:ea typeface="微軟正黑體" panose="020B0604030504040204" pitchFamily="34" charset="-120"/>
              </a:rPr>
              <a:t>…</a:t>
            </a:r>
            <a:r>
              <a:rPr lang="zh-TW" altLang="zh-TW" sz="2400" dirty="0">
                <a:latin typeface="微軟正黑體" panose="020B0604030504040204" pitchFamily="34" charset="-120"/>
                <a:ea typeface="微軟正黑體" panose="020B0604030504040204" pitchFamily="34" charset="-120"/>
              </a:rPr>
              <a:t>等因素。</a:t>
            </a:r>
            <a:endParaRPr lang="en-US" altLang="zh-TW" sz="2400" dirty="0">
              <a:latin typeface="微軟正黑體" panose="020B0604030504040204" pitchFamily="34" charset="-120"/>
              <a:ea typeface="微軟正黑體" panose="020B0604030504040204" pitchFamily="34" charset="-120"/>
            </a:endParaRPr>
          </a:p>
          <a:p>
            <a:pPr>
              <a:defRPr/>
            </a:pPr>
            <a:r>
              <a:rPr lang="en-US" altLang="zh-TW" dirty="0" smtClean="0">
                <a:latin typeface="微軟正黑體" panose="020B0604030504040204" pitchFamily="34" charset="-120"/>
                <a:ea typeface="微軟正黑體" panose="020B0604030504040204" pitchFamily="34" charset="-120"/>
              </a:rPr>
              <a:t>                                                                                          </a:t>
            </a:r>
            <a:r>
              <a:rPr lang="zh-TW" altLang="zh-TW" dirty="0" smtClean="0">
                <a:latin typeface="微軟正黑體" panose="020B0604030504040204" pitchFamily="34" charset="-120"/>
                <a:ea typeface="微軟正黑體" panose="020B0604030504040204" pitchFamily="34" charset="-120"/>
              </a:rPr>
              <a:t>【</a:t>
            </a:r>
            <a:r>
              <a:rPr lang="en-US" altLang="zh-TW" dirty="0" smtClean="0">
                <a:latin typeface="微軟正黑體" panose="020B0604030504040204" pitchFamily="34" charset="-120"/>
                <a:ea typeface="微軟正黑體" panose="020B0604030504040204" pitchFamily="34" charset="-120"/>
              </a:rPr>
              <a:t>107</a:t>
            </a:r>
            <a:r>
              <a:rPr lang="zh-TW" altLang="zh-TW" dirty="0" smtClean="0">
                <a:latin typeface="微軟正黑體" panose="020B0604030504040204" pitchFamily="34" charset="-120"/>
                <a:ea typeface="微軟正黑體" panose="020B0604030504040204" pitchFamily="34" charset="-120"/>
              </a:rPr>
              <a:t>年</a:t>
            </a:r>
            <a:r>
              <a:rPr lang="en-US" altLang="zh-TW" dirty="0" smtClean="0">
                <a:latin typeface="微軟正黑體" panose="020B0604030504040204" pitchFamily="34" charset="-120"/>
                <a:ea typeface="微軟正黑體" panose="020B0604030504040204" pitchFamily="34" charset="-120"/>
              </a:rPr>
              <a:t>03</a:t>
            </a:r>
            <a:r>
              <a:rPr lang="zh-TW" altLang="zh-TW" dirty="0" smtClean="0">
                <a:latin typeface="微軟正黑體" panose="020B0604030504040204" pitchFamily="34" charset="-120"/>
                <a:ea typeface="微軟正黑體" panose="020B0604030504040204" pitchFamily="34" charset="-120"/>
              </a:rPr>
              <a:t>月</a:t>
            </a:r>
            <a:r>
              <a:rPr lang="zh-TW" altLang="zh-TW" dirty="0">
                <a:latin typeface="微軟正黑體" panose="020B0604030504040204" pitchFamily="34" charset="-120"/>
                <a:ea typeface="微軟正黑體" panose="020B0604030504040204" pitchFamily="34" charset="-120"/>
              </a:rPr>
              <a:t>因應「</a:t>
            </a:r>
            <a:r>
              <a:rPr lang="zh-TW" altLang="en-US" dirty="0">
                <a:latin typeface="微軟正黑體" panose="020B0604030504040204" pitchFamily="34" charset="-120"/>
                <a:ea typeface="微軟正黑體" panose="020B0604030504040204" pitchFamily="34" charset="-120"/>
              </a:rPr>
              <a:t>高等教育資訊整合平台</a:t>
            </a:r>
            <a:r>
              <a:rPr lang="zh-TW" altLang="zh-TW" dirty="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需求</a:t>
            </a:r>
            <a:r>
              <a:rPr lang="zh-TW" altLang="zh-TW" dirty="0" smtClean="0">
                <a:latin typeface="微軟正黑體" panose="020B0604030504040204" pitchFamily="34" charset="-120"/>
                <a:ea typeface="微軟正黑體" panose="020B0604030504040204" pitchFamily="34" charset="-120"/>
              </a:rPr>
              <a:t>增加</a:t>
            </a:r>
            <a:r>
              <a:rPr lang="zh-TW" altLang="en-US" dirty="0" smtClean="0">
                <a:latin typeface="微軟正黑體" panose="020B0604030504040204" pitchFamily="34" charset="-120"/>
                <a:ea typeface="微軟正黑體" panose="020B0604030504040204" pitchFamily="34" charset="-120"/>
              </a:rPr>
              <a:t>選項</a:t>
            </a:r>
            <a:r>
              <a:rPr lang="zh-TW" altLang="zh-TW" dirty="0" smtClean="0">
                <a:latin typeface="微軟正黑體" panose="020B0604030504040204" pitchFamily="34" charset="-120"/>
                <a:ea typeface="微軟正黑體" panose="020B0604030504040204" pitchFamily="34" charset="-120"/>
              </a:rPr>
              <a:t>】</a:t>
            </a:r>
            <a:endParaRPr lang="zh-TW" altLang="zh-TW" dirty="0">
              <a:latin typeface="微軟正黑體" panose="020B0604030504040204" pitchFamily="34" charset="-120"/>
              <a:ea typeface="微軟正黑體" panose="020B0604030504040204" pitchFamily="34" charset="-120"/>
            </a:endParaRPr>
          </a:p>
          <a:p>
            <a:pPr>
              <a:defRPr/>
            </a:pPr>
            <a:r>
              <a:rPr lang="en-US" altLang="zh-TW" sz="2400" dirty="0" smtClean="0">
                <a:latin typeface="微軟正黑體" panose="020B0604030504040204" pitchFamily="34" charset="-120"/>
                <a:ea typeface="微軟正黑體" panose="020B0604030504040204" pitchFamily="34" charset="-120"/>
              </a:rPr>
              <a:t>  </a:t>
            </a:r>
            <a:endParaRPr lang="zh-TW" altLang="zh-TW" sz="2000" dirty="0">
              <a:latin typeface="微軟正黑體" panose="020B0604030504040204" pitchFamily="34" charset="-120"/>
              <a:ea typeface="微軟正黑體" panose="020B0604030504040204" pitchFamily="34" charset="-120"/>
            </a:endParaRPr>
          </a:p>
        </p:txBody>
      </p:sp>
      <p:sp>
        <p:nvSpPr>
          <p:cNvPr id="5" name="投影片編號版面配置區 4"/>
          <p:cNvSpPr>
            <a:spLocks noGrp="1"/>
          </p:cNvSpPr>
          <p:nvPr>
            <p:ph type="sldNum" sz="quarter" idx="4"/>
          </p:nvPr>
        </p:nvSpPr>
        <p:spPr>
          <a:xfrm>
            <a:off x="9172574" y="6359525"/>
            <a:ext cx="2743200" cy="365125"/>
          </a:xfrm>
        </p:spPr>
        <p:txBody>
          <a:bodyPr/>
          <a:lstStyle/>
          <a:p>
            <a:fld id="{BA36ACD9-F410-4E0C-AA39-2C3CA9F8E6F8}" type="slidenum">
              <a:rPr lang="zh-TW" altLang="en-US" smtClean="0"/>
              <a:t>29</a:t>
            </a:fld>
            <a:endParaRPr lang="zh-TW" altLang="en-US" dirty="0"/>
          </a:p>
        </p:txBody>
      </p:sp>
      <p:graphicFrame>
        <p:nvGraphicFramePr>
          <p:cNvPr id="7" name="表格 6"/>
          <p:cNvGraphicFramePr>
            <a:graphicFrameLocks noGrp="1"/>
          </p:cNvGraphicFramePr>
          <p:nvPr/>
        </p:nvGraphicFramePr>
        <p:xfrm>
          <a:off x="287246" y="1198561"/>
          <a:ext cx="11628528" cy="2618696"/>
        </p:xfrm>
        <a:graphic>
          <a:graphicData uri="http://schemas.openxmlformats.org/drawingml/2006/table">
            <a:tbl>
              <a:tblPr firstRow="1" firstCol="1" bandRow="1">
                <a:tableStyleId>{5C22544A-7EE6-4342-B048-85BDC9FD1C3A}</a:tableStyleId>
              </a:tblPr>
              <a:tblGrid>
                <a:gridCol w="388087">
                  <a:extLst>
                    <a:ext uri="{9D8B030D-6E8A-4147-A177-3AD203B41FA5}">
                      <a16:colId xmlns:a16="http://schemas.microsoft.com/office/drawing/2014/main" xmlns="" val="2364322581"/>
                    </a:ext>
                  </a:extLst>
                </a:gridCol>
                <a:gridCol w="357572">
                  <a:extLst>
                    <a:ext uri="{9D8B030D-6E8A-4147-A177-3AD203B41FA5}">
                      <a16:colId xmlns:a16="http://schemas.microsoft.com/office/drawing/2014/main" xmlns="" val="1950562126"/>
                    </a:ext>
                  </a:extLst>
                </a:gridCol>
                <a:gridCol w="356790">
                  <a:extLst>
                    <a:ext uri="{9D8B030D-6E8A-4147-A177-3AD203B41FA5}">
                      <a16:colId xmlns:a16="http://schemas.microsoft.com/office/drawing/2014/main" xmlns="" val="1394176811"/>
                    </a:ext>
                  </a:extLst>
                </a:gridCol>
                <a:gridCol w="357572">
                  <a:extLst>
                    <a:ext uri="{9D8B030D-6E8A-4147-A177-3AD203B41FA5}">
                      <a16:colId xmlns:a16="http://schemas.microsoft.com/office/drawing/2014/main" xmlns="" val="60702957"/>
                    </a:ext>
                  </a:extLst>
                </a:gridCol>
                <a:gridCol w="357572">
                  <a:extLst>
                    <a:ext uri="{9D8B030D-6E8A-4147-A177-3AD203B41FA5}">
                      <a16:colId xmlns:a16="http://schemas.microsoft.com/office/drawing/2014/main" xmlns="" val="1625977787"/>
                    </a:ext>
                  </a:extLst>
                </a:gridCol>
                <a:gridCol w="554745">
                  <a:extLst>
                    <a:ext uri="{9D8B030D-6E8A-4147-A177-3AD203B41FA5}">
                      <a16:colId xmlns:a16="http://schemas.microsoft.com/office/drawing/2014/main" xmlns="" val="1901959625"/>
                    </a:ext>
                  </a:extLst>
                </a:gridCol>
                <a:gridCol w="4367380">
                  <a:extLst>
                    <a:ext uri="{9D8B030D-6E8A-4147-A177-3AD203B41FA5}">
                      <a16:colId xmlns:a16="http://schemas.microsoft.com/office/drawing/2014/main" xmlns="" val="1207182004"/>
                    </a:ext>
                  </a:extLst>
                </a:gridCol>
                <a:gridCol w="984922">
                  <a:extLst>
                    <a:ext uri="{9D8B030D-6E8A-4147-A177-3AD203B41FA5}">
                      <a16:colId xmlns:a16="http://schemas.microsoft.com/office/drawing/2014/main" xmlns="" val="1972922529"/>
                    </a:ext>
                  </a:extLst>
                </a:gridCol>
                <a:gridCol w="769257">
                  <a:extLst>
                    <a:ext uri="{9D8B030D-6E8A-4147-A177-3AD203B41FA5}">
                      <a16:colId xmlns:a16="http://schemas.microsoft.com/office/drawing/2014/main" xmlns="" val="3657705579"/>
                    </a:ext>
                  </a:extLst>
                </a:gridCol>
                <a:gridCol w="725714">
                  <a:extLst>
                    <a:ext uri="{9D8B030D-6E8A-4147-A177-3AD203B41FA5}">
                      <a16:colId xmlns:a16="http://schemas.microsoft.com/office/drawing/2014/main" xmlns="" val="1219627114"/>
                    </a:ext>
                  </a:extLst>
                </a:gridCol>
                <a:gridCol w="783772">
                  <a:extLst>
                    <a:ext uri="{9D8B030D-6E8A-4147-A177-3AD203B41FA5}">
                      <a16:colId xmlns:a16="http://schemas.microsoft.com/office/drawing/2014/main" xmlns="" val="2108746168"/>
                    </a:ext>
                  </a:extLst>
                </a:gridCol>
                <a:gridCol w="870857">
                  <a:extLst>
                    <a:ext uri="{9D8B030D-6E8A-4147-A177-3AD203B41FA5}">
                      <a16:colId xmlns:a16="http://schemas.microsoft.com/office/drawing/2014/main" xmlns="" val="1003199979"/>
                    </a:ext>
                  </a:extLst>
                </a:gridCol>
                <a:gridCol w="754288">
                  <a:extLst>
                    <a:ext uri="{9D8B030D-6E8A-4147-A177-3AD203B41FA5}">
                      <a16:colId xmlns:a16="http://schemas.microsoft.com/office/drawing/2014/main" xmlns="" val="4195768103"/>
                    </a:ext>
                  </a:extLst>
                </a:gridCol>
              </a:tblGrid>
              <a:tr h="429323">
                <a:tc rowSpan="3">
                  <a:txBody>
                    <a:bodyPr/>
                    <a:lstStyle/>
                    <a:p>
                      <a:pPr marL="71755" marR="71755" algn="ctr">
                        <a:spcAft>
                          <a:spcPts val="0"/>
                        </a:spcAft>
                      </a:pPr>
                      <a:r>
                        <a:rPr lang="zh-TW" sz="1800" b="0" kern="0">
                          <a:solidFill>
                            <a:schemeClr val="tx1"/>
                          </a:solidFill>
                          <a:effectLst/>
                          <a:latin typeface="微軟正黑體" panose="020B0604030504040204" pitchFamily="34" charset="-120"/>
                          <a:ea typeface="微軟正黑體" panose="020B0604030504040204" pitchFamily="34" charset="-120"/>
                        </a:rPr>
                        <a:t>學年度</a:t>
                      </a:r>
                      <a:endParaRPr lang="zh-TW" sz="1800" b="0"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vert="eaVert"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rowSpan="3">
                  <a:txBody>
                    <a:bodyPr/>
                    <a:lstStyle/>
                    <a:p>
                      <a:pPr marL="71755" marR="71755" algn="ctr">
                        <a:spcAft>
                          <a:spcPts val="0"/>
                        </a:spcAft>
                      </a:pPr>
                      <a:r>
                        <a:rPr lang="zh-TW" sz="1800" b="0" kern="0">
                          <a:solidFill>
                            <a:schemeClr val="tx1"/>
                          </a:solidFill>
                          <a:effectLst/>
                          <a:latin typeface="微軟正黑體" panose="020B0604030504040204" pitchFamily="34" charset="-120"/>
                          <a:ea typeface="微軟正黑體" panose="020B0604030504040204" pitchFamily="34" charset="-120"/>
                        </a:rPr>
                        <a:t>學期</a:t>
                      </a:r>
                      <a:endParaRPr lang="zh-TW" sz="1800" b="0"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rowSpan="3">
                  <a:txBody>
                    <a:bodyPr/>
                    <a:lstStyle/>
                    <a:p>
                      <a:pPr marL="71755" marR="71755" algn="ctr">
                        <a:spcAft>
                          <a:spcPts val="0"/>
                        </a:spcAft>
                      </a:pPr>
                      <a:r>
                        <a:rPr lang="zh-TW" sz="1800" b="0" kern="0">
                          <a:solidFill>
                            <a:schemeClr val="tx1"/>
                          </a:solidFill>
                          <a:effectLst/>
                          <a:latin typeface="微軟正黑體" panose="020B0604030504040204" pitchFamily="34" charset="-120"/>
                          <a:ea typeface="微軟正黑體" panose="020B0604030504040204" pitchFamily="34" charset="-120"/>
                        </a:rPr>
                        <a:t>學院</a:t>
                      </a:r>
                      <a:endParaRPr lang="zh-TW" sz="1800" b="0"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rowSpan="3">
                  <a:txBody>
                    <a:bodyPr/>
                    <a:lstStyle/>
                    <a:p>
                      <a:pPr marL="71755" marR="71755" algn="ctr">
                        <a:spcAft>
                          <a:spcPts val="0"/>
                        </a:spcAft>
                      </a:pPr>
                      <a:r>
                        <a:rPr lang="zh-TW" sz="1800" b="0" kern="0">
                          <a:solidFill>
                            <a:schemeClr val="tx1"/>
                          </a:solidFill>
                          <a:effectLst/>
                          <a:latin typeface="微軟正黑體" panose="020B0604030504040204" pitchFamily="34" charset="-120"/>
                          <a:ea typeface="微軟正黑體" panose="020B0604030504040204" pitchFamily="34" charset="-120"/>
                        </a:rPr>
                        <a:t>系所</a:t>
                      </a:r>
                      <a:endParaRPr lang="zh-TW" sz="1800" b="0"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rowSpan="3">
                  <a:txBody>
                    <a:bodyPr/>
                    <a:lstStyle/>
                    <a:p>
                      <a:pPr marL="71755" marR="71755" algn="ctr">
                        <a:spcAft>
                          <a:spcPts val="0"/>
                        </a:spcAft>
                      </a:pPr>
                      <a:r>
                        <a:rPr lang="zh-TW" sz="1800" b="0" kern="0">
                          <a:solidFill>
                            <a:schemeClr val="tx1"/>
                          </a:solidFill>
                          <a:effectLst/>
                          <a:latin typeface="微軟正黑體" panose="020B0604030504040204" pitchFamily="34" charset="-120"/>
                          <a:ea typeface="微軟正黑體" panose="020B0604030504040204" pitchFamily="34" charset="-120"/>
                        </a:rPr>
                        <a:t>學制</a:t>
                      </a:r>
                      <a:endParaRPr lang="zh-TW" sz="1800" b="0"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rowSpan="3">
                  <a:txBody>
                    <a:bodyPr/>
                    <a:lstStyle/>
                    <a:p>
                      <a:pPr marL="71755" marR="71755" algn="ctr">
                        <a:spcAft>
                          <a:spcPts val="0"/>
                        </a:spcAft>
                      </a:pPr>
                      <a:r>
                        <a:rPr lang="zh-TW" sz="1800" b="0" kern="0">
                          <a:solidFill>
                            <a:schemeClr val="tx1"/>
                          </a:solidFill>
                          <a:effectLst/>
                          <a:latin typeface="微軟正黑體" panose="020B0604030504040204" pitchFamily="34" charset="-120"/>
                          <a:ea typeface="微軟正黑體" panose="020B0604030504040204" pitchFamily="34" charset="-120"/>
                        </a:rPr>
                        <a:t>延長修業學期數</a:t>
                      </a:r>
                      <a:endParaRPr lang="zh-TW" sz="1800" b="0"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vert="eaVert"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rowSpan="3">
                  <a:txBody>
                    <a:bodyPr/>
                    <a:lstStyle/>
                    <a:p>
                      <a:pPr algn="ctr">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申請延長修業年限因素</a:t>
                      </a:r>
                      <a:endParaRPr lang="zh-TW" sz="1800" b="1" kern="100" dirty="0">
                        <a:solidFill>
                          <a:srgbClr val="FF0000"/>
                        </a:solidFill>
                        <a:effectLst/>
                        <a:latin typeface="微軟正黑體" panose="020B0604030504040204" pitchFamily="34" charset="-120"/>
                        <a:ea typeface="微軟正黑體" panose="020B0604030504040204" pitchFamily="34" charset="-12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gridSpan="6">
                  <a:txBody>
                    <a:bodyPr/>
                    <a:lstStyle/>
                    <a:p>
                      <a:pPr algn="ctr">
                        <a:spcAft>
                          <a:spcPts val="0"/>
                        </a:spcAft>
                      </a:pPr>
                      <a:r>
                        <a:rPr lang="zh-TW" sz="1800" b="0" kern="0">
                          <a:solidFill>
                            <a:schemeClr val="tx1"/>
                          </a:solidFill>
                          <a:effectLst/>
                          <a:latin typeface="微軟正黑體" panose="020B0604030504040204" pitchFamily="34" charset="-120"/>
                          <a:ea typeface="微軟正黑體" panose="020B0604030504040204" pitchFamily="34" charset="-120"/>
                        </a:rPr>
                        <a:t>延修生人數</a:t>
                      </a:r>
                      <a:endParaRPr lang="zh-TW" sz="1800" b="0"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xmlns="" val="2540392766"/>
                  </a:ext>
                </a:extLst>
              </a:tr>
              <a:tr h="1076865">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gridSpan="2">
                  <a:txBody>
                    <a:bodyPr/>
                    <a:lstStyle/>
                    <a:p>
                      <a:pPr algn="ctr">
                        <a:spcAft>
                          <a:spcPts val="0"/>
                        </a:spcAft>
                      </a:pPr>
                      <a:r>
                        <a:rPr lang="zh-TW" sz="1800" b="0" kern="0">
                          <a:solidFill>
                            <a:schemeClr val="tx1"/>
                          </a:solidFill>
                          <a:effectLst/>
                          <a:latin typeface="微軟正黑體" panose="020B0604030504040204" pitchFamily="34" charset="-120"/>
                          <a:ea typeface="微軟正黑體" panose="020B0604030504040204" pitchFamily="34" charset="-120"/>
                        </a:rPr>
                        <a:t>非原住民學生</a:t>
                      </a:r>
                      <a:endParaRPr lang="zh-TW" sz="1800" b="0"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a:p>
                  </a:txBody>
                  <a:tcPr/>
                </a:tc>
                <a:tc gridSpan="2">
                  <a:txBody>
                    <a:bodyPr/>
                    <a:lstStyle/>
                    <a:p>
                      <a:pPr algn="ctr">
                        <a:spcAft>
                          <a:spcPts val="0"/>
                        </a:spcAft>
                      </a:pPr>
                      <a:r>
                        <a:rPr lang="zh-TW" sz="1800" b="0" kern="0" dirty="0" smtClean="0">
                          <a:solidFill>
                            <a:schemeClr val="tx1"/>
                          </a:solidFill>
                          <a:effectLst/>
                          <a:latin typeface="微軟正黑體" panose="020B0604030504040204" pitchFamily="34" charset="-120"/>
                          <a:ea typeface="微軟正黑體" panose="020B0604030504040204" pitchFamily="34" charset="-120"/>
                        </a:rPr>
                        <a:t>原住民學生</a:t>
                      </a:r>
                      <a:endParaRPr lang="zh-TW" sz="1800" b="0"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a:p>
                  </a:txBody>
                  <a:tcPr/>
                </a:tc>
                <a:tc gridSpan="2">
                  <a:txBody>
                    <a:bodyPr/>
                    <a:lstStyle/>
                    <a:p>
                      <a:pPr algn="ctr">
                        <a:spcAft>
                          <a:spcPts val="0"/>
                        </a:spcAft>
                      </a:pPr>
                      <a:r>
                        <a:rPr lang="zh-TW" sz="1800" b="0" kern="0" dirty="0">
                          <a:solidFill>
                            <a:schemeClr val="tx1"/>
                          </a:solidFill>
                          <a:effectLst/>
                          <a:latin typeface="微軟正黑體" panose="020B0604030504040204" pitchFamily="34" charset="-120"/>
                          <a:ea typeface="微軟正黑體" panose="020B0604030504040204" pitchFamily="34" charset="-120"/>
                        </a:rPr>
                        <a:t>小</a:t>
                      </a:r>
                      <a:r>
                        <a:rPr lang="zh-TW" sz="1800" b="0" kern="0" dirty="0" smtClean="0">
                          <a:solidFill>
                            <a:schemeClr val="tx1"/>
                          </a:solidFill>
                          <a:effectLst/>
                          <a:latin typeface="微軟正黑體" panose="020B0604030504040204" pitchFamily="34" charset="-120"/>
                          <a:ea typeface="微軟正黑體" panose="020B0604030504040204" pitchFamily="34" charset="-120"/>
                        </a:rPr>
                        <a:t>計</a:t>
                      </a:r>
                      <a:endParaRPr lang="en-US" altLang="zh-TW" sz="1800" b="0" kern="0" dirty="0" smtClean="0">
                        <a:solidFill>
                          <a:schemeClr val="tx1"/>
                        </a:solidFill>
                        <a:effectLst/>
                        <a:latin typeface="微軟正黑體" panose="020B0604030504040204" pitchFamily="34" charset="-120"/>
                        <a:ea typeface="微軟正黑體" panose="020B0604030504040204" pitchFamily="34" charset="-120"/>
                      </a:endParaRPr>
                    </a:p>
                    <a:p>
                      <a:pPr algn="ctr">
                        <a:spcAft>
                          <a:spcPts val="0"/>
                        </a:spcAft>
                      </a:pPr>
                      <a:r>
                        <a:rPr lang="en-US" sz="1800" b="0" kern="0" dirty="0" smtClean="0">
                          <a:solidFill>
                            <a:schemeClr val="tx1"/>
                          </a:solidFill>
                          <a:effectLst/>
                          <a:latin typeface="微軟正黑體" panose="020B0604030504040204" pitchFamily="34" charset="-120"/>
                          <a:ea typeface="微軟正黑體" panose="020B0604030504040204" pitchFamily="34" charset="-120"/>
                        </a:rPr>
                        <a:t>(</a:t>
                      </a:r>
                      <a:r>
                        <a:rPr lang="zh-TW" sz="1800" b="0" kern="0" dirty="0">
                          <a:solidFill>
                            <a:schemeClr val="tx1"/>
                          </a:solidFill>
                          <a:effectLst/>
                          <a:latin typeface="微軟正黑體" panose="020B0604030504040204" pitchFamily="34" charset="-120"/>
                          <a:ea typeface="微軟正黑體" panose="020B0604030504040204" pitchFamily="34" charset="-120"/>
                        </a:rPr>
                        <a:t>系統自動加總</a:t>
                      </a:r>
                      <a:r>
                        <a:rPr lang="en-US" sz="1800" b="0" kern="0" dirty="0">
                          <a:solidFill>
                            <a:schemeClr val="tx1"/>
                          </a:solidFill>
                          <a:effectLst/>
                          <a:latin typeface="微軟正黑體" panose="020B0604030504040204" pitchFamily="34" charset="-120"/>
                          <a:ea typeface="微軟正黑體" panose="020B0604030504040204" pitchFamily="34" charset="-120"/>
                        </a:rPr>
                        <a:t>)</a:t>
                      </a:r>
                      <a:endParaRPr lang="zh-TW" sz="1800" b="0"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a:p>
                  </a:txBody>
                  <a:tcPr/>
                </a:tc>
                <a:extLst>
                  <a:ext uri="{0D108BD9-81ED-4DB2-BD59-A6C34878D82A}">
                    <a16:rowId xmlns:a16="http://schemas.microsoft.com/office/drawing/2014/main" xmlns="" val="4155751813"/>
                  </a:ext>
                </a:extLst>
              </a:tr>
              <a:tr h="1112508">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spcAft>
                          <a:spcPts val="0"/>
                        </a:spcAft>
                      </a:pPr>
                      <a:r>
                        <a:rPr lang="zh-TW" sz="1800" b="0" kern="0">
                          <a:solidFill>
                            <a:schemeClr val="tx1"/>
                          </a:solidFill>
                          <a:effectLst/>
                          <a:latin typeface="微軟正黑體" panose="020B0604030504040204" pitchFamily="34" charset="-120"/>
                          <a:ea typeface="微軟正黑體" panose="020B0604030504040204" pitchFamily="34" charset="-120"/>
                        </a:rPr>
                        <a:t>男</a:t>
                      </a:r>
                      <a:endParaRPr lang="zh-TW" sz="1800" b="0"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b="0" kern="0">
                          <a:solidFill>
                            <a:schemeClr val="tx1"/>
                          </a:solidFill>
                          <a:effectLst/>
                          <a:latin typeface="微軟正黑體" panose="020B0604030504040204" pitchFamily="34" charset="-120"/>
                          <a:ea typeface="微軟正黑體" panose="020B0604030504040204" pitchFamily="34" charset="-120"/>
                        </a:rPr>
                        <a:t>女</a:t>
                      </a:r>
                      <a:endParaRPr lang="zh-TW" sz="1800" b="0"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b="0" kern="0" dirty="0">
                          <a:solidFill>
                            <a:schemeClr val="tx1"/>
                          </a:solidFill>
                          <a:effectLst/>
                          <a:latin typeface="微軟正黑體" panose="020B0604030504040204" pitchFamily="34" charset="-120"/>
                          <a:ea typeface="微軟正黑體" panose="020B0604030504040204" pitchFamily="34" charset="-120"/>
                        </a:rPr>
                        <a:t>男</a:t>
                      </a:r>
                      <a:endParaRPr lang="zh-TW" sz="1800" b="0"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b="0" kern="0">
                          <a:solidFill>
                            <a:schemeClr val="tx1"/>
                          </a:solidFill>
                          <a:effectLst/>
                          <a:latin typeface="微軟正黑體" panose="020B0604030504040204" pitchFamily="34" charset="-120"/>
                          <a:ea typeface="微軟正黑體" panose="020B0604030504040204" pitchFamily="34" charset="-120"/>
                        </a:rPr>
                        <a:t>女</a:t>
                      </a:r>
                      <a:endParaRPr lang="zh-TW" sz="1800" b="0"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b="0" kern="0" dirty="0">
                          <a:solidFill>
                            <a:schemeClr val="tx1"/>
                          </a:solidFill>
                          <a:effectLst/>
                          <a:latin typeface="微軟正黑體" panose="020B0604030504040204" pitchFamily="34" charset="-120"/>
                          <a:ea typeface="微軟正黑體" panose="020B0604030504040204" pitchFamily="34" charset="-120"/>
                        </a:rPr>
                        <a:t>男</a:t>
                      </a:r>
                      <a:endParaRPr lang="zh-TW" sz="1800" b="0"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TW" sz="1800" b="0" kern="0" dirty="0">
                          <a:solidFill>
                            <a:schemeClr val="tx1"/>
                          </a:solidFill>
                          <a:effectLst/>
                          <a:latin typeface="微軟正黑體" panose="020B0604030504040204" pitchFamily="34" charset="-120"/>
                          <a:ea typeface="微軟正黑體" panose="020B0604030504040204" pitchFamily="34" charset="-120"/>
                        </a:rPr>
                        <a:t>女</a:t>
                      </a:r>
                      <a:endParaRPr lang="zh-TW" sz="1800" b="0"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857257960"/>
                  </a:ext>
                </a:extLst>
              </a:tr>
            </a:tbl>
          </a:graphicData>
        </a:graphic>
      </p:graphicFrame>
      <p:sp>
        <p:nvSpPr>
          <p:cNvPr id="11" name="圓角矩形 10"/>
          <p:cNvSpPr/>
          <p:nvPr/>
        </p:nvSpPr>
        <p:spPr>
          <a:xfrm>
            <a:off x="107047" y="3798916"/>
            <a:ext cx="6252189" cy="1014153"/>
          </a:xfrm>
          <a:prstGeom prst="roundRect">
            <a:avLst/>
          </a:prstGeom>
          <a:noFill/>
          <a:ln w="63500">
            <a:solidFill>
              <a:srgbClr val="FF0000">
                <a:alpha val="40000"/>
              </a:srgbClr>
            </a:solidFill>
          </a:ln>
          <a:effectLst>
            <a:glow rad="228600">
              <a:srgbClr val="FF00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24495750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50"/>
          <p:cNvSpPr/>
          <p:nvPr/>
        </p:nvSpPr>
        <p:spPr>
          <a:xfrm>
            <a:off x="4649047" y="1443641"/>
            <a:ext cx="2736786" cy="2729348"/>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900" b="1" dirty="0" smtClean="0">
                <a:solidFill>
                  <a:schemeClr val="accent6">
                    <a:lumMod val="50000"/>
                  </a:schemeClr>
                </a:solidFill>
                <a:latin typeface="微軟正黑體" panose="020B0604030504040204" pitchFamily="34" charset="-120"/>
                <a:ea typeface="微軟正黑體" panose="020B0604030504040204" pitchFamily="34" charset="-120"/>
              </a:rPr>
              <a:t>1</a:t>
            </a:r>
            <a:endParaRPr lang="zh-CN" altLang="en-US" sz="9900" b="1" dirty="0">
              <a:solidFill>
                <a:schemeClr val="accent6">
                  <a:lumMod val="50000"/>
                </a:schemeClr>
              </a:solidFill>
              <a:latin typeface="微軟正黑體" panose="020B0604030504040204" pitchFamily="34" charset="-120"/>
              <a:ea typeface="微軟正黑體" panose="020B0604030504040204" pitchFamily="34" charset="-120"/>
            </a:endParaRPr>
          </a:p>
        </p:txBody>
      </p:sp>
      <p:sp>
        <p:nvSpPr>
          <p:cNvPr id="5" name="矩形 4"/>
          <p:cNvSpPr/>
          <p:nvPr/>
        </p:nvSpPr>
        <p:spPr>
          <a:xfrm>
            <a:off x="4738396" y="4631998"/>
            <a:ext cx="2558088" cy="769441"/>
          </a:xfrm>
          <a:prstGeom prst="rect">
            <a:avLst/>
          </a:prstGeom>
        </p:spPr>
        <p:txBody>
          <a:bodyPr wrap="square">
            <a:spAutoFit/>
          </a:bodyPr>
          <a:lstStyle/>
          <a:p>
            <a:pPr lvl="0" algn="ctr"/>
            <a:r>
              <a:rPr lang="zh-TW" altLang="en-US" sz="4400" b="1" dirty="0">
                <a:latin typeface="微軟正黑體" panose="020B0604030504040204" pitchFamily="34" charset="-120"/>
                <a:ea typeface="微軟正黑體" panose="020B0604030504040204" pitchFamily="34" charset="-120"/>
              </a:rPr>
              <a:t>作業時程</a:t>
            </a:r>
          </a:p>
        </p:txBody>
      </p:sp>
    </p:spTree>
    <p:extLst>
      <p:ext uri="{BB962C8B-B14F-4D97-AF65-F5344CB8AC3E}">
        <p14:creationId xmlns:p14="http://schemas.microsoft.com/office/powerpoint/2010/main" val="43141450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表格 8"/>
          <p:cNvGraphicFramePr>
            <a:graphicFrameLocks noGrp="1"/>
          </p:cNvGraphicFramePr>
          <p:nvPr>
            <p:extLst>
              <p:ext uri="{D42A27DB-BD31-4B8C-83A1-F6EECF244321}">
                <p14:modId xmlns:p14="http://schemas.microsoft.com/office/powerpoint/2010/main" val="2110633263"/>
              </p:ext>
            </p:extLst>
          </p:nvPr>
        </p:nvGraphicFramePr>
        <p:xfrm>
          <a:off x="287246" y="1113724"/>
          <a:ext cx="11628529" cy="4385097"/>
        </p:xfrm>
        <a:graphic>
          <a:graphicData uri="http://schemas.openxmlformats.org/drawingml/2006/table">
            <a:tbl>
              <a:tblPr>
                <a:tableStyleId>{5C22544A-7EE6-4342-B048-85BDC9FD1C3A}</a:tableStyleId>
              </a:tblPr>
              <a:tblGrid>
                <a:gridCol w="331018">
                  <a:extLst>
                    <a:ext uri="{9D8B030D-6E8A-4147-A177-3AD203B41FA5}">
                      <a16:colId xmlns:a16="http://schemas.microsoft.com/office/drawing/2014/main" xmlns="" val="3066913427"/>
                    </a:ext>
                  </a:extLst>
                </a:gridCol>
                <a:gridCol w="289641">
                  <a:extLst>
                    <a:ext uri="{9D8B030D-6E8A-4147-A177-3AD203B41FA5}">
                      <a16:colId xmlns:a16="http://schemas.microsoft.com/office/drawing/2014/main" xmlns="" val="116152544"/>
                    </a:ext>
                  </a:extLst>
                </a:gridCol>
                <a:gridCol w="291940">
                  <a:extLst>
                    <a:ext uri="{9D8B030D-6E8A-4147-A177-3AD203B41FA5}">
                      <a16:colId xmlns:a16="http://schemas.microsoft.com/office/drawing/2014/main" xmlns="" val="1715351438"/>
                    </a:ext>
                  </a:extLst>
                </a:gridCol>
                <a:gridCol w="291940">
                  <a:extLst>
                    <a:ext uri="{9D8B030D-6E8A-4147-A177-3AD203B41FA5}">
                      <a16:colId xmlns:a16="http://schemas.microsoft.com/office/drawing/2014/main" xmlns="" val="606380954"/>
                    </a:ext>
                  </a:extLst>
                </a:gridCol>
                <a:gridCol w="755759">
                  <a:extLst>
                    <a:ext uri="{9D8B030D-6E8A-4147-A177-3AD203B41FA5}">
                      <a16:colId xmlns:a16="http://schemas.microsoft.com/office/drawing/2014/main" xmlns="" val="2687770768"/>
                    </a:ext>
                  </a:extLst>
                </a:gridCol>
                <a:gridCol w="361167">
                  <a:extLst>
                    <a:ext uri="{9D8B030D-6E8A-4147-A177-3AD203B41FA5}">
                      <a16:colId xmlns:a16="http://schemas.microsoft.com/office/drawing/2014/main" xmlns="" val="616855178"/>
                    </a:ext>
                  </a:extLst>
                </a:gridCol>
                <a:gridCol w="361167">
                  <a:extLst>
                    <a:ext uri="{9D8B030D-6E8A-4147-A177-3AD203B41FA5}">
                      <a16:colId xmlns:a16="http://schemas.microsoft.com/office/drawing/2014/main" xmlns="" val="460899360"/>
                    </a:ext>
                  </a:extLst>
                </a:gridCol>
                <a:gridCol w="526412">
                  <a:extLst>
                    <a:ext uri="{9D8B030D-6E8A-4147-A177-3AD203B41FA5}">
                      <a16:colId xmlns:a16="http://schemas.microsoft.com/office/drawing/2014/main" xmlns="" val="3620074826"/>
                    </a:ext>
                  </a:extLst>
                </a:gridCol>
                <a:gridCol w="656966">
                  <a:extLst>
                    <a:ext uri="{9D8B030D-6E8A-4147-A177-3AD203B41FA5}">
                      <a16:colId xmlns:a16="http://schemas.microsoft.com/office/drawing/2014/main" xmlns="" val="2478110608"/>
                    </a:ext>
                  </a:extLst>
                </a:gridCol>
                <a:gridCol w="393107">
                  <a:extLst>
                    <a:ext uri="{9D8B030D-6E8A-4147-A177-3AD203B41FA5}">
                      <a16:colId xmlns:a16="http://schemas.microsoft.com/office/drawing/2014/main" xmlns="" val="2414453537"/>
                    </a:ext>
                  </a:extLst>
                </a:gridCol>
                <a:gridCol w="393107">
                  <a:extLst>
                    <a:ext uri="{9D8B030D-6E8A-4147-A177-3AD203B41FA5}">
                      <a16:colId xmlns:a16="http://schemas.microsoft.com/office/drawing/2014/main" xmlns="" val="1226163154"/>
                    </a:ext>
                  </a:extLst>
                </a:gridCol>
                <a:gridCol w="683664">
                  <a:extLst>
                    <a:ext uri="{9D8B030D-6E8A-4147-A177-3AD203B41FA5}">
                      <a16:colId xmlns:a16="http://schemas.microsoft.com/office/drawing/2014/main" xmlns="" val="3987677435"/>
                    </a:ext>
                  </a:extLst>
                </a:gridCol>
                <a:gridCol w="1025495">
                  <a:extLst>
                    <a:ext uri="{9D8B030D-6E8A-4147-A177-3AD203B41FA5}">
                      <a16:colId xmlns:a16="http://schemas.microsoft.com/office/drawing/2014/main" xmlns="" val="751135526"/>
                    </a:ext>
                  </a:extLst>
                </a:gridCol>
                <a:gridCol w="504202">
                  <a:extLst>
                    <a:ext uri="{9D8B030D-6E8A-4147-A177-3AD203B41FA5}">
                      <a16:colId xmlns:a16="http://schemas.microsoft.com/office/drawing/2014/main" xmlns="" val="2720552759"/>
                    </a:ext>
                  </a:extLst>
                </a:gridCol>
                <a:gridCol w="504202">
                  <a:extLst>
                    <a:ext uri="{9D8B030D-6E8A-4147-A177-3AD203B41FA5}">
                      <a16:colId xmlns:a16="http://schemas.microsoft.com/office/drawing/2014/main" xmlns="" val="3750289484"/>
                    </a:ext>
                  </a:extLst>
                </a:gridCol>
                <a:gridCol w="293167">
                  <a:extLst>
                    <a:ext uri="{9D8B030D-6E8A-4147-A177-3AD203B41FA5}">
                      <a16:colId xmlns:a16="http://schemas.microsoft.com/office/drawing/2014/main" xmlns="" val="2161457268"/>
                    </a:ext>
                  </a:extLst>
                </a:gridCol>
                <a:gridCol w="1676400">
                  <a:extLst>
                    <a:ext uri="{9D8B030D-6E8A-4147-A177-3AD203B41FA5}">
                      <a16:colId xmlns:a16="http://schemas.microsoft.com/office/drawing/2014/main" xmlns="" val="2601163983"/>
                    </a:ext>
                  </a:extLst>
                </a:gridCol>
                <a:gridCol w="1064190">
                  <a:extLst>
                    <a:ext uri="{9D8B030D-6E8A-4147-A177-3AD203B41FA5}">
                      <a16:colId xmlns:a16="http://schemas.microsoft.com/office/drawing/2014/main" xmlns="" val="1465683377"/>
                    </a:ext>
                  </a:extLst>
                </a:gridCol>
                <a:gridCol w="367469">
                  <a:extLst>
                    <a:ext uri="{9D8B030D-6E8A-4147-A177-3AD203B41FA5}">
                      <a16:colId xmlns:a16="http://schemas.microsoft.com/office/drawing/2014/main" xmlns="" val="4054790233"/>
                    </a:ext>
                  </a:extLst>
                </a:gridCol>
                <a:gridCol w="857516">
                  <a:extLst>
                    <a:ext uri="{9D8B030D-6E8A-4147-A177-3AD203B41FA5}">
                      <a16:colId xmlns:a16="http://schemas.microsoft.com/office/drawing/2014/main" xmlns="" val="1928329616"/>
                    </a:ext>
                  </a:extLst>
                </a:gridCol>
              </a:tblGrid>
              <a:tr h="672347">
                <a:tc rowSpan="4">
                  <a:txBody>
                    <a:bodyPr/>
                    <a:lstStyle/>
                    <a:p>
                      <a:pPr algn="ct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學年度</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28575"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rowSpan="4">
                  <a:txBody>
                    <a:bodyPr/>
                    <a:lstStyle/>
                    <a:p>
                      <a:pPr algn="ct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系所</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rowSpan="4">
                  <a:txBody>
                    <a:bodyPr/>
                    <a:lstStyle/>
                    <a:p>
                      <a:pPr algn="ct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學制</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rowSpan="4">
                  <a:txBody>
                    <a:bodyPr/>
                    <a:lstStyle/>
                    <a:p>
                      <a:pPr algn="ct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第幾年</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rowSpan="4">
                  <a:txBody>
                    <a:bodyPr/>
                    <a:lstStyle/>
                    <a:p>
                      <a:pPr algn="ct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是否符合延畢生條件</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gridSpan="8">
                  <a:txBody>
                    <a:bodyPr/>
                    <a:lstStyle/>
                    <a:p>
                      <a:pPr algn="ct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全學年全部</a:t>
                      </a:r>
                      <a:r>
                        <a:rPr lang="zh-TW" sz="1600" b="1" kern="0" dirty="0" smtClean="0">
                          <a:solidFill>
                            <a:srgbClr val="FF0000"/>
                          </a:solidFill>
                          <a:effectLst/>
                          <a:latin typeface="微軟正黑體" panose="020B0604030504040204" pitchFamily="34" charset="-120"/>
                          <a:ea typeface="微軟正黑體" panose="020B0604030504040204" pitchFamily="34" charset="-120"/>
                        </a:rPr>
                        <a:t>學分</a:t>
                      </a:r>
                      <a:endParaRPr lang="en-US" altLang="zh-TW" sz="1600" b="1" kern="0" dirty="0" smtClean="0">
                        <a:solidFill>
                          <a:srgbClr val="FF0000"/>
                        </a:solidFill>
                        <a:effectLst/>
                        <a:latin typeface="微軟正黑體" panose="020B0604030504040204" pitchFamily="34" charset="-120"/>
                        <a:ea typeface="微軟正黑體" panose="020B0604030504040204" pitchFamily="34" charset="-120"/>
                      </a:endParaRPr>
                    </a:p>
                    <a:p>
                      <a:pPr algn="ctr">
                        <a:spcAft>
                          <a:spcPts val="0"/>
                        </a:spcAft>
                      </a:pPr>
                      <a:r>
                        <a:rPr lang="zh-TW" sz="1600" b="1" kern="0" dirty="0" smtClean="0">
                          <a:solidFill>
                            <a:srgbClr val="FF0000"/>
                          </a:solidFill>
                          <a:effectLst/>
                          <a:latin typeface="微軟正黑體" panose="020B0604030504040204" pitchFamily="34" charset="-120"/>
                          <a:ea typeface="微軟正黑體" panose="020B0604030504040204" pitchFamily="34" charset="-120"/>
                        </a:rPr>
                        <a:t>實習</a:t>
                      </a:r>
                      <a:r>
                        <a:rPr lang="zh-TW" sz="1600" b="1" kern="0" dirty="0">
                          <a:solidFill>
                            <a:srgbClr val="FF0000"/>
                          </a:solidFill>
                          <a:effectLst/>
                          <a:latin typeface="微軟正黑體" panose="020B0604030504040204" pitchFamily="34" charset="-120"/>
                          <a:ea typeface="微軟正黑體" panose="020B0604030504040204" pitchFamily="34" charset="-120"/>
                        </a:rPr>
                        <a:t>學生</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部分</a:t>
                      </a:r>
                      <a:r>
                        <a:rPr lang="zh-TW" sz="1600" b="1" kern="0" dirty="0" smtClean="0">
                          <a:solidFill>
                            <a:srgbClr val="FF0000"/>
                          </a:solidFill>
                          <a:effectLst/>
                          <a:latin typeface="微軟正黑體" panose="020B0604030504040204" pitchFamily="34" charset="-120"/>
                          <a:ea typeface="微軟正黑體" panose="020B0604030504040204" pitchFamily="34" charset="-120"/>
                        </a:rPr>
                        <a:t>學分</a:t>
                      </a:r>
                      <a:endParaRPr lang="en-US" altLang="zh-TW" sz="1600" b="1" kern="0" dirty="0" smtClean="0">
                        <a:solidFill>
                          <a:srgbClr val="FF0000"/>
                        </a:solidFill>
                        <a:effectLst/>
                        <a:latin typeface="微軟正黑體" panose="020B0604030504040204" pitchFamily="34" charset="-120"/>
                        <a:ea typeface="微軟正黑體" panose="020B0604030504040204" pitchFamily="34" charset="-120"/>
                      </a:endParaRPr>
                    </a:p>
                    <a:p>
                      <a:pPr algn="ctr">
                        <a:spcAft>
                          <a:spcPts val="0"/>
                        </a:spcAft>
                      </a:pPr>
                      <a:r>
                        <a:rPr lang="zh-TW" sz="1600" b="1" kern="0" dirty="0" smtClean="0">
                          <a:solidFill>
                            <a:srgbClr val="FF0000"/>
                          </a:solidFill>
                          <a:effectLst/>
                          <a:latin typeface="微軟正黑體" panose="020B0604030504040204" pitchFamily="34" charset="-120"/>
                          <a:ea typeface="微軟正黑體" panose="020B0604030504040204" pitchFamily="34" charset="-120"/>
                        </a:rPr>
                        <a:t>實習</a:t>
                      </a:r>
                      <a:r>
                        <a:rPr lang="zh-TW" sz="1600" b="1" kern="0" dirty="0">
                          <a:solidFill>
                            <a:srgbClr val="FF0000"/>
                          </a:solidFill>
                          <a:effectLst/>
                          <a:latin typeface="微軟正黑體" panose="020B0604030504040204" pitchFamily="34" charset="-120"/>
                          <a:ea typeface="微軟正黑體" panose="020B0604030504040204" pitchFamily="34" charset="-120"/>
                        </a:rPr>
                        <a:t>學生</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rowSpan="4">
                  <a:txBody>
                    <a:bodyPr/>
                    <a:lstStyle/>
                    <a:p>
                      <a:pPr algn="ctr">
                        <a:spcAft>
                          <a:spcPts val="0"/>
                        </a:spcAft>
                      </a:pPr>
                      <a:r>
                        <a:rPr lang="zh-TW" sz="1600" b="1" kern="0">
                          <a:solidFill>
                            <a:srgbClr val="FF0000"/>
                          </a:solidFill>
                          <a:effectLst/>
                          <a:latin typeface="微軟正黑體" panose="020B0604030504040204" pitchFamily="34" charset="-120"/>
                          <a:ea typeface="微軟正黑體" panose="020B0604030504040204" pitchFamily="34" charset="-120"/>
                        </a:rPr>
                        <a:t>實習場所</a:t>
                      </a:r>
                      <a:endParaRPr lang="zh-TW" sz="1600" b="1" kern="10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rowSpan="4">
                  <a:txBody>
                    <a:bodyPr/>
                    <a:lstStyle/>
                    <a:p>
                      <a:pPr marL="71755" marR="71755" algn="ctr">
                        <a:spcAft>
                          <a:spcPts val="0"/>
                        </a:spcAft>
                      </a:pPr>
                      <a:r>
                        <a:rPr lang="zh-TW" sz="1600" b="1" kern="100">
                          <a:solidFill>
                            <a:srgbClr val="FF0000"/>
                          </a:solidFill>
                          <a:effectLst/>
                          <a:latin typeface="微軟正黑體" panose="020B0604030504040204" pitchFamily="34" charset="-120"/>
                          <a:ea typeface="微軟正黑體" panose="020B0604030504040204" pitchFamily="34" charset="-120"/>
                        </a:rPr>
                        <a:t>國別</a:t>
                      </a:r>
                      <a:r>
                        <a:rPr lang="en-US" sz="1600" b="1" kern="100">
                          <a:solidFill>
                            <a:srgbClr val="FF0000"/>
                          </a:solidFill>
                          <a:effectLst/>
                          <a:latin typeface="微軟正黑體" panose="020B0604030504040204" pitchFamily="34" charset="-120"/>
                          <a:ea typeface="微軟正黑體" panose="020B0604030504040204" pitchFamily="34" charset="-120"/>
                        </a:rPr>
                        <a:t>/</a:t>
                      </a:r>
                      <a:r>
                        <a:rPr lang="zh-TW" sz="1600" b="1" kern="100">
                          <a:solidFill>
                            <a:srgbClr val="FF0000"/>
                          </a:solidFill>
                          <a:effectLst/>
                          <a:latin typeface="微軟正黑體" panose="020B0604030504040204" pitchFamily="34" charset="-120"/>
                          <a:ea typeface="微軟正黑體" panose="020B0604030504040204" pitchFamily="34" charset="-120"/>
                        </a:rPr>
                        <a:t>地區</a:t>
                      </a:r>
                    </a:p>
                  </a:txBody>
                  <a:tcPr marL="17778" marR="17778"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rowSpan="4">
                  <a:txBody>
                    <a:bodyPr/>
                    <a:lstStyle/>
                    <a:p>
                      <a:pPr algn="ctr">
                        <a:spcAft>
                          <a:spcPts val="0"/>
                        </a:spcAft>
                      </a:pPr>
                      <a:r>
                        <a:rPr lang="zh-TW" sz="1600" b="1" kern="0">
                          <a:solidFill>
                            <a:srgbClr val="FF0000"/>
                          </a:solidFill>
                          <a:effectLst/>
                          <a:latin typeface="微軟正黑體" panose="020B0604030504040204" pitchFamily="34" charset="-120"/>
                          <a:ea typeface="微軟正黑體" panose="020B0604030504040204" pitchFamily="34" charset="-120"/>
                        </a:rPr>
                        <a:t>佐證資料</a:t>
                      </a:r>
                      <a:endParaRPr lang="zh-TW" sz="1600" b="1" kern="10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2579544942"/>
                  </a:ext>
                </a:extLst>
              </a:tr>
              <a:tr h="632389">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rowSpan="2" gridSpan="2">
                  <a:txBody>
                    <a:bodyPr/>
                    <a:lstStyle/>
                    <a:p>
                      <a:pPr algn="ct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總人數</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rowSpan="2" hMerge="1">
                  <a:txBody>
                    <a:bodyPr/>
                    <a:lstStyle/>
                    <a:p>
                      <a:endParaRPr lang="zh-TW" altLang="en-US"/>
                    </a:p>
                  </a:txBody>
                  <a:tcPr/>
                </a:tc>
                <a:tc rowSpan="2" gridSpan="2">
                  <a:txBody>
                    <a:bodyPr/>
                    <a:lstStyle/>
                    <a:p>
                      <a:pPr>
                        <a:spcAft>
                          <a:spcPts val="0"/>
                        </a:spcAft>
                      </a:pPr>
                      <a:r>
                        <a:rPr lang="zh-TW" sz="1600" b="1" kern="0">
                          <a:solidFill>
                            <a:srgbClr val="FF0000"/>
                          </a:solidFill>
                          <a:effectLst/>
                          <a:latin typeface="微軟正黑體" panose="020B0604030504040204" pitchFamily="34" charset="-120"/>
                          <a:ea typeface="微軟正黑體" panose="020B0604030504040204" pitchFamily="34" charset="-120"/>
                        </a:rPr>
                        <a:t>繁星</a:t>
                      </a:r>
                      <a:r>
                        <a:rPr lang="en-US" sz="1600" b="1" kern="0">
                          <a:solidFill>
                            <a:srgbClr val="FF0000"/>
                          </a:solidFill>
                          <a:effectLst/>
                          <a:latin typeface="微軟正黑體" panose="020B0604030504040204" pitchFamily="34" charset="-120"/>
                          <a:ea typeface="微軟正黑體" panose="020B0604030504040204" pitchFamily="34" charset="-120"/>
                        </a:rPr>
                        <a:t>/</a:t>
                      </a:r>
                      <a:r>
                        <a:rPr lang="zh-TW" sz="1600" b="1" kern="0">
                          <a:solidFill>
                            <a:srgbClr val="FF0000"/>
                          </a:solidFill>
                          <a:effectLst/>
                          <a:latin typeface="微軟正黑體" panose="020B0604030504040204" pitchFamily="34" charset="-120"/>
                          <a:ea typeface="微軟正黑體" panose="020B0604030504040204" pitchFamily="34" charset="-120"/>
                        </a:rPr>
                        <a:t>菁英管道入學人數</a:t>
                      </a:r>
                      <a:endParaRPr lang="zh-TW" sz="1600" b="1" kern="10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rowSpan="2" hMerge="1">
                  <a:txBody>
                    <a:bodyPr/>
                    <a:lstStyle/>
                    <a:p>
                      <a:endParaRPr lang="zh-TW" altLang="en-US"/>
                    </a:p>
                  </a:txBody>
                  <a:tcPr/>
                </a:tc>
                <a:tc rowSpan="2" gridSpan="2">
                  <a:txBody>
                    <a:bodyPr/>
                    <a:lstStyle/>
                    <a:p>
                      <a:pPr algn="ctr">
                        <a:spcAft>
                          <a:spcPts val="0"/>
                        </a:spcAft>
                      </a:pPr>
                      <a:r>
                        <a:rPr lang="zh-TW" sz="1600" b="1" kern="0">
                          <a:solidFill>
                            <a:srgbClr val="FF0000"/>
                          </a:solidFill>
                          <a:effectLst/>
                          <a:latin typeface="微軟正黑體" panose="020B0604030504040204" pitchFamily="34" charset="-120"/>
                          <a:ea typeface="微軟正黑體" panose="020B0604030504040204" pitchFamily="34" charset="-120"/>
                        </a:rPr>
                        <a:t>外籍生人數</a:t>
                      </a:r>
                      <a:endParaRPr lang="zh-TW" sz="1600" b="1" kern="10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rowSpan="2" hMerge="1">
                  <a:txBody>
                    <a:bodyPr/>
                    <a:lstStyle/>
                    <a:p>
                      <a:endParaRPr lang="zh-TW" altLang="en-US"/>
                    </a:p>
                  </a:txBody>
                  <a:tcPr/>
                </a:tc>
                <a:tc rowSpan="3">
                  <a:txBody>
                    <a:bodyPr/>
                    <a:lstStyle/>
                    <a:p>
                      <a:pPr algn="ctr">
                        <a:spcAft>
                          <a:spcPts val="0"/>
                        </a:spcAft>
                      </a:pPr>
                      <a:r>
                        <a:rPr lang="zh-TW" sz="1600" b="1" kern="0">
                          <a:solidFill>
                            <a:srgbClr val="FF0000"/>
                          </a:solidFill>
                          <a:effectLst/>
                          <a:latin typeface="微軟正黑體" panose="020B0604030504040204" pitchFamily="34" charset="-120"/>
                          <a:ea typeface="微軟正黑體" panose="020B0604030504040204" pitchFamily="34" charset="-120"/>
                        </a:rPr>
                        <a:t>學分數</a:t>
                      </a:r>
                      <a:endParaRPr lang="zh-TW" sz="1600" b="1" kern="10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rowSpan="3">
                  <a:txBody>
                    <a:bodyPr/>
                    <a:lstStyle/>
                    <a:p>
                      <a:pPr algn="ctr">
                        <a:spcAft>
                          <a:spcPts val="0"/>
                        </a:spcAft>
                      </a:pPr>
                      <a:r>
                        <a:rPr lang="zh-TW" sz="1600" b="1" kern="0">
                          <a:solidFill>
                            <a:srgbClr val="FF0000"/>
                          </a:solidFill>
                          <a:effectLst/>
                          <a:latin typeface="微軟正黑體" panose="020B0604030504040204" pitchFamily="34" charset="-120"/>
                          <a:ea typeface="微軟正黑體" panose="020B0604030504040204" pitchFamily="34" charset="-120"/>
                        </a:rPr>
                        <a:t>期間</a:t>
                      </a:r>
                      <a:endParaRPr lang="zh-TW" sz="1600" b="1" kern="10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gridSpan="2">
                  <a:txBody>
                    <a:bodyPr/>
                    <a:lstStyle/>
                    <a:p>
                      <a:pPr algn="ctr">
                        <a:spcAft>
                          <a:spcPts val="0"/>
                        </a:spcAft>
                      </a:pPr>
                      <a:r>
                        <a:rPr lang="zh-TW" sz="1600" b="1" kern="0" dirty="0" smtClean="0">
                          <a:solidFill>
                            <a:srgbClr val="FF0000"/>
                          </a:solidFill>
                          <a:effectLst/>
                          <a:latin typeface="微軟正黑體" panose="020B0604030504040204" pitchFamily="34" charset="-120"/>
                          <a:ea typeface="微軟正黑體" panose="020B0604030504040204" pitchFamily="34" charset="-120"/>
                        </a:rPr>
                        <a:t>人數</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rowSpan="3">
                  <a:txBody>
                    <a:bodyPr/>
                    <a:lstStyle/>
                    <a:p>
                      <a:pPr algn="ctr">
                        <a:spcAft>
                          <a:spcPts val="0"/>
                        </a:spcAft>
                      </a:pPr>
                      <a:r>
                        <a:rPr lang="zh-TW" sz="1600" b="1" kern="0">
                          <a:solidFill>
                            <a:srgbClr val="FF0000"/>
                          </a:solidFill>
                          <a:effectLst/>
                          <a:latin typeface="微軟正黑體" panose="020B0604030504040204" pitchFamily="34" charset="-120"/>
                          <a:ea typeface="微軟正黑體" panose="020B0604030504040204" pitchFamily="34" charset="-120"/>
                        </a:rPr>
                        <a:t>學分數</a:t>
                      </a:r>
                      <a:endParaRPr lang="zh-TW" sz="1600" b="1" kern="10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rowSpan="3">
                  <a:txBody>
                    <a:bodyPr/>
                    <a:lstStyle/>
                    <a:p>
                      <a:pPr algn="ctr">
                        <a:spcAft>
                          <a:spcPts val="0"/>
                        </a:spcAft>
                      </a:pPr>
                      <a:r>
                        <a:rPr lang="zh-TW" sz="1600" b="1" kern="0" dirty="0" smtClean="0">
                          <a:solidFill>
                            <a:srgbClr val="FF0000"/>
                          </a:solidFill>
                          <a:effectLst/>
                          <a:latin typeface="微軟正黑體" panose="020B0604030504040204" pitchFamily="34" charset="-120"/>
                          <a:ea typeface="微軟正黑體" panose="020B0604030504040204" pitchFamily="34" charset="-120"/>
                        </a:rPr>
                        <a:t>實習</a:t>
                      </a:r>
                      <a:r>
                        <a:rPr lang="zh-TW" sz="1600" b="1" kern="0" dirty="0">
                          <a:solidFill>
                            <a:srgbClr val="FF0000"/>
                          </a:solidFill>
                          <a:effectLst/>
                          <a:latin typeface="微軟正黑體" panose="020B0604030504040204" pitchFamily="34" charset="-120"/>
                          <a:ea typeface="微軟正黑體" panose="020B0604030504040204" pitchFamily="34" charset="-120"/>
                        </a:rPr>
                        <a:t>期間</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xmlns="" val="3559521517"/>
                  </a:ext>
                </a:extLst>
              </a:tr>
              <a:tr h="0">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gridSpan="2" vMerge="1">
                  <a:txBody>
                    <a:bodyPr/>
                    <a:lstStyle/>
                    <a:p>
                      <a:endParaRPr lang="zh-TW" altLang="en-US"/>
                    </a:p>
                  </a:txBody>
                  <a:tcPr/>
                </a:tc>
                <a:tc hMerge="1" vMerge="1">
                  <a:txBody>
                    <a:bodyPr/>
                    <a:lstStyle/>
                    <a:p>
                      <a:endParaRPr lang="zh-TW" altLang="en-US"/>
                    </a:p>
                  </a:txBody>
                  <a:tcPr/>
                </a:tc>
                <a:tc gridSpan="2" vMerge="1">
                  <a:txBody>
                    <a:bodyPr/>
                    <a:lstStyle/>
                    <a:p>
                      <a:endParaRPr lang="zh-TW" altLang="en-US"/>
                    </a:p>
                  </a:txBody>
                  <a:tcPr/>
                </a:tc>
                <a:tc hMerge="1" vMerge="1">
                  <a:txBody>
                    <a:bodyPr/>
                    <a:lstStyle/>
                    <a:p>
                      <a:endParaRPr lang="zh-TW" altLang="en-US"/>
                    </a:p>
                  </a:txBody>
                  <a:tcPr/>
                </a:tc>
                <a:tc gridSpan="2" vMerge="1">
                  <a:txBody>
                    <a:bodyPr/>
                    <a:lstStyle/>
                    <a:p>
                      <a:endParaRPr lang="zh-TW" altLang="en-US"/>
                    </a:p>
                  </a:txBody>
                  <a:tcPr/>
                </a:tc>
                <a:tc hMerge="1"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rowSpan="2">
                  <a:txBody>
                    <a:bodyPr/>
                    <a:lstStyle/>
                    <a:p>
                      <a:pPr algn="ct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男</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rowSpan="2">
                  <a:txBody>
                    <a:bodyPr/>
                    <a:lstStyle/>
                    <a:p>
                      <a:pPr algn="ctr">
                        <a:spcAft>
                          <a:spcPts val="0"/>
                        </a:spcAft>
                      </a:pPr>
                      <a:r>
                        <a:rPr lang="zh-TW" sz="1600" b="1" kern="0">
                          <a:solidFill>
                            <a:srgbClr val="FF0000"/>
                          </a:solidFill>
                          <a:effectLst/>
                          <a:latin typeface="微軟正黑體" panose="020B0604030504040204" pitchFamily="34" charset="-120"/>
                          <a:ea typeface="微軟正黑體" panose="020B0604030504040204" pitchFamily="34" charset="-120"/>
                        </a:rPr>
                        <a:t>女</a:t>
                      </a:r>
                      <a:endParaRPr lang="zh-TW" sz="1600" b="1" kern="10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xmlns="" val="2587947079"/>
                  </a:ext>
                </a:extLst>
              </a:tr>
              <a:tr h="799395">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男</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600" b="1" kern="0">
                          <a:solidFill>
                            <a:srgbClr val="FF0000"/>
                          </a:solidFill>
                          <a:effectLst/>
                          <a:latin typeface="微軟正黑體" panose="020B0604030504040204" pitchFamily="34" charset="-120"/>
                          <a:ea typeface="微軟正黑體" panose="020B0604030504040204" pitchFamily="34" charset="-120"/>
                        </a:rPr>
                        <a:t>女</a:t>
                      </a:r>
                      <a:endParaRPr lang="zh-TW" sz="1600" b="1" kern="10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男</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女</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男</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女</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vMerge="1">
                  <a:txBody>
                    <a:bodyPr/>
                    <a:lstStyle/>
                    <a:p>
                      <a:endParaRPr lang="zh-TW" altLang="en-US"/>
                    </a:p>
                  </a:txBody>
                  <a:tcPr/>
                </a:tc>
                <a:tc vMerge="1">
                  <a:txBody>
                    <a:bodyPr/>
                    <a:lstStyle/>
                    <a:p>
                      <a:endParaRPr lang="zh-TW" altLang="en-US"/>
                    </a:p>
                  </a:txBody>
                  <a:tcPr/>
                </a:tc>
                <a:tc vMerge="1">
                  <a:txBody>
                    <a:bodyPr/>
                    <a:lstStyle/>
                    <a:p>
                      <a:pPr algn="ctr">
                        <a:spcAft>
                          <a:spcPts val="0"/>
                        </a:spcAft>
                      </a:pPr>
                      <a:endParaRPr lang="zh-TW" sz="1600" b="1" kern="100" dirty="0">
                        <a:solidFill>
                          <a:srgbClr val="FF0000"/>
                        </a:solidFill>
                        <a:effectLst/>
                        <a:latin typeface="Times New Roman" panose="02020603050405020304" pitchFamily="18" charset="0"/>
                        <a:ea typeface="標楷體" panose="03000509000000000000" pitchFamily="65"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vMerge="1">
                  <a:txBody>
                    <a:bodyPr/>
                    <a:lstStyle/>
                    <a:p>
                      <a:pPr algn="ctr">
                        <a:spcAft>
                          <a:spcPts val="0"/>
                        </a:spcAft>
                      </a:pPr>
                      <a:endParaRPr lang="zh-TW" sz="1600" b="1" kern="100">
                        <a:solidFill>
                          <a:srgbClr val="FF0000"/>
                        </a:solidFill>
                        <a:effectLst/>
                        <a:latin typeface="Times New Roman" panose="02020603050405020304" pitchFamily="18" charset="0"/>
                        <a:ea typeface="標楷體" panose="03000509000000000000" pitchFamily="65"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xmlns="" val="667344299"/>
                  </a:ext>
                </a:extLst>
              </a:tr>
              <a:tr h="2255566">
                <a:tc>
                  <a:txBody>
                    <a:bodyPr/>
                    <a:lstStyle/>
                    <a:p>
                      <a:pPr algn="ctr">
                        <a:spcAft>
                          <a:spcPts val="0"/>
                        </a:spcAft>
                      </a:pPr>
                      <a:r>
                        <a:rPr lang="en-US" sz="1600" b="1" kern="0">
                          <a:solidFill>
                            <a:srgbClr val="FF0000"/>
                          </a:solidFill>
                          <a:effectLst/>
                          <a:latin typeface="微軟正黑體" panose="020B0604030504040204" pitchFamily="34" charset="-120"/>
                          <a:ea typeface="微軟正黑體" panose="020B0604030504040204" pitchFamily="34" charset="-120"/>
                        </a:rPr>
                        <a:t> </a:t>
                      </a:r>
                      <a:endParaRPr lang="zh-TW" sz="1600" b="1" kern="10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28575"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en-US" sz="1600" b="1" kern="0">
                          <a:solidFill>
                            <a:srgbClr val="FF0000"/>
                          </a:solidFill>
                          <a:effectLst/>
                          <a:latin typeface="微軟正黑體" panose="020B0604030504040204" pitchFamily="34" charset="-120"/>
                          <a:ea typeface="微軟正黑體" panose="020B0604030504040204" pitchFamily="34" charset="-120"/>
                        </a:rPr>
                        <a:t> </a:t>
                      </a:r>
                      <a:endParaRPr lang="zh-TW" sz="1600" b="1" kern="10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en-US" sz="1600" b="1" kern="0">
                          <a:solidFill>
                            <a:srgbClr val="FF0000"/>
                          </a:solidFill>
                          <a:effectLst/>
                          <a:latin typeface="微軟正黑體" panose="020B0604030504040204" pitchFamily="34" charset="-120"/>
                          <a:ea typeface="微軟正黑體" panose="020B0604030504040204" pitchFamily="34" charset="-120"/>
                        </a:rPr>
                        <a:t> </a:t>
                      </a:r>
                      <a:endParaRPr lang="zh-TW" sz="1600" b="1" kern="10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en-US" sz="1600" b="1" kern="0">
                          <a:solidFill>
                            <a:srgbClr val="FF0000"/>
                          </a:solidFill>
                          <a:effectLst/>
                          <a:latin typeface="微軟正黑體" panose="020B0604030504040204" pitchFamily="34" charset="-120"/>
                          <a:ea typeface="微軟正黑體" panose="020B0604030504040204" pitchFamily="34" charset="-120"/>
                        </a:rPr>
                        <a:t> </a:t>
                      </a:r>
                      <a:endParaRPr lang="zh-TW" sz="1600" b="1" kern="10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en-US" sz="1600" b="1" kern="0">
                          <a:solidFill>
                            <a:srgbClr val="FF0000"/>
                          </a:solidFill>
                          <a:effectLst/>
                          <a:latin typeface="微軟正黑體" panose="020B0604030504040204" pitchFamily="34" charset="-120"/>
                          <a:ea typeface="微軟正黑體" panose="020B0604030504040204" pitchFamily="34" charset="-120"/>
                        </a:rPr>
                        <a:t>□</a:t>
                      </a:r>
                      <a:r>
                        <a:rPr lang="zh-TW" sz="1600" b="1" kern="0">
                          <a:solidFill>
                            <a:srgbClr val="FF0000"/>
                          </a:solidFill>
                          <a:effectLst/>
                          <a:latin typeface="微軟正黑體" panose="020B0604030504040204" pitchFamily="34" charset="-120"/>
                          <a:ea typeface="微軟正黑體" panose="020B0604030504040204" pitchFamily="34" charset="-120"/>
                        </a:rPr>
                        <a:t>是</a:t>
                      </a:r>
                      <a:endParaRPr lang="zh-TW" sz="1600" b="1" kern="100">
                        <a:solidFill>
                          <a:srgbClr val="FF0000"/>
                        </a:solidFill>
                        <a:effectLst/>
                        <a:latin typeface="微軟正黑體" panose="020B0604030504040204" pitchFamily="34" charset="-120"/>
                        <a:ea typeface="微軟正黑體" panose="020B0604030504040204" pitchFamily="34" charset="-120"/>
                      </a:endParaRPr>
                    </a:p>
                    <a:p>
                      <a:pPr algn="ctr">
                        <a:spcAft>
                          <a:spcPts val="0"/>
                        </a:spcAft>
                      </a:pPr>
                      <a:r>
                        <a:rPr lang="en-US" sz="1600" b="1" kern="0">
                          <a:solidFill>
                            <a:srgbClr val="FF0000"/>
                          </a:solidFill>
                          <a:effectLst/>
                          <a:latin typeface="微軟正黑體" panose="020B0604030504040204" pitchFamily="34" charset="-120"/>
                          <a:ea typeface="微軟正黑體" panose="020B0604030504040204" pitchFamily="34" charset="-120"/>
                        </a:rPr>
                        <a:t>□</a:t>
                      </a:r>
                      <a:r>
                        <a:rPr lang="zh-TW" sz="1600" b="1" kern="0">
                          <a:solidFill>
                            <a:srgbClr val="FF0000"/>
                          </a:solidFill>
                          <a:effectLst/>
                          <a:latin typeface="微軟正黑體" panose="020B0604030504040204" pitchFamily="34" charset="-120"/>
                          <a:ea typeface="微軟正黑體" panose="020B0604030504040204" pitchFamily="34" charset="-120"/>
                        </a:rPr>
                        <a:t>否</a:t>
                      </a:r>
                      <a:endParaRPr lang="zh-TW" sz="1600" b="1" kern="10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en-US" sz="1600" b="1" kern="0">
                          <a:solidFill>
                            <a:srgbClr val="FF0000"/>
                          </a:solidFill>
                          <a:effectLst/>
                          <a:latin typeface="微軟正黑體" panose="020B0604030504040204" pitchFamily="34" charset="-120"/>
                          <a:ea typeface="微軟正黑體" panose="020B0604030504040204" pitchFamily="34" charset="-120"/>
                        </a:rPr>
                        <a:t> </a:t>
                      </a:r>
                      <a:endParaRPr lang="zh-TW" sz="1600" b="1" kern="10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en-US" sz="1600" b="1" kern="0" dirty="0">
                          <a:solidFill>
                            <a:srgbClr val="FF0000"/>
                          </a:solidFill>
                          <a:effectLst/>
                          <a:latin typeface="微軟正黑體" panose="020B0604030504040204" pitchFamily="34" charset="-120"/>
                          <a:ea typeface="微軟正黑體" panose="020B0604030504040204" pitchFamily="34" charset="-120"/>
                        </a:rPr>
                        <a:t> </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en-US" sz="1600" b="1" kern="0">
                          <a:solidFill>
                            <a:srgbClr val="FF0000"/>
                          </a:solidFill>
                          <a:effectLst/>
                          <a:latin typeface="微軟正黑體" panose="020B0604030504040204" pitchFamily="34" charset="-120"/>
                          <a:ea typeface="微軟正黑體" panose="020B0604030504040204" pitchFamily="34" charset="-120"/>
                        </a:rPr>
                        <a:t> </a:t>
                      </a:r>
                      <a:endParaRPr lang="zh-TW" sz="1600" b="1" kern="10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en-US" sz="1600" b="1" kern="0">
                          <a:solidFill>
                            <a:srgbClr val="FF0000"/>
                          </a:solidFill>
                          <a:effectLst/>
                          <a:latin typeface="微軟正黑體" panose="020B0604030504040204" pitchFamily="34" charset="-120"/>
                          <a:ea typeface="微軟正黑體" panose="020B0604030504040204" pitchFamily="34" charset="-120"/>
                        </a:rPr>
                        <a:t> </a:t>
                      </a:r>
                      <a:endParaRPr lang="zh-TW" sz="1600" b="1" kern="10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en-US" sz="1600" b="1" kern="0" dirty="0">
                          <a:solidFill>
                            <a:srgbClr val="FF0000"/>
                          </a:solidFill>
                          <a:effectLst/>
                          <a:latin typeface="微軟正黑體" panose="020B0604030504040204" pitchFamily="34" charset="-120"/>
                          <a:ea typeface="微軟正黑體" panose="020B0604030504040204" pitchFamily="34" charset="-120"/>
                        </a:rPr>
                        <a:t> </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en-US" sz="1600" b="1" kern="0" dirty="0">
                          <a:solidFill>
                            <a:srgbClr val="FF0000"/>
                          </a:solidFill>
                          <a:effectLst/>
                          <a:latin typeface="微軟正黑體" panose="020B0604030504040204" pitchFamily="34" charset="-120"/>
                          <a:ea typeface="微軟正黑體" panose="020B0604030504040204" pitchFamily="34" charset="-120"/>
                        </a:rPr>
                        <a:t> </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en-US" sz="1600" b="1" kern="0" dirty="0">
                          <a:solidFill>
                            <a:srgbClr val="FF0000"/>
                          </a:solidFill>
                          <a:effectLst/>
                          <a:latin typeface="微軟正黑體" panose="020B0604030504040204" pitchFamily="34" charset="-120"/>
                          <a:ea typeface="微軟正黑體" panose="020B0604030504040204" pitchFamily="34" charset="-120"/>
                        </a:rPr>
                        <a:t> </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□當學年</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p>
                      <a:pPr algn="ct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□分學年</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en-US" sz="1600" b="1" kern="0" dirty="0">
                          <a:solidFill>
                            <a:srgbClr val="FF0000"/>
                          </a:solidFill>
                          <a:effectLst/>
                          <a:latin typeface="微軟正黑體" panose="020B0604030504040204" pitchFamily="34" charset="-120"/>
                          <a:ea typeface="微軟正黑體" panose="020B0604030504040204" pitchFamily="34" charset="-120"/>
                        </a:rPr>
                        <a:t> </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en-US" sz="1600" b="1" kern="0" dirty="0">
                          <a:solidFill>
                            <a:srgbClr val="FF0000"/>
                          </a:solidFill>
                          <a:effectLst/>
                          <a:latin typeface="微軟正黑體" panose="020B0604030504040204" pitchFamily="34" charset="-120"/>
                          <a:ea typeface="微軟正黑體" panose="020B0604030504040204" pitchFamily="34" charset="-120"/>
                        </a:rPr>
                        <a:t> </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marL="152400" indent="-152400" algn="ctr">
                        <a:spcAft>
                          <a:spcPts val="0"/>
                        </a:spcAft>
                      </a:pPr>
                      <a:r>
                        <a:rPr lang="en-US" sz="1600" b="1" kern="0" dirty="0">
                          <a:solidFill>
                            <a:srgbClr val="FF0000"/>
                          </a:solidFill>
                          <a:effectLst/>
                          <a:latin typeface="微軟正黑體" panose="020B0604030504040204" pitchFamily="34" charset="-120"/>
                          <a:ea typeface="微軟正黑體" panose="020B0604030504040204" pitchFamily="34" charset="-120"/>
                        </a:rPr>
                        <a:t> </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marL="152400" indent="-152400" algn="just">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□僅於寒假</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p>
                      <a:pPr marL="152400" indent="-152400" algn="just">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□僅於暑假</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p>
                      <a:pPr algn="just">
                        <a:spcAft>
                          <a:spcPts val="0"/>
                        </a:spcAft>
                      </a:pPr>
                      <a:r>
                        <a:rPr lang="zh-TW" sz="1600" b="1" kern="100" dirty="0">
                          <a:solidFill>
                            <a:srgbClr val="FF0000"/>
                          </a:solidFill>
                          <a:effectLst/>
                          <a:latin typeface="微軟正黑體" panose="020B0604030504040204" pitchFamily="34" charset="-120"/>
                          <a:ea typeface="微軟正黑體" panose="020B0604030504040204" pitchFamily="34" charset="-120"/>
                        </a:rPr>
                        <a:t>□全學期</a:t>
                      </a:r>
                      <a:r>
                        <a:rPr lang="zh-TW" sz="1600" b="1" kern="100" dirty="0" smtClean="0">
                          <a:solidFill>
                            <a:srgbClr val="FF0000"/>
                          </a:solidFill>
                          <a:effectLst/>
                          <a:latin typeface="微軟正黑體" panose="020B0604030504040204" pitchFamily="34" charset="-120"/>
                          <a:ea typeface="微軟正黑體" panose="020B0604030504040204" pitchFamily="34" charset="-120"/>
                        </a:rPr>
                        <a:t>全部學分</a:t>
                      </a:r>
                      <a:r>
                        <a:rPr lang="zh-TW" sz="1600" b="1" kern="100" dirty="0">
                          <a:solidFill>
                            <a:srgbClr val="FF0000"/>
                          </a:solidFill>
                          <a:effectLst/>
                          <a:latin typeface="微軟正黑體" panose="020B0604030504040204" pitchFamily="34" charset="-120"/>
                          <a:ea typeface="微軟正黑體" panose="020B0604030504040204" pitchFamily="34" charset="-120"/>
                        </a:rPr>
                        <a:t>實習</a:t>
                      </a:r>
                    </a:p>
                    <a:p>
                      <a:pPr marL="152400" indent="-152400" algn="just">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□其他</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a:t>
                      </a:r>
                      <a:r>
                        <a:rPr lang="zh-TW" sz="1600" b="1" kern="100" dirty="0">
                          <a:solidFill>
                            <a:srgbClr val="FF0000"/>
                          </a:solidFill>
                          <a:effectLst/>
                          <a:latin typeface="微軟正黑體" panose="020B0604030504040204" pitchFamily="34" charset="-120"/>
                          <a:ea typeface="微軟正黑體" panose="020B0604030504040204" pitchFamily="34" charset="-120"/>
                        </a:rPr>
                        <a:t>校外</a:t>
                      </a:r>
                      <a:r>
                        <a:rPr lang="zh-TW" sz="1600" b="1" kern="100" dirty="0" smtClean="0">
                          <a:solidFill>
                            <a:srgbClr val="FF0000"/>
                          </a:solidFill>
                          <a:effectLst/>
                          <a:latin typeface="微軟正黑體" panose="020B0604030504040204" pitchFamily="34" charset="-120"/>
                          <a:ea typeface="微軟正黑體" panose="020B0604030504040204" pitchFamily="34" charset="-120"/>
                        </a:rPr>
                        <a:t>實習</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p>
                      <a:pP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a:t>
                      </a:r>
                      <a:r>
                        <a:rPr lang="zh-TW" sz="1600" b="1" kern="100" dirty="0">
                          <a:solidFill>
                            <a:srgbClr val="FF0000"/>
                          </a:solidFill>
                          <a:effectLst/>
                          <a:latin typeface="微軟正黑體" panose="020B0604030504040204" pitchFamily="34" charset="-120"/>
                          <a:ea typeface="微軟正黑體" panose="020B0604030504040204" pitchFamily="34" charset="-120"/>
                        </a:rPr>
                        <a:t>附屬機構</a:t>
                      </a:r>
                      <a:r>
                        <a:rPr lang="zh-TW" sz="1600" b="1" kern="100" dirty="0" smtClean="0">
                          <a:solidFill>
                            <a:srgbClr val="FF0000"/>
                          </a:solidFill>
                          <a:effectLst/>
                          <a:latin typeface="微軟正黑體" panose="020B0604030504040204" pitchFamily="34" charset="-120"/>
                          <a:ea typeface="微軟正黑體" panose="020B0604030504040204" pitchFamily="34" charset="-120"/>
                        </a:rPr>
                        <a:t>實習</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lgn="just">
                        <a:spcAft>
                          <a:spcPts val="0"/>
                        </a:spcAft>
                      </a:pPr>
                      <a:r>
                        <a:rPr lang="en-US" sz="1600" b="1" kern="0" dirty="0">
                          <a:solidFill>
                            <a:srgbClr val="FF0000"/>
                          </a:solidFill>
                          <a:effectLst/>
                          <a:latin typeface="微軟正黑體" panose="020B0604030504040204" pitchFamily="34" charset="-120"/>
                          <a:ea typeface="微軟正黑體" panose="020B0604030504040204" pitchFamily="34" charset="-120"/>
                        </a:rPr>
                        <a:t> </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lgn="just">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□有合約</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p>
                      <a:pPr algn="just">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□有公函</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p>
                      <a:pPr algn="just">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□其他</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p>
                      <a:pPr algn="just">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□無</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7778" marR="17778" marT="0" marB="0" anchor="ctr">
                    <a:lnL w="190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637643127"/>
                  </a:ext>
                </a:extLst>
              </a:tr>
            </a:tbl>
          </a:graphicData>
        </a:graphic>
      </p:graphicFrame>
      <p:sp>
        <p:nvSpPr>
          <p:cNvPr id="2" name="文本占位符 7"/>
          <p:cNvSpPr txBox="1">
            <a:spLocks/>
          </p:cNvSpPr>
          <p:nvPr/>
        </p:nvSpPr>
        <p:spPr>
          <a:xfrm>
            <a:off x="1183490" y="221158"/>
            <a:ext cx="8906993"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3800" dirty="0" smtClean="0">
                <a:solidFill>
                  <a:srgbClr val="FF0000"/>
                </a:solidFill>
              </a:rPr>
              <a:t>刪除</a:t>
            </a:r>
            <a:r>
              <a:rPr lang="zh-TW" altLang="en-US" sz="3800" dirty="0">
                <a:solidFill>
                  <a:schemeClr val="accent6">
                    <a:lumMod val="50000"/>
                  </a:schemeClr>
                </a:solidFill>
              </a:rPr>
              <a:t>表</a:t>
            </a:r>
            <a:r>
              <a:rPr lang="en-US" altLang="zh-TW" sz="3800" dirty="0">
                <a:solidFill>
                  <a:schemeClr val="accent6">
                    <a:lumMod val="50000"/>
                  </a:schemeClr>
                </a:solidFill>
              </a:rPr>
              <a:t>4-7</a:t>
            </a:r>
            <a:r>
              <a:rPr lang="zh-TW" altLang="en-US" sz="3800" dirty="0">
                <a:solidFill>
                  <a:schemeClr val="accent6">
                    <a:lumMod val="50000"/>
                  </a:schemeClr>
                </a:solidFill>
              </a:rPr>
              <a:t>實習學生人數資料表</a:t>
            </a:r>
            <a:endParaRPr lang="zh-CN" altLang="en-US" sz="38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8</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cxnSp>
        <p:nvCxnSpPr>
          <p:cNvPr id="12" name="直線接點 11"/>
          <p:cNvCxnSpPr/>
          <p:nvPr/>
        </p:nvCxnSpPr>
        <p:spPr>
          <a:xfrm>
            <a:off x="287246" y="1113724"/>
            <a:ext cx="11628529" cy="4385097"/>
          </a:xfrm>
          <a:prstGeom prst="line">
            <a:avLst/>
          </a:prstGeom>
          <a:ln w="38100"/>
        </p:spPr>
        <p:style>
          <a:lnRef idx="3">
            <a:schemeClr val="dk1"/>
          </a:lnRef>
          <a:fillRef idx="0">
            <a:schemeClr val="dk1"/>
          </a:fillRef>
          <a:effectRef idx="2">
            <a:schemeClr val="dk1"/>
          </a:effectRef>
          <a:fontRef idx="minor">
            <a:schemeClr val="tx1"/>
          </a:fontRef>
        </p:style>
      </p:cxnSp>
      <p:cxnSp>
        <p:nvCxnSpPr>
          <p:cNvPr id="13" name="直線接點 12"/>
          <p:cNvCxnSpPr/>
          <p:nvPr/>
        </p:nvCxnSpPr>
        <p:spPr>
          <a:xfrm flipV="1">
            <a:off x="287246" y="1113726"/>
            <a:ext cx="11599952" cy="4385095"/>
          </a:xfrm>
          <a:prstGeom prst="line">
            <a:avLst/>
          </a:prstGeom>
          <a:ln w="38100"/>
        </p:spPr>
        <p:style>
          <a:lnRef idx="3">
            <a:schemeClr val="dk1"/>
          </a:lnRef>
          <a:fillRef idx="0">
            <a:schemeClr val="dk1"/>
          </a:fillRef>
          <a:effectRef idx="2">
            <a:schemeClr val="dk1"/>
          </a:effectRef>
          <a:fontRef idx="minor">
            <a:schemeClr val="tx1"/>
          </a:fontRef>
        </p:style>
      </p:cxnSp>
      <p:sp>
        <p:nvSpPr>
          <p:cNvPr id="5" name="投影片編號版面配置區 4"/>
          <p:cNvSpPr>
            <a:spLocks noGrp="1"/>
          </p:cNvSpPr>
          <p:nvPr>
            <p:ph type="sldNum" sz="quarter" idx="4"/>
          </p:nvPr>
        </p:nvSpPr>
        <p:spPr>
          <a:xfrm>
            <a:off x="8610600" y="6324600"/>
            <a:ext cx="2743200" cy="365125"/>
          </a:xfrm>
        </p:spPr>
        <p:txBody>
          <a:bodyPr/>
          <a:lstStyle/>
          <a:p>
            <a:fld id="{BA36ACD9-F410-4E0C-AA39-2C3CA9F8E6F8}" type="slidenum">
              <a:rPr lang="zh-TW" altLang="en-US" smtClean="0"/>
              <a:t>30</a:t>
            </a:fld>
            <a:endParaRPr lang="zh-TW" altLang="en-US" dirty="0"/>
          </a:p>
        </p:txBody>
      </p:sp>
      <p:sp>
        <p:nvSpPr>
          <p:cNvPr id="10" name="文字方塊 9"/>
          <p:cNvSpPr txBox="1"/>
          <p:nvPr/>
        </p:nvSpPr>
        <p:spPr>
          <a:xfrm>
            <a:off x="0" y="6162517"/>
            <a:ext cx="10962640" cy="646331"/>
          </a:xfrm>
          <a:prstGeom prst="rect">
            <a:avLst/>
          </a:prstGeom>
          <a:noFill/>
        </p:spPr>
        <p:txBody>
          <a:bodyPr wrap="square" rtlCol="0">
            <a:spAutoFit/>
          </a:bodyPr>
          <a:lstStyle/>
          <a:p>
            <a:r>
              <a:rPr lang="zh-TW" altLang="en-US" sz="3600" b="1" dirty="0">
                <a:solidFill>
                  <a:srgbClr val="FF0000"/>
                </a:solidFill>
              </a:rPr>
              <a:t>（表 </a:t>
            </a:r>
            <a:r>
              <a:rPr lang="en-US" altLang="zh-TW" sz="3600" b="1" dirty="0">
                <a:solidFill>
                  <a:srgbClr val="FF0000"/>
                </a:solidFill>
              </a:rPr>
              <a:t>4-7 </a:t>
            </a:r>
            <a:r>
              <a:rPr lang="zh-TW" altLang="en-US" sz="3600" b="1" dirty="0">
                <a:solidFill>
                  <a:srgbClr val="FF0000"/>
                </a:solidFill>
              </a:rPr>
              <a:t>實習學生人數資料表：</a:t>
            </a:r>
            <a:r>
              <a:rPr lang="zh-TW" altLang="en-US" sz="3600" b="1" dirty="0" smtClean="0">
                <a:solidFill>
                  <a:srgbClr val="FF0000"/>
                </a:solidFill>
              </a:rPr>
              <a:t>各</a:t>
            </a:r>
            <a:r>
              <a:rPr lang="zh-TW" altLang="en-US" sz="3600" b="1" dirty="0">
                <a:solidFill>
                  <a:srgbClr val="FF0000"/>
                </a:solidFill>
              </a:rPr>
              <a:t>系、通識、研發處</a:t>
            </a:r>
            <a:r>
              <a:rPr lang="zh-TW" altLang="en-US" sz="3600" b="1" dirty="0" smtClean="0">
                <a:solidFill>
                  <a:srgbClr val="FF0000"/>
                </a:solidFill>
              </a:rPr>
              <a:t>）</a:t>
            </a:r>
            <a:endParaRPr lang="zh-TW" altLang="en-US" sz="3600" b="1" dirty="0">
              <a:solidFill>
                <a:srgbClr val="FF0000"/>
              </a:solidFill>
            </a:endParaRPr>
          </a:p>
        </p:txBody>
      </p:sp>
    </p:spTree>
    <p:extLst>
      <p:ext uri="{BB962C8B-B14F-4D97-AF65-F5344CB8AC3E}">
        <p14:creationId xmlns:p14="http://schemas.microsoft.com/office/powerpoint/2010/main" val="218326778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8906993"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TW" altLang="en-US" sz="3800" dirty="0">
                <a:solidFill>
                  <a:srgbClr val="FF0000"/>
                </a:solidFill>
              </a:rPr>
              <a:t>刪除</a:t>
            </a:r>
            <a:r>
              <a:rPr lang="zh-TW" altLang="zh-TW" sz="3800" dirty="0" smtClean="0">
                <a:solidFill>
                  <a:schemeClr val="accent6">
                    <a:lumMod val="50000"/>
                  </a:schemeClr>
                </a:solidFill>
              </a:rPr>
              <a:t>表</a:t>
            </a:r>
            <a:r>
              <a:rPr lang="en-US" altLang="zh-TW" sz="3800" dirty="0">
                <a:solidFill>
                  <a:schemeClr val="accent6">
                    <a:lumMod val="50000"/>
                  </a:schemeClr>
                </a:solidFill>
              </a:rPr>
              <a:t>4-7-1 </a:t>
            </a:r>
            <a:r>
              <a:rPr lang="zh-TW" altLang="zh-TW" sz="3800" dirty="0">
                <a:solidFill>
                  <a:schemeClr val="accent6">
                    <a:lumMod val="50000"/>
                  </a:schemeClr>
                </a:solidFill>
              </a:rPr>
              <a:t>學生校外實習總時數調查表</a:t>
            </a:r>
            <a:endParaRPr lang="zh-TW" altLang="en-US" sz="38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9</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5" name="投影片編號版面配置區 4"/>
          <p:cNvSpPr>
            <a:spLocks noGrp="1"/>
          </p:cNvSpPr>
          <p:nvPr>
            <p:ph type="sldNum" sz="quarter" idx="4"/>
          </p:nvPr>
        </p:nvSpPr>
        <p:spPr/>
        <p:txBody>
          <a:bodyPr/>
          <a:lstStyle/>
          <a:p>
            <a:fld id="{BA36ACD9-F410-4E0C-AA39-2C3CA9F8E6F8}" type="slidenum">
              <a:rPr lang="zh-TW" altLang="en-US" smtClean="0"/>
              <a:t>31</a:t>
            </a:fld>
            <a:endParaRPr lang="zh-TW" altLang="en-US" dirty="0"/>
          </a:p>
        </p:txBody>
      </p:sp>
      <p:graphicFrame>
        <p:nvGraphicFramePr>
          <p:cNvPr id="6" name="表格 5"/>
          <p:cNvGraphicFramePr>
            <a:graphicFrameLocks noGrp="1"/>
          </p:cNvGraphicFramePr>
          <p:nvPr>
            <p:extLst>
              <p:ext uri="{D42A27DB-BD31-4B8C-83A1-F6EECF244321}">
                <p14:modId xmlns:p14="http://schemas.microsoft.com/office/powerpoint/2010/main" val="992160481"/>
              </p:ext>
            </p:extLst>
          </p:nvPr>
        </p:nvGraphicFramePr>
        <p:xfrm>
          <a:off x="287246" y="1211498"/>
          <a:ext cx="11437582" cy="4830380"/>
        </p:xfrm>
        <a:graphic>
          <a:graphicData uri="http://schemas.openxmlformats.org/drawingml/2006/table">
            <a:tbl>
              <a:tblPr>
                <a:tableStyleId>{5C22544A-7EE6-4342-B048-85BDC9FD1C3A}</a:tableStyleId>
              </a:tblPr>
              <a:tblGrid>
                <a:gridCol w="1351922">
                  <a:extLst>
                    <a:ext uri="{9D8B030D-6E8A-4147-A177-3AD203B41FA5}">
                      <a16:colId xmlns:a16="http://schemas.microsoft.com/office/drawing/2014/main" xmlns="" val="10172285"/>
                    </a:ext>
                  </a:extLst>
                </a:gridCol>
                <a:gridCol w="665667">
                  <a:extLst>
                    <a:ext uri="{9D8B030D-6E8A-4147-A177-3AD203B41FA5}">
                      <a16:colId xmlns:a16="http://schemas.microsoft.com/office/drawing/2014/main" xmlns="" val="2675083361"/>
                    </a:ext>
                  </a:extLst>
                </a:gridCol>
                <a:gridCol w="775468">
                  <a:extLst>
                    <a:ext uri="{9D8B030D-6E8A-4147-A177-3AD203B41FA5}">
                      <a16:colId xmlns:a16="http://schemas.microsoft.com/office/drawing/2014/main" xmlns="" val="302388019"/>
                    </a:ext>
                  </a:extLst>
                </a:gridCol>
                <a:gridCol w="969907">
                  <a:extLst>
                    <a:ext uri="{9D8B030D-6E8A-4147-A177-3AD203B41FA5}">
                      <a16:colId xmlns:a16="http://schemas.microsoft.com/office/drawing/2014/main" xmlns="" val="2935479213"/>
                    </a:ext>
                  </a:extLst>
                </a:gridCol>
                <a:gridCol w="1043108">
                  <a:extLst>
                    <a:ext uri="{9D8B030D-6E8A-4147-A177-3AD203B41FA5}">
                      <a16:colId xmlns:a16="http://schemas.microsoft.com/office/drawing/2014/main" xmlns="" val="3994974504"/>
                    </a:ext>
                  </a:extLst>
                </a:gridCol>
                <a:gridCol w="935594">
                  <a:extLst>
                    <a:ext uri="{9D8B030D-6E8A-4147-A177-3AD203B41FA5}">
                      <a16:colId xmlns:a16="http://schemas.microsoft.com/office/drawing/2014/main" xmlns="" val="2090269297"/>
                    </a:ext>
                  </a:extLst>
                </a:gridCol>
                <a:gridCol w="3060698">
                  <a:extLst>
                    <a:ext uri="{9D8B030D-6E8A-4147-A177-3AD203B41FA5}">
                      <a16:colId xmlns:a16="http://schemas.microsoft.com/office/drawing/2014/main" xmlns="" val="2223885158"/>
                    </a:ext>
                  </a:extLst>
                </a:gridCol>
                <a:gridCol w="1381659">
                  <a:extLst>
                    <a:ext uri="{9D8B030D-6E8A-4147-A177-3AD203B41FA5}">
                      <a16:colId xmlns:a16="http://schemas.microsoft.com/office/drawing/2014/main" xmlns="" val="1783451210"/>
                    </a:ext>
                  </a:extLst>
                </a:gridCol>
                <a:gridCol w="1253559">
                  <a:extLst>
                    <a:ext uri="{9D8B030D-6E8A-4147-A177-3AD203B41FA5}">
                      <a16:colId xmlns:a16="http://schemas.microsoft.com/office/drawing/2014/main" xmlns="" val="3214661049"/>
                    </a:ext>
                  </a:extLst>
                </a:gridCol>
              </a:tblGrid>
              <a:tr h="1102613">
                <a:tc>
                  <a:txBody>
                    <a:bodyPr/>
                    <a:lstStyle/>
                    <a:p>
                      <a:pPr algn="ctr">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學年度</a:t>
                      </a:r>
                      <a:r>
                        <a:rPr lang="en-US" sz="1800" b="1" kern="0" dirty="0">
                          <a:solidFill>
                            <a:srgbClr val="FF0000"/>
                          </a:solidFill>
                          <a:effectLst/>
                          <a:latin typeface="微軟正黑體" panose="020B0604030504040204" pitchFamily="34" charset="-120"/>
                          <a:ea typeface="微軟正黑體" panose="020B0604030504040204" pitchFamily="34" charset="-120"/>
                        </a:rPr>
                        <a:t>/</a:t>
                      </a:r>
                      <a:r>
                        <a:rPr lang="zh-TW" sz="1800" b="1" kern="0" dirty="0">
                          <a:solidFill>
                            <a:srgbClr val="FF0000"/>
                          </a:solidFill>
                          <a:effectLst/>
                          <a:latin typeface="微軟正黑體" panose="020B0604030504040204" pitchFamily="34" charset="-120"/>
                          <a:ea typeface="微軟正黑體" panose="020B0604030504040204" pitchFamily="34" charset="-120"/>
                        </a:rPr>
                        <a:t>學期</a:t>
                      </a:r>
                      <a:endParaRPr lang="zh-TW" sz="1800" b="1" kern="100" dirty="0">
                        <a:solidFill>
                          <a:srgbClr val="FF0000"/>
                        </a:solidFill>
                        <a:effectLst/>
                        <a:latin typeface="微軟正黑體" panose="020B0604030504040204" pitchFamily="34" charset="-120"/>
                        <a:ea typeface="微軟正黑體" panose="020B0604030504040204" pitchFamily="34" charset="-120"/>
                      </a:endParaRPr>
                    </a:p>
                  </a:txBody>
                  <a:tcPr marL="17780" marR="177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系所</a:t>
                      </a:r>
                      <a:endParaRPr lang="zh-TW" sz="1800" b="1" kern="100" dirty="0">
                        <a:solidFill>
                          <a:srgbClr val="FF0000"/>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學制</a:t>
                      </a:r>
                      <a:endParaRPr lang="zh-TW" sz="1800" b="1" kern="100" dirty="0">
                        <a:solidFill>
                          <a:srgbClr val="FF0000"/>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0">
                          <a:solidFill>
                            <a:srgbClr val="FF0000"/>
                          </a:solidFill>
                          <a:effectLst/>
                          <a:latin typeface="微軟正黑體" panose="020B0604030504040204" pitchFamily="34" charset="-120"/>
                          <a:ea typeface="微軟正黑體" panose="020B0604030504040204" pitchFamily="34" charset="-120"/>
                        </a:rPr>
                        <a:t>第幾年</a:t>
                      </a:r>
                      <a:endParaRPr lang="zh-TW" sz="1800" b="1" kern="100">
                        <a:solidFill>
                          <a:srgbClr val="FF0000"/>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gridSpan="2">
                  <a:txBody>
                    <a:bodyPr/>
                    <a:lstStyle/>
                    <a:p>
                      <a:pPr algn="ctr">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實習總時數</a:t>
                      </a:r>
                      <a:endParaRPr lang="zh-TW" sz="1800" b="1" kern="100" dirty="0">
                        <a:solidFill>
                          <a:srgbClr val="FF0000"/>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a:txBody>
                    <a:bodyPr/>
                    <a:lstStyle/>
                    <a:p>
                      <a:pPr algn="ctr">
                        <a:spcAft>
                          <a:spcPts val="0"/>
                        </a:spcAft>
                      </a:pPr>
                      <a:r>
                        <a:rPr lang="zh-TW" sz="1800" b="1" kern="0">
                          <a:solidFill>
                            <a:srgbClr val="FF0000"/>
                          </a:solidFill>
                          <a:effectLst/>
                          <a:latin typeface="微軟正黑體" panose="020B0604030504040204" pitchFamily="34" charset="-120"/>
                          <a:ea typeface="微軟正黑體" panose="020B0604030504040204" pitchFamily="34" charset="-120"/>
                        </a:rPr>
                        <a:t>實習場所</a:t>
                      </a:r>
                      <a:endParaRPr lang="zh-TW" sz="1800" b="1" kern="100">
                        <a:solidFill>
                          <a:srgbClr val="FF0000"/>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0">
                          <a:solidFill>
                            <a:srgbClr val="FF0000"/>
                          </a:solidFill>
                          <a:effectLst/>
                          <a:latin typeface="微軟正黑體" panose="020B0604030504040204" pitchFamily="34" charset="-120"/>
                          <a:ea typeface="微軟正黑體" panose="020B0604030504040204" pitchFamily="34" charset="-120"/>
                        </a:rPr>
                        <a:t>國別</a:t>
                      </a:r>
                      <a:r>
                        <a:rPr lang="en-US" sz="1800" b="1" kern="0">
                          <a:solidFill>
                            <a:srgbClr val="FF0000"/>
                          </a:solidFill>
                          <a:effectLst/>
                          <a:latin typeface="微軟正黑體" panose="020B0604030504040204" pitchFamily="34" charset="-120"/>
                          <a:ea typeface="微軟正黑體" panose="020B0604030504040204" pitchFamily="34" charset="-120"/>
                        </a:rPr>
                        <a:t>/</a:t>
                      </a:r>
                      <a:r>
                        <a:rPr lang="zh-TW" sz="1800" b="1" kern="0">
                          <a:solidFill>
                            <a:srgbClr val="FF0000"/>
                          </a:solidFill>
                          <a:effectLst/>
                          <a:latin typeface="微軟正黑體" panose="020B0604030504040204" pitchFamily="34" charset="-120"/>
                          <a:ea typeface="微軟正黑體" panose="020B0604030504040204" pitchFamily="34" charset="-120"/>
                        </a:rPr>
                        <a:t>地區</a:t>
                      </a:r>
                      <a:endParaRPr lang="zh-TW" sz="1800" b="1" kern="100">
                        <a:solidFill>
                          <a:srgbClr val="FF0000"/>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0">
                          <a:solidFill>
                            <a:srgbClr val="FF0000"/>
                          </a:solidFill>
                          <a:effectLst/>
                          <a:latin typeface="微軟正黑體" panose="020B0604030504040204" pitchFamily="34" charset="-120"/>
                          <a:ea typeface="微軟正黑體" panose="020B0604030504040204" pitchFamily="34" charset="-120"/>
                        </a:rPr>
                        <a:t>佐證資料</a:t>
                      </a:r>
                      <a:endParaRPr lang="zh-TW" sz="1800" b="1" kern="100">
                        <a:solidFill>
                          <a:srgbClr val="FF0000"/>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753842819"/>
                  </a:ext>
                </a:extLst>
              </a:tr>
              <a:tr h="3727767">
                <a:tc>
                  <a:txBody>
                    <a:bodyPr/>
                    <a:lstStyle/>
                    <a:p>
                      <a:pPr algn="just">
                        <a:spcBef>
                          <a:spcPts val="600"/>
                        </a:spcBef>
                        <a:spcAft>
                          <a:spcPts val="0"/>
                        </a:spcAft>
                      </a:pPr>
                      <a:r>
                        <a:rPr lang="en-US" sz="1800" b="1" kern="100">
                          <a:solidFill>
                            <a:srgbClr val="FF0000"/>
                          </a:solidFill>
                          <a:effectLst/>
                          <a:latin typeface="微軟正黑體" panose="020B0604030504040204" pitchFamily="34" charset="-120"/>
                          <a:ea typeface="微軟正黑體" panose="020B0604030504040204" pitchFamily="34" charset="-120"/>
                        </a:rPr>
                        <a:t> </a:t>
                      </a:r>
                      <a:endParaRPr lang="zh-TW" sz="1800" b="1" kern="100">
                        <a:solidFill>
                          <a:srgbClr val="FF0000"/>
                        </a:solidFill>
                        <a:effectLst/>
                        <a:latin typeface="微軟正黑體" panose="020B0604030504040204" pitchFamily="34" charset="-120"/>
                        <a:ea typeface="微軟正黑體" panose="020B0604030504040204" pitchFamily="34" charset="-120"/>
                      </a:endParaRPr>
                    </a:p>
                  </a:txBody>
                  <a:tcPr marL="17780" marR="17780" marT="0" marB="0">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lgn="just">
                        <a:spcBef>
                          <a:spcPts val="600"/>
                        </a:spcBef>
                        <a:spcAft>
                          <a:spcPts val="0"/>
                        </a:spcAft>
                      </a:pPr>
                      <a:r>
                        <a:rPr lang="en-US" sz="1800" b="1" kern="100" dirty="0">
                          <a:solidFill>
                            <a:srgbClr val="FF0000"/>
                          </a:solidFill>
                          <a:effectLst/>
                          <a:latin typeface="微軟正黑體" panose="020B0604030504040204" pitchFamily="34" charset="-120"/>
                          <a:ea typeface="微軟正黑體" panose="020B0604030504040204" pitchFamily="34" charset="-120"/>
                        </a:rPr>
                        <a:t> </a:t>
                      </a:r>
                      <a:endParaRPr lang="zh-TW" sz="1800" b="1" kern="100" dirty="0">
                        <a:solidFill>
                          <a:srgbClr val="FF0000"/>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lgn="just">
                        <a:spcBef>
                          <a:spcPts val="600"/>
                        </a:spcBef>
                        <a:spcAft>
                          <a:spcPts val="0"/>
                        </a:spcAft>
                      </a:pPr>
                      <a:r>
                        <a:rPr lang="en-US" sz="1800" b="1" kern="100" dirty="0">
                          <a:solidFill>
                            <a:srgbClr val="FF0000"/>
                          </a:solidFill>
                          <a:effectLst/>
                          <a:latin typeface="微軟正黑體" panose="020B0604030504040204" pitchFamily="34" charset="-120"/>
                          <a:ea typeface="微軟正黑體" panose="020B0604030504040204" pitchFamily="34" charset="-120"/>
                        </a:rPr>
                        <a:t> </a:t>
                      </a:r>
                      <a:endParaRPr lang="zh-TW" sz="1800" b="1" kern="100" dirty="0">
                        <a:solidFill>
                          <a:srgbClr val="FF0000"/>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lgn="just">
                        <a:spcBef>
                          <a:spcPts val="600"/>
                        </a:spcBef>
                        <a:spcAft>
                          <a:spcPts val="0"/>
                        </a:spcAft>
                      </a:pPr>
                      <a:r>
                        <a:rPr lang="en-US" sz="1800" b="1" kern="100" dirty="0">
                          <a:solidFill>
                            <a:srgbClr val="FF0000"/>
                          </a:solidFill>
                          <a:effectLst/>
                          <a:latin typeface="微軟正黑體" panose="020B0604030504040204" pitchFamily="34" charset="-120"/>
                          <a:ea typeface="微軟正黑體" panose="020B0604030504040204" pitchFamily="34" charset="-120"/>
                        </a:rPr>
                        <a:t> </a:t>
                      </a:r>
                      <a:endParaRPr lang="zh-TW" sz="1800" b="1" kern="100" dirty="0">
                        <a:solidFill>
                          <a:srgbClr val="FF0000"/>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全學年</a:t>
                      </a:r>
                      <a:r>
                        <a:rPr lang="en-US" sz="1800" b="1" kern="100" dirty="0">
                          <a:solidFill>
                            <a:srgbClr val="FF0000"/>
                          </a:solidFill>
                          <a:effectLst/>
                          <a:latin typeface="微軟正黑體" panose="020B0604030504040204" pitchFamily="34" charset="-120"/>
                          <a:ea typeface="微軟正黑體" panose="020B0604030504040204" pitchFamily="34" charset="-120"/>
                        </a:rPr>
                        <a:t/>
                      </a:r>
                      <a:br>
                        <a:rPr lang="en-US" sz="1800" b="1" kern="100" dirty="0">
                          <a:solidFill>
                            <a:srgbClr val="FF0000"/>
                          </a:solidFill>
                          <a:effectLst/>
                          <a:latin typeface="微軟正黑體" panose="020B0604030504040204" pitchFamily="34" charset="-120"/>
                          <a:ea typeface="微軟正黑體" panose="020B0604030504040204" pitchFamily="34" charset="-120"/>
                        </a:rPr>
                      </a:br>
                      <a:r>
                        <a:rPr lang="zh-TW" sz="1800" b="1" kern="100" dirty="0">
                          <a:solidFill>
                            <a:srgbClr val="FF0000"/>
                          </a:solidFill>
                          <a:effectLst/>
                          <a:latin typeface="微軟正黑體" panose="020B0604030504040204" pitchFamily="34" charset="-120"/>
                          <a:ea typeface="微軟正黑體" panose="020B0604030504040204" pitchFamily="34" charset="-120"/>
                        </a:rPr>
                        <a:t>全部學分</a:t>
                      </a: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全學年</a:t>
                      </a:r>
                      <a:r>
                        <a:rPr lang="en-US" sz="1800" b="1" kern="100" dirty="0">
                          <a:solidFill>
                            <a:srgbClr val="FF0000"/>
                          </a:solidFill>
                          <a:effectLst/>
                          <a:latin typeface="微軟正黑體" panose="020B0604030504040204" pitchFamily="34" charset="-120"/>
                          <a:ea typeface="微軟正黑體" panose="020B0604030504040204" pitchFamily="34" charset="-120"/>
                        </a:rPr>
                        <a:t/>
                      </a:r>
                      <a:br>
                        <a:rPr lang="en-US" sz="1800" b="1" kern="100" dirty="0">
                          <a:solidFill>
                            <a:srgbClr val="FF0000"/>
                          </a:solidFill>
                          <a:effectLst/>
                          <a:latin typeface="微軟正黑體" panose="020B0604030504040204" pitchFamily="34" charset="-120"/>
                          <a:ea typeface="微軟正黑體" panose="020B0604030504040204" pitchFamily="34" charset="-120"/>
                        </a:rPr>
                      </a:br>
                      <a:r>
                        <a:rPr lang="zh-TW" sz="1800" b="1" kern="100" dirty="0">
                          <a:solidFill>
                            <a:srgbClr val="FF0000"/>
                          </a:solidFill>
                          <a:effectLst/>
                          <a:latin typeface="微軟正黑體" panose="020B0604030504040204" pitchFamily="34" charset="-120"/>
                          <a:ea typeface="微軟正黑體" panose="020B0604030504040204" pitchFamily="34" charset="-120"/>
                        </a:rPr>
                        <a:t>部分學分</a:t>
                      </a: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a:t>
                      </a:r>
                      <a:r>
                        <a:rPr lang="zh-TW" sz="1800" b="1" kern="100" dirty="0">
                          <a:solidFill>
                            <a:srgbClr val="FF0000"/>
                          </a:solidFill>
                          <a:effectLst/>
                          <a:latin typeface="微軟正黑體" panose="020B0604030504040204" pitchFamily="34" charset="-120"/>
                          <a:ea typeface="微軟正黑體" panose="020B0604030504040204" pitchFamily="34" charset="-120"/>
                        </a:rPr>
                        <a:t>校外實習</a:t>
                      </a:r>
                      <a:r>
                        <a:rPr lang="en-US" sz="1800" b="1" strike="sngStrike" kern="100" dirty="0">
                          <a:solidFill>
                            <a:srgbClr val="FF0000"/>
                          </a:solidFill>
                          <a:effectLst/>
                          <a:latin typeface="微軟正黑體" panose="020B0604030504040204" pitchFamily="34" charset="-120"/>
                          <a:ea typeface="微軟正黑體" panose="020B0604030504040204" pitchFamily="34" charset="-120"/>
                        </a:rPr>
                        <a:t>(</a:t>
                      </a:r>
                      <a:r>
                        <a:rPr lang="zh-TW" sz="1800" b="1" strike="sngStrike" kern="100" dirty="0">
                          <a:solidFill>
                            <a:srgbClr val="FF0000"/>
                          </a:solidFill>
                          <a:effectLst/>
                          <a:latin typeface="微軟正黑體" panose="020B0604030504040204" pitchFamily="34" charset="-120"/>
                          <a:ea typeface="微軟正黑體" panose="020B0604030504040204" pitchFamily="34" charset="-120"/>
                        </a:rPr>
                        <a:t>國內</a:t>
                      </a:r>
                      <a:r>
                        <a:rPr lang="en-US" sz="1800" b="1" strike="sngStrike" kern="100" dirty="0">
                          <a:solidFill>
                            <a:srgbClr val="FF0000"/>
                          </a:solidFill>
                          <a:effectLst/>
                          <a:latin typeface="微軟正黑體" panose="020B0604030504040204" pitchFamily="34" charset="-120"/>
                          <a:ea typeface="微軟正黑體" panose="020B0604030504040204" pitchFamily="34" charset="-120"/>
                        </a:rPr>
                        <a:t>)</a:t>
                      </a:r>
                      <a:endParaRPr lang="zh-TW" sz="1800" b="1" kern="100" dirty="0">
                        <a:solidFill>
                          <a:srgbClr val="FF0000"/>
                        </a:solidFill>
                        <a:effectLst/>
                        <a:latin typeface="微軟正黑體" panose="020B0604030504040204" pitchFamily="34" charset="-120"/>
                        <a:ea typeface="微軟正黑體" panose="020B0604030504040204" pitchFamily="34" charset="-120"/>
                      </a:endParaRPr>
                    </a:p>
                    <a:p>
                      <a:pPr>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a:t>
                      </a:r>
                      <a:r>
                        <a:rPr lang="zh-TW" sz="1800" b="1" kern="100" dirty="0">
                          <a:solidFill>
                            <a:srgbClr val="FF0000"/>
                          </a:solidFill>
                          <a:effectLst/>
                          <a:latin typeface="微軟正黑體" panose="020B0604030504040204" pitchFamily="34" charset="-120"/>
                          <a:ea typeface="微軟正黑體" panose="020B0604030504040204" pitchFamily="34" charset="-120"/>
                        </a:rPr>
                        <a:t>附屬機構實習</a:t>
                      </a:r>
                      <a:r>
                        <a:rPr lang="en-US" sz="1800" b="1" strike="sngStrike" kern="100" dirty="0">
                          <a:solidFill>
                            <a:srgbClr val="FF0000"/>
                          </a:solidFill>
                          <a:effectLst/>
                          <a:latin typeface="微軟正黑體" panose="020B0604030504040204" pitchFamily="34" charset="-120"/>
                          <a:ea typeface="微軟正黑體" panose="020B0604030504040204" pitchFamily="34" charset="-120"/>
                        </a:rPr>
                        <a:t>(</a:t>
                      </a:r>
                      <a:r>
                        <a:rPr lang="zh-TW" sz="1800" b="1" strike="sngStrike" kern="100" dirty="0">
                          <a:solidFill>
                            <a:srgbClr val="FF0000"/>
                          </a:solidFill>
                          <a:effectLst/>
                          <a:latin typeface="微軟正黑體" panose="020B0604030504040204" pitchFamily="34" charset="-120"/>
                          <a:ea typeface="微軟正黑體" panose="020B0604030504040204" pitchFamily="34" charset="-120"/>
                        </a:rPr>
                        <a:t>國內</a:t>
                      </a:r>
                      <a:r>
                        <a:rPr lang="en-US" sz="1800" b="1" strike="sngStrike" kern="100" dirty="0">
                          <a:solidFill>
                            <a:srgbClr val="FF0000"/>
                          </a:solidFill>
                          <a:effectLst/>
                          <a:latin typeface="微軟正黑體" panose="020B0604030504040204" pitchFamily="34" charset="-120"/>
                          <a:ea typeface="微軟正黑體" panose="020B0604030504040204" pitchFamily="34" charset="-120"/>
                        </a:rPr>
                        <a:t>)</a:t>
                      </a:r>
                      <a:endParaRPr lang="zh-TW" sz="1800" b="1" kern="100" dirty="0">
                        <a:solidFill>
                          <a:srgbClr val="FF0000"/>
                        </a:solidFill>
                        <a:effectLst/>
                        <a:latin typeface="微軟正黑體" panose="020B0604030504040204" pitchFamily="34" charset="-120"/>
                        <a:ea typeface="微軟正黑體" panose="020B0604030504040204" pitchFamily="34" charset="-120"/>
                      </a:endParaRPr>
                    </a:p>
                    <a:p>
                      <a:pPr>
                        <a:spcAft>
                          <a:spcPts val="0"/>
                        </a:spcAft>
                      </a:pPr>
                      <a:r>
                        <a:rPr lang="zh-TW" sz="1800" b="1" strike="sngStrike" kern="0" dirty="0">
                          <a:solidFill>
                            <a:srgbClr val="FF0000"/>
                          </a:solidFill>
                          <a:effectLst/>
                          <a:latin typeface="微軟正黑體" panose="020B0604030504040204" pitchFamily="34" charset="-120"/>
                          <a:ea typeface="微軟正黑體" panose="020B0604030504040204" pitchFamily="34" charset="-120"/>
                        </a:rPr>
                        <a:t>□</a:t>
                      </a:r>
                      <a:r>
                        <a:rPr lang="zh-TW" sz="1800" b="1" strike="sngStrike" kern="100" dirty="0">
                          <a:solidFill>
                            <a:srgbClr val="FF0000"/>
                          </a:solidFill>
                          <a:effectLst/>
                          <a:latin typeface="微軟正黑體" panose="020B0604030504040204" pitchFamily="34" charset="-120"/>
                          <a:ea typeface="微軟正黑體" panose="020B0604030504040204" pitchFamily="34" charset="-120"/>
                        </a:rPr>
                        <a:t>校外實習</a:t>
                      </a:r>
                      <a:r>
                        <a:rPr lang="en-US" sz="1800" b="1" strike="sngStrike" kern="100" dirty="0">
                          <a:solidFill>
                            <a:srgbClr val="FF0000"/>
                          </a:solidFill>
                          <a:effectLst/>
                          <a:latin typeface="微軟正黑體" panose="020B0604030504040204" pitchFamily="34" charset="-120"/>
                          <a:ea typeface="微軟正黑體" panose="020B0604030504040204" pitchFamily="34" charset="-120"/>
                        </a:rPr>
                        <a:t>(</a:t>
                      </a:r>
                      <a:r>
                        <a:rPr lang="zh-TW" sz="1800" b="1" strike="sngStrike" kern="100" dirty="0">
                          <a:solidFill>
                            <a:srgbClr val="FF0000"/>
                          </a:solidFill>
                          <a:effectLst/>
                          <a:latin typeface="微軟正黑體" panose="020B0604030504040204" pitchFamily="34" charset="-120"/>
                          <a:ea typeface="微軟正黑體" panose="020B0604030504040204" pitchFamily="34" charset="-120"/>
                        </a:rPr>
                        <a:t>國外、海外</a:t>
                      </a:r>
                      <a:r>
                        <a:rPr lang="en-US" sz="1800" b="1" strike="sngStrike" kern="100" dirty="0">
                          <a:solidFill>
                            <a:srgbClr val="FF0000"/>
                          </a:solidFill>
                          <a:effectLst/>
                          <a:latin typeface="微軟正黑體" panose="020B0604030504040204" pitchFamily="34" charset="-120"/>
                          <a:ea typeface="微軟正黑體" panose="020B0604030504040204" pitchFamily="34" charset="-120"/>
                        </a:rPr>
                        <a:t>)</a:t>
                      </a:r>
                      <a:endParaRPr lang="zh-TW" sz="1800" b="1" kern="100" dirty="0">
                        <a:solidFill>
                          <a:srgbClr val="FF0000"/>
                        </a:solidFill>
                        <a:effectLst/>
                        <a:latin typeface="微軟正黑體" panose="020B0604030504040204" pitchFamily="34" charset="-120"/>
                        <a:ea typeface="微軟正黑體" panose="020B0604030504040204" pitchFamily="34" charset="-120"/>
                      </a:endParaRPr>
                    </a:p>
                    <a:p>
                      <a:pPr>
                        <a:spcAft>
                          <a:spcPts val="0"/>
                        </a:spcAft>
                      </a:pPr>
                      <a:r>
                        <a:rPr lang="zh-TW" sz="1800" b="1" strike="sngStrike" kern="0" dirty="0">
                          <a:solidFill>
                            <a:srgbClr val="FF0000"/>
                          </a:solidFill>
                          <a:effectLst/>
                          <a:latin typeface="微軟正黑體" panose="020B0604030504040204" pitchFamily="34" charset="-120"/>
                          <a:ea typeface="微軟正黑體" panose="020B0604030504040204" pitchFamily="34" charset="-120"/>
                        </a:rPr>
                        <a:t>□</a:t>
                      </a:r>
                      <a:r>
                        <a:rPr lang="zh-TW" sz="1800" b="1" strike="sngStrike" kern="100" dirty="0">
                          <a:solidFill>
                            <a:srgbClr val="FF0000"/>
                          </a:solidFill>
                          <a:effectLst/>
                          <a:latin typeface="微軟正黑體" panose="020B0604030504040204" pitchFamily="34" charset="-120"/>
                          <a:ea typeface="微軟正黑體" panose="020B0604030504040204" pitchFamily="34" charset="-120"/>
                        </a:rPr>
                        <a:t>附屬機構實習</a:t>
                      </a:r>
                      <a:r>
                        <a:rPr lang="en-US" sz="1800" b="1" strike="sngStrike" kern="100" dirty="0">
                          <a:solidFill>
                            <a:srgbClr val="FF0000"/>
                          </a:solidFill>
                          <a:effectLst/>
                          <a:latin typeface="微軟正黑體" panose="020B0604030504040204" pitchFamily="34" charset="-120"/>
                          <a:ea typeface="微軟正黑體" panose="020B0604030504040204" pitchFamily="34" charset="-120"/>
                        </a:rPr>
                        <a:t>(</a:t>
                      </a:r>
                      <a:r>
                        <a:rPr lang="zh-TW" sz="1800" b="1" strike="sngStrike" kern="100" dirty="0">
                          <a:solidFill>
                            <a:srgbClr val="FF0000"/>
                          </a:solidFill>
                          <a:effectLst/>
                          <a:latin typeface="微軟正黑體" panose="020B0604030504040204" pitchFamily="34" charset="-120"/>
                          <a:ea typeface="微軟正黑體" panose="020B0604030504040204" pitchFamily="34" charset="-120"/>
                        </a:rPr>
                        <a:t>國外、海外</a:t>
                      </a:r>
                      <a:r>
                        <a:rPr lang="en-US" sz="1800" b="1" strike="sngStrike" kern="100" dirty="0">
                          <a:solidFill>
                            <a:srgbClr val="FF0000"/>
                          </a:solidFill>
                          <a:effectLst/>
                          <a:latin typeface="微軟正黑體" panose="020B0604030504040204" pitchFamily="34" charset="-120"/>
                          <a:ea typeface="微軟正黑體" panose="020B0604030504040204" pitchFamily="34" charset="-120"/>
                        </a:rPr>
                        <a:t>)</a:t>
                      </a:r>
                      <a:endParaRPr lang="zh-TW" sz="1800" b="1" kern="100" dirty="0">
                        <a:solidFill>
                          <a:srgbClr val="FF0000"/>
                        </a:solidFill>
                        <a:effectLst/>
                        <a:latin typeface="微軟正黑體" panose="020B0604030504040204" pitchFamily="34" charset="-120"/>
                        <a:ea typeface="微軟正黑體" panose="020B0604030504040204" pitchFamily="34" charset="-120"/>
                      </a:endParaRPr>
                    </a:p>
                    <a:p>
                      <a:pPr>
                        <a:spcAft>
                          <a:spcPts val="0"/>
                        </a:spcAft>
                      </a:pPr>
                      <a:r>
                        <a:rPr lang="zh-TW" sz="1800" b="1" strike="sngStrike" kern="0" dirty="0">
                          <a:solidFill>
                            <a:srgbClr val="FF0000"/>
                          </a:solidFill>
                          <a:effectLst/>
                          <a:latin typeface="微軟正黑體" panose="020B0604030504040204" pitchFamily="34" charset="-120"/>
                          <a:ea typeface="微軟正黑體" panose="020B0604030504040204" pitchFamily="34" charset="-120"/>
                        </a:rPr>
                        <a:t>□</a:t>
                      </a:r>
                      <a:r>
                        <a:rPr lang="zh-TW" sz="1800" b="1" strike="sngStrike" kern="100" dirty="0">
                          <a:solidFill>
                            <a:srgbClr val="FF0000"/>
                          </a:solidFill>
                          <a:effectLst/>
                          <a:latin typeface="微軟正黑體" panose="020B0604030504040204" pitchFamily="34" charset="-120"/>
                          <a:ea typeface="微軟正黑體" panose="020B0604030504040204" pitchFamily="34" charset="-120"/>
                        </a:rPr>
                        <a:t>校外實習</a:t>
                      </a:r>
                      <a:r>
                        <a:rPr lang="en-US" sz="1800" b="1" strike="sngStrike" kern="100" dirty="0">
                          <a:solidFill>
                            <a:srgbClr val="FF0000"/>
                          </a:solidFill>
                          <a:effectLst/>
                          <a:latin typeface="微軟正黑體" panose="020B0604030504040204" pitchFamily="34" charset="-120"/>
                          <a:ea typeface="微軟正黑體" panose="020B0604030504040204" pitchFamily="34" charset="-120"/>
                        </a:rPr>
                        <a:t>(</a:t>
                      </a:r>
                      <a:r>
                        <a:rPr lang="zh-TW" sz="1800" b="1" strike="sngStrike" kern="100" dirty="0">
                          <a:solidFill>
                            <a:srgbClr val="FF0000"/>
                          </a:solidFill>
                          <a:effectLst/>
                          <a:latin typeface="微軟正黑體" panose="020B0604030504040204" pitchFamily="34" charset="-120"/>
                          <a:ea typeface="微軟正黑體" panose="020B0604030504040204" pitchFamily="34" charset="-120"/>
                        </a:rPr>
                        <a:t>大陸、港澳地區</a:t>
                      </a:r>
                      <a:r>
                        <a:rPr lang="en-US" sz="1800" b="1" strike="sngStrike" kern="100" dirty="0">
                          <a:solidFill>
                            <a:srgbClr val="FF0000"/>
                          </a:solidFill>
                          <a:effectLst/>
                          <a:latin typeface="微軟正黑體" panose="020B0604030504040204" pitchFamily="34" charset="-120"/>
                          <a:ea typeface="微軟正黑體" panose="020B0604030504040204" pitchFamily="34" charset="-120"/>
                        </a:rPr>
                        <a:t>)</a:t>
                      </a:r>
                      <a:endParaRPr lang="zh-TW" sz="1800" b="1" kern="100" dirty="0">
                        <a:solidFill>
                          <a:srgbClr val="FF0000"/>
                        </a:solidFill>
                        <a:effectLst/>
                        <a:latin typeface="微軟正黑體" panose="020B0604030504040204" pitchFamily="34" charset="-120"/>
                        <a:ea typeface="微軟正黑體" panose="020B0604030504040204" pitchFamily="34" charset="-120"/>
                      </a:endParaRPr>
                    </a:p>
                    <a:p>
                      <a:pPr>
                        <a:spcAft>
                          <a:spcPts val="0"/>
                        </a:spcAft>
                      </a:pPr>
                      <a:r>
                        <a:rPr lang="zh-TW" sz="1800" b="1" strike="sngStrike" kern="0" dirty="0">
                          <a:solidFill>
                            <a:srgbClr val="FF0000"/>
                          </a:solidFill>
                          <a:effectLst/>
                          <a:latin typeface="微軟正黑體" panose="020B0604030504040204" pitchFamily="34" charset="-120"/>
                          <a:ea typeface="微軟正黑體" panose="020B0604030504040204" pitchFamily="34" charset="-120"/>
                        </a:rPr>
                        <a:t>□</a:t>
                      </a:r>
                      <a:r>
                        <a:rPr lang="zh-TW" sz="1800" b="1" strike="sngStrike" kern="100" dirty="0">
                          <a:solidFill>
                            <a:srgbClr val="FF0000"/>
                          </a:solidFill>
                          <a:effectLst/>
                          <a:latin typeface="微軟正黑體" panose="020B0604030504040204" pitchFamily="34" charset="-120"/>
                          <a:ea typeface="微軟正黑體" panose="020B0604030504040204" pitchFamily="34" charset="-120"/>
                        </a:rPr>
                        <a:t>附屬機構實習</a:t>
                      </a:r>
                      <a:r>
                        <a:rPr lang="en-US" sz="1800" b="1" strike="sngStrike" kern="100" dirty="0">
                          <a:solidFill>
                            <a:srgbClr val="FF0000"/>
                          </a:solidFill>
                          <a:effectLst/>
                          <a:latin typeface="微軟正黑體" panose="020B0604030504040204" pitchFamily="34" charset="-120"/>
                          <a:ea typeface="微軟正黑體" panose="020B0604030504040204" pitchFamily="34" charset="-120"/>
                        </a:rPr>
                        <a:t>(</a:t>
                      </a:r>
                      <a:r>
                        <a:rPr lang="zh-TW" sz="1800" b="1" strike="sngStrike" kern="100" dirty="0">
                          <a:solidFill>
                            <a:srgbClr val="FF0000"/>
                          </a:solidFill>
                          <a:effectLst/>
                          <a:latin typeface="微軟正黑體" panose="020B0604030504040204" pitchFamily="34" charset="-120"/>
                          <a:ea typeface="微軟正黑體" panose="020B0604030504040204" pitchFamily="34" charset="-120"/>
                        </a:rPr>
                        <a:t>大陸、港澳地區</a:t>
                      </a:r>
                      <a:r>
                        <a:rPr lang="en-US" sz="1800" b="1" strike="sngStrike" kern="100" dirty="0">
                          <a:solidFill>
                            <a:srgbClr val="FF0000"/>
                          </a:solidFill>
                          <a:effectLst/>
                          <a:latin typeface="微軟正黑體" panose="020B0604030504040204" pitchFamily="34" charset="-120"/>
                          <a:ea typeface="微軟正黑體" panose="020B0604030504040204" pitchFamily="34" charset="-120"/>
                        </a:rPr>
                        <a:t>)</a:t>
                      </a:r>
                      <a:endParaRPr lang="zh-TW" sz="1800" b="1" kern="100" dirty="0">
                        <a:solidFill>
                          <a:srgbClr val="FF0000"/>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spcAft>
                          <a:spcPts val="0"/>
                        </a:spcAft>
                      </a:pPr>
                      <a:r>
                        <a:rPr lang="en-US" sz="1800" b="1" kern="100" dirty="0">
                          <a:solidFill>
                            <a:srgbClr val="FF0000"/>
                          </a:solidFill>
                          <a:effectLst/>
                          <a:latin typeface="微軟正黑體" panose="020B0604030504040204" pitchFamily="34" charset="-120"/>
                          <a:ea typeface="微軟正黑體" panose="020B0604030504040204" pitchFamily="34" charset="-120"/>
                        </a:rPr>
                        <a:t> </a:t>
                      </a:r>
                      <a:endParaRPr lang="zh-TW" sz="1800" b="1" kern="100" dirty="0">
                        <a:solidFill>
                          <a:srgbClr val="FF0000"/>
                        </a:solidFill>
                        <a:effectLst/>
                        <a:latin typeface="微軟正黑體" panose="020B0604030504040204" pitchFamily="34" charset="-120"/>
                        <a:ea typeface="微軟正黑體" panose="020B0604030504040204" pitchFamily="34" charset="-120"/>
                      </a:endParaRPr>
                    </a:p>
                    <a:p>
                      <a:pPr>
                        <a:spcAft>
                          <a:spcPts val="0"/>
                        </a:spcAft>
                      </a:pPr>
                      <a:r>
                        <a:rPr lang="en-US" sz="1800" b="1" kern="100" dirty="0">
                          <a:solidFill>
                            <a:srgbClr val="FF0000"/>
                          </a:solidFill>
                          <a:effectLst/>
                          <a:latin typeface="微軟正黑體" panose="020B0604030504040204" pitchFamily="34" charset="-120"/>
                          <a:ea typeface="微軟正黑體" panose="020B0604030504040204" pitchFamily="34" charset="-120"/>
                        </a:rPr>
                        <a:t> </a:t>
                      </a:r>
                      <a:endParaRPr lang="zh-TW" sz="1800" b="1" kern="100" dirty="0">
                        <a:solidFill>
                          <a:srgbClr val="FF0000"/>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a:txBody>
                    <a:bodyPr/>
                    <a:lstStyle/>
                    <a:p>
                      <a:pPr algn="just">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□有合約</a:t>
                      </a:r>
                      <a:endParaRPr lang="zh-TW" sz="1800" b="1" kern="100" dirty="0">
                        <a:solidFill>
                          <a:srgbClr val="FF0000"/>
                        </a:solidFill>
                        <a:effectLst/>
                        <a:latin typeface="微軟正黑體" panose="020B0604030504040204" pitchFamily="34" charset="-120"/>
                        <a:ea typeface="微軟正黑體" panose="020B0604030504040204" pitchFamily="34" charset="-120"/>
                      </a:endParaRPr>
                    </a:p>
                    <a:p>
                      <a:pPr algn="just">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□有公函</a:t>
                      </a:r>
                      <a:endParaRPr lang="zh-TW" sz="1800" b="1" kern="100" dirty="0">
                        <a:solidFill>
                          <a:srgbClr val="FF0000"/>
                        </a:solidFill>
                        <a:effectLst/>
                        <a:latin typeface="微軟正黑體" panose="020B0604030504040204" pitchFamily="34" charset="-120"/>
                        <a:ea typeface="微軟正黑體" panose="020B0604030504040204" pitchFamily="34" charset="-120"/>
                      </a:endParaRPr>
                    </a:p>
                    <a:p>
                      <a:pPr algn="just">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□其他</a:t>
                      </a:r>
                      <a:endParaRPr lang="zh-TW" sz="1800" b="1" kern="100" dirty="0">
                        <a:solidFill>
                          <a:srgbClr val="FF0000"/>
                        </a:solidFill>
                        <a:effectLst/>
                        <a:latin typeface="微軟正黑體" panose="020B0604030504040204" pitchFamily="34" charset="-120"/>
                        <a:ea typeface="微軟正黑體" panose="020B0604030504040204" pitchFamily="34" charset="-120"/>
                      </a:endParaRPr>
                    </a:p>
                    <a:p>
                      <a:pPr algn="just">
                        <a:spcAft>
                          <a:spcPts val="0"/>
                        </a:spcAft>
                      </a:pPr>
                      <a:r>
                        <a:rPr lang="zh-TW" sz="1800" b="1" kern="0" dirty="0">
                          <a:solidFill>
                            <a:srgbClr val="FF0000"/>
                          </a:solidFill>
                          <a:effectLst/>
                          <a:latin typeface="微軟正黑體" panose="020B0604030504040204" pitchFamily="34" charset="-120"/>
                          <a:ea typeface="微軟正黑體" panose="020B0604030504040204" pitchFamily="34" charset="-120"/>
                        </a:rPr>
                        <a:t>□無</a:t>
                      </a:r>
                      <a:endParaRPr lang="zh-TW" sz="1800" b="1" kern="100" dirty="0">
                        <a:solidFill>
                          <a:srgbClr val="FF0000"/>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856729869"/>
                  </a:ext>
                </a:extLst>
              </a:tr>
            </a:tbl>
          </a:graphicData>
        </a:graphic>
      </p:graphicFrame>
      <p:cxnSp>
        <p:nvCxnSpPr>
          <p:cNvPr id="8" name="直線接點 7"/>
          <p:cNvCxnSpPr/>
          <p:nvPr/>
        </p:nvCxnSpPr>
        <p:spPr>
          <a:xfrm>
            <a:off x="287246" y="1211498"/>
            <a:ext cx="11437582" cy="483038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線接點 18"/>
          <p:cNvCxnSpPr/>
          <p:nvPr/>
        </p:nvCxnSpPr>
        <p:spPr>
          <a:xfrm flipV="1">
            <a:off x="287246" y="1211499"/>
            <a:ext cx="11437582" cy="483037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文字方塊 8"/>
          <p:cNvSpPr txBox="1"/>
          <p:nvPr/>
        </p:nvSpPr>
        <p:spPr>
          <a:xfrm>
            <a:off x="-203200" y="6162517"/>
            <a:ext cx="12366765" cy="646331"/>
          </a:xfrm>
          <a:prstGeom prst="rect">
            <a:avLst/>
          </a:prstGeom>
          <a:noFill/>
        </p:spPr>
        <p:txBody>
          <a:bodyPr wrap="square" rtlCol="0">
            <a:spAutoFit/>
          </a:bodyPr>
          <a:lstStyle/>
          <a:p>
            <a:r>
              <a:rPr lang="zh-TW" altLang="en-US" sz="3600" b="1" dirty="0">
                <a:solidFill>
                  <a:srgbClr val="FF0000"/>
                </a:solidFill>
              </a:rPr>
              <a:t>（表 </a:t>
            </a:r>
            <a:r>
              <a:rPr lang="en-US" altLang="zh-TW" sz="3600" b="1" dirty="0">
                <a:solidFill>
                  <a:srgbClr val="FF0000"/>
                </a:solidFill>
              </a:rPr>
              <a:t>4-7-1 </a:t>
            </a:r>
            <a:r>
              <a:rPr lang="zh-TW" altLang="en-US" sz="3600" b="1" dirty="0">
                <a:solidFill>
                  <a:srgbClr val="FF0000"/>
                </a:solidFill>
              </a:rPr>
              <a:t>學生校外實習總時數</a:t>
            </a:r>
            <a:r>
              <a:rPr lang="zh-TW" altLang="en-US" sz="3600" b="1" dirty="0" smtClean="0">
                <a:solidFill>
                  <a:srgbClr val="FF0000"/>
                </a:solidFill>
              </a:rPr>
              <a:t>調查表：</a:t>
            </a:r>
            <a:r>
              <a:rPr lang="zh-TW" altLang="en-US" sz="3600" b="1" dirty="0">
                <a:solidFill>
                  <a:srgbClr val="FF0000"/>
                </a:solidFill>
              </a:rPr>
              <a:t>各系、通識、研發處</a:t>
            </a:r>
            <a:r>
              <a:rPr lang="zh-TW" altLang="en-US" sz="3600" b="1" dirty="0" smtClean="0">
                <a:solidFill>
                  <a:srgbClr val="FF0000"/>
                </a:solidFill>
              </a:rPr>
              <a:t>）</a:t>
            </a:r>
            <a:endParaRPr lang="zh-TW" altLang="en-US" sz="3600" b="1" dirty="0">
              <a:solidFill>
                <a:srgbClr val="FF0000"/>
              </a:solidFill>
            </a:endParaRPr>
          </a:p>
        </p:txBody>
      </p:sp>
    </p:spTree>
    <p:extLst>
      <p:ext uri="{BB962C8B-B14F-4D97-AF65-F5344CB8AC3E}">
        <p14:creationId xmlns:p14="http://schemas.microsoft.com/office/powerpoint/2010/main" val="85901911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8906993"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TW" sz="3800" dirty="0" smtClean="0">
                <a:solidFill>
                  <a:srgbClr val="FF0000"/>
                </a:solidFill>
              </a:rPr>
              <a:t>【</a:t>
            </a:r>
            <a:r>
              <a:rPr lang="zh-TW" altLang="en-US" sz="3800" dirty="0">
                <a:solidFill>
                  <a:srgbClr val="FF0000"/>
                </a:solidFill>
              </a:rPr>
              <a:t>新表</a:t>
            </a:r>
            <a:r>
              <a:rPr lang="en-US" altLang="zh-TW" sz="3800" dirty="0" smtClean="0">
                <a:solidFill>
                  <a:srgbClr val="FF0000"/>
                </a:solidFill>
              </a:rPr>
              <a:t>】</a:t>
            </a:r>
            <a:r>
              <a:rPr lang="zh-TW" altLang="zh-TW" sz="3800" dirty="0" smtClean="0">
                <a:solidFill>
                  <a:schemeClr val="accent6">
                    <a:lumMod val="50000"/>
                  </a:schemeClr>
                </a:solidFill>
              </a:rPr>
              <a:t>表</a:t>
            </a:r>
            <a:r>
              <a:rPr lang="en-US" altLang="zh-TW" sz="3800" dirty="0" smtClean="0">
                <a:solidFill>
                  <a:schemeClr val="accent6">
                    <a:lumMod val="50000"/>
                  </a:schemeClr>
                </a:solidFill>
              </a:rPr>
              <a:t>4-7-2</a:t>
            </a:r>
            <a:r>
              <a:rPr lang="zh-TW" altLang="zh-TW" sz="3800" dirty="0" smtClean="0">
                <a:solidFill>
                  <a:schemeClr val="accent6">
                    <a:lumMod val="50000"/>
                  </a:schemeClr>
                </a:solidFill>
              </a:rPr>
              <a:t>學生</a:t>
            </a:r>
            <a:r>
              <a:rPr lang="zh-TW" altLang="en-US" sz="3800" dirty="0" smtClean="0">
                <a:solidFill>
                  <a:schemeClr val="accent6">
                    <a:lumMod val="50000"/>
                  </a:schemeClr>
                </a:solidFill>
              </a:rPr>
              <a:t>校外</a:t>
            </a:r>
            <a:r>
              <a:rPr lang="zh-TW" altLang="zh-TW" sz="3800" dirty="0" smtClean="0">
                <a:solidFill>
                  <a:schemeClr val="accent6">
                    <a:lumMod val="50000"/>
                  </a:schemeClr>
                </a:solidFill>
              </a:rPr>
              <a:t>實習資料</a:t>
            </a:r>
            <a:r>
              <a:rPr lang="zh-TW" altLang="zh-TW" sz="3800" dirty="0">
                <a:solidFill>
                  <a:schemeClr val="accent6">
                    <a:lumMod val="50000"/>
                  </a:schemeClr>
                </a:solidFill>
              </a:rPr>
              <a:t>表</a:t>
            </a:r>
            <a:endParaRPr lang="zh-CN" altLang="en-US" sz="38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9" name="矩形 8"/>
          <p:cNvSpPr/>
          <p:nvPr/>
        </p:nvSpPr>
        <p:spPr>
          <a:xfrm>
            <a:off x="292983" y="4095140"/>
            <a:ext cx="11622792" cy="2629509"/>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0" name="矩形 9"/>
          <p:cNvSpPr/>
          <p:nvPr/>
        </p:nvSpPr>
        <p:spPr>
          <a:xfrm>
            <a:off x="287246" y="4142676"/>
            <a:ext cx="11599952" cy="2369880"/>
          </a:xfrm>
          <a:prstGeom prst="rect">
            <a:avLst/>
          </a:prstGeom>
        </p:spPr>
        <p:txBody>
          <a:bodyPr wrap="square">
            <a:spAutoFit/>
          </a:bodyPr>
          <a:lstStyle/>
          <a:p>
            <a:pPr>
              <a:defRPr/>
            </a:pPr>
            <a:r>
              <a:rPr lang="en-US" altLang="zh-TW" sz="2400" b="1" dirty="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新增欄位</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en-US" sz="2400" b="1" dirty="0" smtClean="0">
                <a:solidFill>
                  <a:srgbClr val="FF0000"/>
                </a:solidFill>
                <a:latin typeface="微軟正黑體" panose="020B0604030504040204" pitchFamily="34" charset="-120"/>
                <a:ea typeface="微軟正黑體" panose="020B0604030504040204" pitchFamily="34" charset="-120"/>
              </a:rPr>
              <a:t>實習總時數</a:t>
            </a:r>
            <a:endParaRPr lang="en-US" altLang="zh-TW" sz="2400" b="1" dirty="0" smtClean="0">
              <a:solidFill>
                <a:srgbClr val="FF0000"/>
              </a:solidFill>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u"/>
              <a:defRPr/>
            </a:pPr>
            <a:r>
              <a:rPr lang="zh-TW" altLang="zh-TW" sz="2000" dirty="0" smtClean="0">
                <a:latin typeface="微軟正黑體" panose="020B0604030504040204" pitchFamily="34" charset="-120"/>
                <a:ea typeface="微軟正黑體" panose="020B0604030504040204" pitchFamily="34" charset="-120"/>
              </a:rPr>
              <a:t>請學校分別填報全學年全部學分實習學生與部分學分實習學生之總時數。</a:t>
            </a:r>
            <a:endParaRPr lang="en-US" altLang="zh-TW" sz="2000" dirty="0" smtClean="0">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u"/>
              <a:defRPr/>
            </a:pPr>
            <a:r>
              <a:rPr lang="zh-TW" altLang="en-US" sz="2000" dirty="0" smtClean="0">
                <a:latin typeface="微軟正黑體" panose="020B0604030504040204" pitchFamily="34" charset="-120"/>
                <a:ea typeface="微軟正黑體" panose="020B0604030504040204" pitchFamily="34" charset="-120"/>
              </a:rPr>
              <a:t>請</a:t>
            </a:r>
            <a:r>
              <a:rPr lang="zh-TW" altLang="en-US" sz="2000" dirty="0">
                <a:latin typeface="微軟正黑體" panose="020B0604030504040204" pitchFamily="34" charset="-120"/>
                <a:ea typeface="微軟正黑體" panose="020B0604030504040204" pitchFamily="34" charset="-120"/>
              </a:rPr>
              <a:t>依據各校訂定計算實習學分之「學生實習辦法」列計學生實習時數；若辦法中無明確制訂學生實習時數計算方式，則以學生實際實習時數填報</a:t>
            </a:r>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需提出實習時數之證明文件</a:t>
            </a:r>
            <a:r>
              <a:rPr lang="en-US" altLang="zh-TW" sz="2000" dirty="0">
                <a:latin typeface="微軟正黑體" panose="020B0604030504040204" pitchFamily="34" charset="-120"/>
                <a:ea typeface="微軟正黑體" panose="020B0604030504040204" pitchFamily="34" charset="-120"/>
              </a:rPr>
              <a:t>) (</a:t>
            </a:r>
            <a:r>
              <a:rPr lang="zh-TW" altLang="en-US" sz="2000" dirty="0">
                <a:latin typeface="微軟正黑體" panose="020B0604030504040204" pitchFamily="34" charset="-120"/>
                <a:ea typeface="微軟正黑體" panose="020B0604030504040204" pitchFamily="34" charset="-120"/>
              </a:rPr>
              <a:t>可填至小數點第</a:t>
            </a:r>
            <a:r>
              <a:rPr lang="en-US" altLang="zh-TW" sz="2000" dirty="0">
                <a:latin typeface="微軟正黑體" panose="020B0604030504040204" pitchFamily="34" charset="-120"/>
                <a:ea typeface="微軟正黑體" panose="020B0604030504040204" pitchFamily="34" charset="-120"/>
              </a:rPr>
              <a:t>2</a:t>
            </a:r>
            <a:r>
              <a:rPr lang="zh-TW" altLang="en-US" sz="2000" dirty="0">
                <a:latin typeface="微軟正黑體" panose="020B0604030504040204" pitchFamily="34" charset="-120"/>
                <a:ea typeface="微軟正黑體" panose="020B0604030504040204" pitchFamily="34" charset="-120"/>
              </a:rPr>
              <a:t>位</a:t>
            </a:r>
            <a:r>
              <a:rPr lang="en-US" altLang="zh-TW" sz="2000" dirty="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a:t>
            </a:r>
          </a:p>
          <a:p>
            <a:pPr marL="342900" indent="-342900">
              <a:buFont typeface="Wingdings" panose="05000000000000000000" pitchFamily="2" charset="2"/>
              <a:buChar char="u"/>
              <a:defRPr/>
            </a:pPr>
            <a:r>
              <a:rPr lang="zh-TW" altLang="en-US" sz="2000" dirty="0" smtClean="0">
                <a:latin typeface="微軟正黑體" panose="020B0604030504040204" pitchFamily="34" charset="-120"/>
                <a:ea typeface="微軟正黑體" panose="020B0604030504040204" pitchFamily="34" charset="-120"/>
              </a:rPr>
              <a:t>簽約</a:t>
            </a:r>
            <a:r>
              <a:rPr lang="zh-TW" altLang="en-US" sz="2000" dirty="0">
                <a:latin typeface="微軟正黑體" panose="020B0604030504040204" pitchFamily="34" charset="-120"/>
                <a:ea typeface="微軟正黑體" panose="020B0604030504040204" pitchFamily="34" charset="-120"/>
              </a:rPr>
              <a:t>或公函內容與實際執行若有差異，請以實際時數</a:t>
            </a:r>
            <a:r>
              <a:rPr lang="zh-TW" altLang="en-US" sz="2000" dirty="0" smtClean="0">
                <a:latin typeface="微軟正黑體" panose="020B0604030504040204" pitchFamily="34" charset="-120"/>
                <a:ea typeface="微軟正黑體" panose="020B0604030504040204" pitchFamily="34" charset="-120"/>
              </a:rPr>
              <a:t>填報。</a:t>
            </a:r>
            <a:endParaRPr lang="zh-TW" altLang="en-US" sz="2000" dirty="0">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u"/>
              <a:defRPr/>
            </a:pPr>
            <a:r>
              <a:rPr lang="zh-TW" altLang="en-US" sz="2000" dirty="0" smtClean="0">
                <a:latin typeface="微軟正黑體" panose="020B0604030504040204" pitchFamily="34" charset="-120"/>
                <a:ea typeface="微軟正黑體" panose="020B0604030504040204" pitchFamily="34" charset="-120"/>
              </a:rPr>
              <a:t>若</a:t>
            </a:r>
            <a:r>
              <a:rPr lang="zh-TW" altLang="en-US" sz="2000" dirty="0">
                <a:latin typeface="微軟正黑體" panose="020B0604030504040204" pitchFamily="34" charset="-120"/>
                <a:ea typeface="微軟正黑體" panose="020B0604030504040204" pitchFamily="34" charset="-120"/>
              </a:rPr>
              <a:t>學生實習係以天數計算，請換算至小時填報</a:t>
            </a:r>
            <a:r>
              <a:rPr lang="zh-TW" altLang="en-US" sz="2000" dirty="0" smtClean="0">
                <a:latin typeface="微軟正黑體" panose="020B0604030504040204" pitchFamily="34" charset="-120"/>
                <a:ea typeface="微軟正黑體" panose="020B0604030504040204" pitchFamily="34" charset="-120"/>
              </a:rPr>
              <a:t>。</a:t>
            </a:r>
            <a:r>
              <a:rPr lang="en-US" altLang="zh-TW" sz="2000" dirty="0" smtClean="0">
                <a:latin typeface="微軟正黑體" panose="020B0604030504040204" pitchFamily="34" charset="-120"/>
                <a:ea typeface="微軟正黑體" panose="020B0604030504040204" pitchFamily="34" charset="-120"/>
              </a:rPr>
              <a:t>  </a:t>
            </a:r>
            <a:r>
              <a:rPr lang="en-US" altLang="zh-TW" sz="1600" dirty="0" smtClean="0">
                <a:latin typeface="微軟正黑體" panose="020B0604030504040204" pitchFamily="34" charset="-120"/>
                <a:ea typeface="微軟正黑體" panose="020B0604030504040204" pitchFamily="34" charset="-120"/>
              </a:rPr>
              <a:t>      </a:t>
            </a:r>
            <a:r>
              <a:rPr lang="zh-TW" altLang="zh-TW" sz="1600" dirty="0" smtClean="0">
                <a:latin typeface="微軟正黑體" panose="020B0604030504040204" pitchFamily="34" charset="-120"/>
                <a:ea typeface="微軟正黑體" panose="020B0604030504040204" pitchFamily="34" charset="-120"/>
              </a:rPr>
              <a:t>【</a:t>
            </a:r>
            <a:r>
              <a:rPr lang="en-US" altLang="zh-TW" sz="1600" dirty="0" smtClean="0">
                <a:latin typeface="微軟正黑體" panose="020B0604030504040204" pitchFamily="34" charset="-120"/>
                <a:ea typeface="微軟正黑體" panose="020B0604030504040204" pitchFamily="34" charset="-120"/>
              </a:rPr>
              <a:t>107</a:t>
            </a:r>
            <a:r>
              <a:rPr lang="zh-TW" altLang="zh-TW" sz="1600" dirty="0" smtClean="0">
                <a:latin typeface="微軟正黑體" panose="020B0604030504040204" pitchFamily="34" charset="-120"/>
                <a:ea typeface="微軟正黑體" panose="020B0604030504040204" pitchFamily="34" charset="-120"/>
              </a:rPr>
              <a:t>年</a:t>
            </a:r>
            <a:r>
              <a:rPr lang="en-US" altLang="zh-TW" sz="1600" dirty="0" smtClean="0">
                <a:latin typeface="微軟正黑體" panose="020B0604030504040204" pitchFamily="34" charset="-120"/>
                <a:ea typeface="微軟正黑體" panose="020B0604030504040204" pitchFamily="34" charset="-120"/>
              </a:rPr>
              <a:t>03</a:t>
            </a:r>
            <a:r>
              <a:rPr lang="zh-TW" altLang="zh-TW" sz="1600" dirty="0" smtClean="0">
                <a:latin typeface="微軟正黑體" panose="020B0604030504040204" pitchFamily="34" charset="-120"/>
                <a:ea typeface="微軟正黑體" panose="020B0604030504040204" pitchFamily="34" charset="-120"/>
              </a:rPr>
              <a:t>月因應「</a:t>
            </a:r>
            <a:r>
              <a:rPr lang="zh-TW" altLang="en-US" sz="1600" dirty="0">
                <a:latin typeface="微軟正黑體" panose="020B0604030504040204" pitchFamily="34" charset="-120"/>
                <a:ea typeface="微軟正黑體" panose="020B0604030504040204" pitchFamily="34" charset="-120"/>
              </a:rPr>
              <a:t>高等教育資訊整合平台</a:t>
            </a:r>
            <a:r>
              <a:rPr lang="zh-TW" altLang="zh-TW" sz="1600" dirty="0" smtClean="0">
                <a:latin typeface="微軟正黑體" panose="020B0604030504040204" pitchFamily="34" charset="-120"/>
                <a:ea typeface="微軟正黑體" panose="020B0604030504040204" pitchFamily="34" charset="-120"/>
              </a:rPr>
              <a:t>」</a:t>
            </a:r>
            <a:r>
              <a:rPr lang="zh-TW" altLang="en-US" sz="1600" dirty="0" smtClean="0">
                <a:latin typeface="微軟正黑體" panose="020B0604030504040204" pitchFamily="34" charset="-120"/>
                <a:ea typeface="微軟正黑體" panose="020B0604030504040204" pitchFamily="34" charset="-120"/>
              </a:rPr>
              <a:t>需求</a:t>
            </a:r>
            <a:r>
              <a:rPr lang="zh-TW" altLang="zh-TW" sz="1600" dirty="0">
                <a:latin typeface="微軟正黑體" panose="020B0604030504040204" pitchFamily="34" charset="-120"/>
                <a:ea typeface="微軟正黑體" panose="020B0604030504040204" pitchFamily="34" charset="-120"/>
              </a:rPr>
              <a:t>增加欄位】</a:t>
            </a:r>
          </a:p>
          <a:p>
            <a:pPr>
              <a:defRPr/>
            </a:pPr>
            <a:r>
              <a:rPr lang="en-US" altLang="zh-TW" sz="2400" dirty="0" smtClean="0">
                <a:latin typeface="微軟正黑體" panose="020B0604030504040204" pitchFamily="34" charset="-120"/>
                <a:ea typeface="微軟正黑體" panose="020B0604030504040204" pitchFamily="34" charset="-120"/>
              </a:rPr>
              <a:t>  </a:t>
            </a:r>
            <a:endParaRPr lang="zh-TW" altLang="zh-TW" sz="2000" dirty="0">
              <a:latin typeface="微軟正黑體" panose="020B0604030504040204" pitchFamily="34" charset="-120"/>
              <a:ea typeface="微軟正黑體" panose="020B0604030504040204" pitchFamily="34" charset="-120"/>
            </a:endParaRPr>
          </a:p>
        </p:txBody>
      </p:sp>
      <p:sp>
        <p:nvSpPr>
          <p:cNvPr id="6" name="投影片編號版面配置區 5"/>
          <p:cNvSpPr>
            <a:spLocks noGrp="1"/>
          </p:cNvSpPr>
          <p:nvPr>
            <p:ph type="sldNum" sz="quarter" idx="4"/>
          </p:nvPr>
        </p:nvSpPr>
        <p:spPr>
          <a:xfrm>
            <a:off x="9448800" y="6359524"/>
            <a:ext cx="2743200" cy="365125"/>
          </a:xfrm>
        </p:spPr>
        <p:txBody>
          <a:bodyPr/>
          <a:lstStyle/>
          <a:p>
            <a:fld id="{BA36ACD9-F410-4E0C-AA39-2C3CA9F8E6F8}" type="slidenum">
              <a:rPr lang="zh-TW" altLang="en-US" smtClean="0"/>
              <a:t>32</a:t>
            </a:fld>
            <a:endParaRPr lang="zh-TW" altLang="en-US" dirty="0"/>
          </a:p>
        </p:txBody>
      </p:sp>
      <p:graphicFrame>
        <p:nvGraphicFramePr>
          <p:cNvPr id="12" name="表格 11"/>
          <p:cNvGraphicFramePr>
            <a:graphicFrameLocks noGrp="1"/>
          </p:cNvGraphicFramePr>
          <p:nvPr>
            <p:extLst>
              <p:ext uri="{D42A27DB-BD31-4B8C-83A1-F6EECF244321}">
                <p14:modId xmlns:p14="http://schemas.microsoft.com/office/powerpoint/2010/main" val="11054948"/>
              </p:ext>
            </p:extLst>
          </p:nvPr>
        </p:nvGraphicFramePr>
        <p:xfrm>
          <a:off x="287246" y="1100308"/>
          <a:ext cx="11657122" cy="2885124"/>
        </p:xfrm>
        <a:graphic>
          <a:graphicData uri="http://schemas.openxmlformats.org/drawingml/2006/table">
            <a:tbl>
              <a:tblPr>
                <a:tableStyleId>{5C22544A-7EE6-4342-B048-85BDC9FD1C3A}</a:tableStyleId>
              </a:tblPr>
              <a:tblGrid>
                <a:gridCol w="298530">
                  <a:extLst>
                    <a:ext uri="{9D8B030D-6E8A-4147-A177-3AD203B41FA5}">
                      <a16:colId xmlns:a16="http://schemas.microsoft.com/office/drawing/2014/main" xmlns="" val="3479323919"/>
                    </a:ext>
                  </a:extLst>
                </a:gridCol>
                <a:gridCol w="298530">
                  <a:extLst>
                    <a:ext uri="{9D8B030D-6E8A-4147-A177-3AD203B41FA5}">
                      <a16:colId xmlns:a16="http://schemas.microsoft.com/office/drawing/2014/main" xmlns="" val="2440349088"/>
                    </a:ext>
                  </a:extLst>
                </a:gridCol>
                <a:gridCol w="298530">
                  <a:extLst>
                    <a:ext uri="{9D8B030D-6E8A-4147-A177-3AD203B41FA5}">
                      <a16:colId xmlns:a16="http://schemas.microsoft.com/office/drawing/2014/main" xmlns="" val="1234090054"/>
                    </a:ext>
                  </a:extLst>
                </a:gridCol>
                <a:gridCol w="298530">
                  <a:extLst>
                    <a:ext uri="{9D8B030D-6E8A-4147-A177-3AD203B41FA5}">
                      <a16:colId xmlns:a16="http://schemas.microsoft.com/office/drawing/2014/main" xmlns="" val="1743610610"/>
                    </a:ext>
                  </a:extLst>
                </a:gridCol>
                <a:gridCol w="760576">
                  <a:extLst>
                    <a:ext uri="{9D8B030D-6E8A-4147-A177-3AD203B41FA5}">
                      <a16:colId xmlns:a16="http://schemas.microsoft.com/office/drawing/2014/main" xmlns="" val="1471259666"/>
                    </a:ext>
                  </a:extLst>
                </a:gridCol>
                <a:gridCol w="358924">
                  <a:extLst>
                    <a:ext uri="{9D8B030D-6E8A-4147-A177-3AD203B41FA5}">
                      <a16:colId xmlns:a16="http://schemas.microsoft.com/office/drawing/2014/main" xmlns="" val="877528149"/>
                    </a:ext>
                  </a:extLst>
                </a:gridCol>
                <a:gridCol w="358924">
                  <a:extLst>
                    <a:ext uri="{9D8B030D-6E8A-4147-A177-3AD203B41FA5}">
                      <a16:colId xmlns:a16="http://schemas.microsoft.com/office/drawing/2014/main" xmlns="" val="1584889312"/>
                    </a:ext>
                  </a:extLst>
                </a:gridCol>
                <a:gridCol w="358924">
                  <a:extLst>
                    <a:ext uri="{9D8B030D-6E8A-4147-A177-3AD203B41FA5}">
                      <a16:colId xmlns:a16="http://schemas.microsoft.com/office/drawing/2014/main" xmlns="" val="1647253239"/>
                    </a:ext>
                  </a:extLst>
                </a:gridCol>
                <a:gridCol w="581114">
                  <a:extLst>
                    <a:ext uri="{9D8B030D-6E8A-4147-A177-3AD203B41FA5}">
                      <a16:colId xmlns:a16="http://schemas.microsoft.com/office/drawing/2014/main" xmlns="" val="158654902"/>
                    </a:ext>
                  </a:extLst>
                </a:gridCol>
                <a:gridCol w="581114">
                  <a:extLst>
                    <a:ext uri="{9D8B030D-6E8A-4147-A177-3AD203B41FA5}">
                      <a16:colId xmlns:a16="http://schemas.microsoft.com/office/drawing/2014/main" xmlns="" val="421073097"/>
                    </a:ext>
                  </a:extLst>
                </a:gridCol>
                <a:gridCol w="405925">
                  <a:extLst>
                    <a:ext uri="{9D8B030D-6E8A-4147-A177-3AD203B41FA5}">
                      <a16:colId xmlns:a16="http://schemas.microsoft.com/office/drawing/2014/main" xmlns="" val="4222847562"/>
                    </a:ext>
                  </a:extLst>
                </a:gridCol>
                <a:gridCol w="405925">
                  <a:extLst>
                    <a:ext uri="{9D8B030D-6E8A-4147-A177-3AD203B41FA5}">
                      <a16:colId xmlns:a16="http://schemas.microsoft.com/office/drawing/2014/main" xmlns="" val="463243567"/>
                    </a:ext>
                  </a:extLst>
                </a:gridCol>
                <a:gridCol w="363197">
                  <a:extLst>
                    <a:ext uri="{9D8B030D-6E8A-4147-A177-3AD203B41FA5}">
                      <a16:colId xmlns:a16="http://schemas.microsoft.com/office/drawing/2014/main" xmlns="" val="3708679083"/>
                    </a:ext>
                  </a:extLst>
                </a:gridCol>
                <a:gridCol w="363197">
                  <a:extLst>
                    <a:ext uri="{9D8B030D-6E8A-4147-A177-3AD203B41FA5}">
                      <a16:colId xmlns:a16="http://schemas.microsoft.com/office/drawing/2014/main" xmlns="" val="2731210287"/>
                    </a:ext>
                  </a:extLst>
                </a:gridCol>
                <a:gridCol w="666572">
                  <a:extLst>
                    <a:ext uri="{9D8B030D-6E8A-4147-A177-3AD203B41FA5}">
                      <a16:colId xmlns:a16="http://schemas.microsoft.com/office/drawing/2014/main" xmlns="" val="2842221492"/>
                    </a:ext>
                  </a:extLst>
                </a:gridCol>
                <a:gridCol w="313346">
                  <a:extLst>
                    <a:ext uri="{9D8B030D-6E8A-4147-A177-3AD203B41FA5}">
                      <a16:colId xmlns:a16="http://schemas.microsoft.com/office/drawing/2014/main" xmlns="" val="2978144511"/>
                    </a:ext>
                  </a:extLst>
                </a:gridCol>
                <a:gridCol w="313346">
                  <a:extLst>
                    <a:ext uri="{9D8B030D-6E8A-4147-A177-3AD203B41FA5}">
                      <a16:colId xmlns:a16="http://schemas.microsoft.com/office/drawing/2014/main" xmlns="" val="3897604531"/>
                    </a:ext>
                  </a:extLst>
                </a:gridCol>
                <a:gridCol w="398802">
                  <a:extLst>
                    <a:ext uri="{9D8B030D-6E8A-4147-A177-3AD203B41FA5}">
                      <a16:colId xmlns:a16="http://schemas.microsoft.com/office/drawing/2014/main" xmlns="" val="1023924262"/>
                    </a:ext>
                  </a:extLst>
                </a:gridCol>
                <a:gridCol w="329016">
                  <a:extLst>
                    <a:ext uri="{9D8B030D-6E8A-4147-A177-3AD203B41FA5}">
                      <a16:colId xmlns:a16="http://schemas.microsoft.com/office/drawing/2014/main" xmlns="" val="2448527195"/>
                    </a:ext>
                  </a:extLst>
                </a:gridCol>
                <a:gridCol w="329016">
                  <a:extLst>
                    <a:ext uri="{9D8B030D-6E8A-4147-A177-3AD203B41FA5}">
                      <a16:colId xmlns:a16="http://schemas.microsoft.com/office/drawing/2014/main" xmlns="" val="4101706370"/>
                    </a:ext>
                  </a:extLst>
                </a:gridCol>
                <a:gridCol w="1179320">
                  <a:extLst>
                    <a:ext uri="{9D8B030D-6E8A-4147-A177-3AD203B41FA5}">
                      <a16:colId xmlns:a16="http://schemas.microsoft.com/office/drawing/2014/main" xmlns="" val="3455083595"/>
                    </a:ext>
                  </a:extLst>
                </a:gridCol>
                <a:gridCol w="1085316">
                  <a:extLst>
                    <a:ext uri="{9D8B030D-6E8A-4147-A177-3AD203B41FA5}">
                      <a16:colId xmlns:a16="http://schemas.microsoft.com/office/drawing/2014/main" xmlns="" val="429224940"/>
                    </a:ext>
                  </a:extLst>
                </a:gridCol>
                <a:gridCol w="341832">
                  <a:extLst>
                    <a:ext uri="{9D8B030D-6E8A-4147-A177-3AD203B41FA5}">
                      <a16:colId xmlns:a16="http://schemas.microsoft.com/office/drawing/2014/main" xmlns="" val="3601727063"/>
                    </a:ext>
                  </a:extLst>
                </a:gridCol>
                <a:gridCol w="968616">
                  <a:extLst>
                    <a:ext uri="{9D8B030D-6E8A-4147-A177-3AD203B41FA5}">
                      <a16:colId xmlns:a16="http://schemas.microsoft.com/office/drawing/2014/main" xmlns="" val="2062968289"/>
                    </a:ext>
                  </a:extLst>
                </a:gridCol>
              </a:tblGrid>
              <a:tr h="229694">
                <a:tc row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學年度</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系所</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學制</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第幾年</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是否符合延畢生條件</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gridSpan="10">
                  <a:txBody>
                    <a:bodyPr/>
                    <a:lstStyle/>
                    <a:p>
                      <a:pPr algn="ctr">
                        <a:spcAft>
                          <a:spcPts val="0"/>
                        </a:spcAft>
                      </a:pPr>
                      <a:r>
                        <a:rPr lang="zh-TW" sz="1600" kern="0">
                          <a:effectLst/>
                          <a:latin typeface="微軟正黑體" panose="020B0604030504040204" pitchFamily="34" charset="-120"/>
                          <a:ea typeface="微軟正黑體" panose="020B0604030504040204" pitchFamily="34" charset="-120"/>
                        </a:rPr>
                        <a:t>全學年全部學分實習學生</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6">
                  <a:txBody>
                    <a:bodyPr/>
                    <a:lstStyle/>
                    <a:p>
                      <a:pPr algn="ctr">
                        <a:spcAft>
                          <a:spcPts val="0"/>
                        </a:spcAft>
                      </a:pPr>
                      <a:r>
                        <a:rPr lang="zh-TW" sz="1600" kern="0">
                          <a:effectLst/>
                          <a:latin typeface="微軟正黑體" panose="020B0604030504040204" pitchFamily="34" charset="-120"/>
                          <a:ea typeface="微軟正黑體" panose="020B0604030504040204" pitchFamily="34" charset="-120"/>
                        </a:rPr>
                        <a:t>部分學分實習學生</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row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實習場所</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marL="71755" marR="71755" algn="ctr">
                        <a:spcAft>
                          <a:spcPts val="0"/>
                        </a:spcAft>
                      </a:pPr>
                      <a:r>
                        <a:rPr lang="zh-TW" sz="1600" kern="100">
                          <a:effectLst/>
                          <a:latin typeface="微軟正黑體" panose="020B0604030504040204" pitchFamily="34" charset="-120"/>
                          <a:ea typeface="微軟正黑體" panose="020B0604030504040204" pitchFamily="34" charset="-120"/>
                        </a:rPr>
                        <a:t>國別</a:t>
                      </a:r>
                      <a:r>
                        <a:rPr lang="en-US" sz="1600" kern="100">
                          <a:effectLst/>
                          <a:latin typeface="微軟正黑體" panose="020B0604030504040204" pitchFamily="34" charset="-120"/>
                          <a:ea typeface="微軟正黑體" panose="020B0604030504040204" pitchFamily="34" charset="-120"/>
                        </a:rPr>
                        <a:t>/</a:t>
                      </a:r>
                      <a:r>
                        <a:rPr lang="zh-TW" sz="1600" kern="100">
                          <a:effectLst/>
                          <a:latin typeface="微軟正黑體" panose="020B0604030504040204" pitchFamily="34" charset="-120"/>
                          <a:ea typeface="微軟正黑體" panose="020B0604030504040204" pitchFamily="34" charset="-120"/>
                        </a:rPr>
                        <a:t>地區</a:t>
                      </a: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佐證資料</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3309236475"/>
                  </a:ext>
                </a:extLst>
              </a:tr>
              <a:tr h="459388">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gridSpan="3">
                  <a:txBody>
                    <a:bodyPr/>
                    <a:lstStyle/>
                    <a:p>
                      <a:pPr algn="ct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總人數及實習時數</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hMerge="1">
                  <a:txBody>
                    <a:bodyPr/>
                    <a:lstStyle/>
                    <a:p>
                      <a:endParaRPr lang="zh-TW" altLang="en-US"/>
                    </a:p>
                  </a:txBody>
                  <a:tcPr/>
                </a:tc>
                <a:tc gridSpan="2">
                  <a:txBody>
                    <a:bodyPr/>
                    <a:lstStyle/>
                    <a:p>
                      <a:pPr>
                        <a:spcAft>
                          <a:spcPts val="0"/>
                        </a:spcAft>
                      </a:pPr>
                      <a:r>
                        <a:rPr lang="zh-TW" sz="1600" kern="0" dirty="0">
                          <a:effectLst/>
                          <a:latin typeface="微軟正黑體" panose="020B0604030504040204" pitchFamily="34" charset="-120"/>
                          <a:ea typeface="微軟正黑體" panose="020B0604030504040204" pitchFamily="34" charset="-120"/>
                        </a:rPr>
                        <a:t>繁星</a:t>
                      </a:r>
                      <a:r>
                        <a:rPr lang="en-US" sz="1600" kern="0" dirty="0">
                          <a:effectLst/>
                          <a:latin typeface="微軟正黑體" panose="020B0604030504040204" pitchFamily="34" charset="-120"/>
                          <a:ea typeface="微軟正黑體" panose="020B0604030504040204" pitchFamily="34" charset="-120"/>
                        </a:rPr>
                        <a:t>/</a:t>
                      </a:r>
                      <a:r>
                        <a:rPr lang="zh-TW" sz="1600" kern="0" dirty="0">
                          <a:effectLst/>
                          <a:latin typeface="微軟正黑體" panose="020B0604030504040204" pitchFamily="34" charset="-120"/>
                          <a:ea typeface="微軟正黑體" panose="020B0604030504040204" pitchFamily="34" charset="-120"/>
                        </a:rPr>
                        <a:t>菁英管道入學人數</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gridSpan="2">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外籍生人數</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gridSpan="2">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學分數</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a:txBody>
                    <a:bodyPr/>
                    <a:lstStyle/>
                    <a:p>
                      <a:pPr algn="ctr">
                        <a:spcAft>
                          <a:spcPts val="0"/>
                        </a:spcAft>
                      </a:pPr>
                      <a:r>
                        <a:rPr lang="zh-TW" sz="1600" kern="0">
                          <a:effectLst/>
                          <a:latin typeface="微軟正黑體" panose="020B0604030504040204" pitchFamily="34" charset="-120"/>
                          <a:ea typeface="微軟正黑體" panose="020B0604030504040204" pitchFamily="34" charset="-120"/>
                        </a:rPr>
                        <a:t>期間</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gridSpan="3">
                  <a:txBody>
                    <a:bodyPr/>
                    <a:lstStyle/>
                    <a:p>
                      <a:pPr algn="ct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人數及實習時數</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hMerge="1">
                  <a:txBody>
                    <a:bodyPr/>
                    <a:lstStyle/>
                    <a:p>
                      <a:endParaRPr lang="zh-TW" altLang="en-US"/>
                    </a:p>
                  </a:txBody>
                  <a:tcPr/>
                </a:tc>
                <a:tc gridSpan="2">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學分數</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a:txBody>
                    <a:bodyPr/>
                    <a:lstStyle/>
                    <a:p>
                      <a:pPr algn="ctr">
                        <a:spcAft>
                          <a:spcPts val="0"/>
                        </a:spcAft>
                      </a:pPr>
                      <a:r>
                        <a:rPr lang="zh-TW" sz="1600" kern="0">
                          <a:effectLst/>
                          <a:latin typeface="微軟正黑體" panose="020B0604030504040204" pitchFamily="34" charset="-120"/>
                          <a:ea typeface="微軟正黑體" panose="020B0604030504040204" pitchFamily="34" charset="-120"/>
                        </a:rPr>
                        <a:t>實習期間</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xmlns="" val="2405418739"/>
                  </a:ext>
                </a:extLst>
              </a:tr>
              <a:tr h="689083">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男</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女</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總時數</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男</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女</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男</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女</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2">
                  <a:txBody>
                    <a:bodyPr/>
                    <a:lstStyle/>
                    <a:p>
                      <a:pPr marL="71755" marR="71755" algn="just">
                        <a:spcAft>
                          <a:spcPts val="0"/>
                        </a:spcAft>
                      </a:pPr>
                      <a:r>
                        <a:rPr lang="zh-TW" sz="1600" kern="100" dirty="0">
                          <a:effectLst/>
                          <a:latin typeface="微軟正黑體" panose="020B0604030504040204" pitchFamily="34" charset="-120"/>
                          <a:ea typeface="微軟正黑體" panose="020B0604030504040204" pitchFamily="34" charset="-120"/>
                        </a:rPr>
                        <a:t>必修</a:t>
                      </a: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2">
                  <a:txBody>
                    <a:bodyPr/>
                    <a:lstStyle/>
                    <a:p>
                      <a:pPr marL="71755" marR="71755" algn="just">
                        <a:spcAft>
                          <a:spcPts val="0"/>
                        </a:spcAft>
                      </a:pPr>
                      <a:r>
                        <a:rPr lang="zh-TW" sz="1600" kern="100" dirty="0">
                          <a:effectLst/>
                          <a:latin typeface="微軟正黑體" panose="020B0604030504040204" pitchFamily="34" charset="-120"/>
                          <a:ea typeface="微軟正黑體" panose="020B0604030504040204" pitchFamily="34" charset="-120"/>
                        </a:rPr>
                        <a:t>選修</a:t>
                      </a: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2">
                  <a:txBody>
                    <a:bodyPr/>
                    <a:lstStyle/>
                    <a:p>
                      <a:pPr marL="71755" marR="71755" algn="ctr">
                        <a:spcAft>
                          <a:spcPts val="0"/>
                        </a:spcAft>
                      </a:pPr>
                      <a:r>
                        <a:rPr lang="zh-TW" sz="1600" kern="0" dirty="0">
                          <a:effectLst/>
                          <a:latin typeface="微軟正黑體" panose="020B0604030504040204" pitchFamily="34" charset="-120"/>
                          <a:ea typeface="微軟正黑體" panose="020B0604030504040204" pitchFamily="34" charset="-120"/>
                        </a:rPr>
                        <a:t>□分學年</a:t>
                      </a:r>
                      <a:endParaRPr lang="zh-TW" sz="1600" kern="100" dirty="0">
                        <a:effectLst/>
                        <a:latin typeface="微軟正黑體" panose="020B0604030504040204" pitchFamily="34" charset="-120"/>
                        <a:ea typeface="微軟正黑體" panose="020B0604030504040204" pitchFamily="34" charset="-120"/>
                      </a:endParaRPr>
                    </a:p>
                    <a:p>
                      <a:pPr marL="71755" marR="71755" algn="ctr">
                        <a:spcAft>
                          <a:spcPts val="0"/>
                        </a:spcAft>
                      </a:pPr>
                      <a:r>
                        <a:rPr lang="zh-TW" sz="1600" kern="0" dirty="0">
                          <a:effectLst/>
                          <a:latin typeface="微軟正黑體" panose="020B0604030504040204" pitchFamily="34" charset="-120"/>
                          <a:ea typeface="微軟正黑體" panose="020B0604030504040204" pitchFamily="34" charset="-120"/>
                        </a:rPr>
                        <a:t>□當學年</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男</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女</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總時數</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rowSpan="2">
                  <a:txBody>
                    <a:bodyPr/>
                    <a:lstStyle/>
                    <a:p>
                      <a:pPr marL="71755" marR="71755" algn="just">
                        <a:spcAft>
                          <a:spcPts val="0"/>
                        </a:spcAft>
                      </a:pPr>
                      <a:r>
                        <a:rPr lang="zh-TW" sz="1600" kern="100" dirty="0">
                          <a:effectLst/>
                          <a:latin typeface="微軟正黑體" panose="020B0604030504040204" pitchFamily="34" charset="-120"/>
                          <a:ea typeface="微軟正黑體" panose="020B0604030504040204" pitchFamily="34" charset="-120"/>
                        </a:rPr>
                        <a:t>必修</a:t>
                      </a: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2">
                  <a:txBody>
                    <a:bodyPr/>
                    <a:lstStyle/>
                    <a:p>
                      <a:pPr marL="71755" marR="71755" algn="just">
                        <a:spcAft>
                          <a:spcPts val="0"/>
                        </a:spcAft>
                      </a:pPr>
                      <a:r>
                        <a:rPr lang="zh-TW" sz="1600" kern="100" dirty="0">
                          <a:effectLst/>
                          <a:latin typeface="微軟正黑體" panose="020B0604030504040204" pitchFamily="34" charset="-120"/>
                          <a:ea typeface="微軟正黑體" panose="020B0604030504040204" pitchFamily="34" charset="-120"/>
                        </a:rPr>
                        <a:t>選修</a:t>
                      </a: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2">
                  <a:txBody>
                    <a:bodyPr/>
                    <a:lstStyle/>
                    <a:p>
                      <a:pPr marL="152400" indent="-152400" algn="just">
                        <a:spcAft>
                          <a:spcPts val="0"/>
                        </a:spcAft>
                      </a:pPr>
                      <a:r>
                        <a:rPr lang="zh-TW" sz="1600" kern="0" dirty="0">
                          <a:effectLst/>
                          <a:latin typeface="微軟正黑體" panose="020B0604030504040204" pitchFamily="34" charset="-120"/>
                          <a:ea typeface="微軟正黑體" panose="020B0604030504040204" pitchFamily="34" charset="-120"/>
                        </a:rPr>
                        <a:t>□僅於寒假</a:t>
                      </a:r>
                      <a:endParaRPr lang="zh-TW" sz="1600" kern="100" dirty="0">
                        <a:effectLst/>
                        <a:latin typeface="微軟正黑體" panose="020B0604030504040204" pitchFamily="34" charset="-120"/>
                        <a:ea typeface="微軟正黑體" panose="020B0604030504040204" pitchFamily="34" charset="-120"/>
                      </a:endParaRPr>
                    </a:p>
                    <a:p>
                      <a:pPr marL="152400" indent="-152400" algn="just">
                        <a:spcAft>
                          <a:spcPts val="0"/>
                        </a:spcAft>
                      </a:pPr>
                      <a:r>
                        <a:rPr lang="zh-TW" sz="1600" kern="0" dirty="0">
                          <a:effectLst/>
                          <a:latin typeface="微軟正黑體" panose="020B0604030504040204" pitchFamily="34" charset="-120"/>
                          <a:ea typeface="微軟正黑體" panose="020B0604030504040204" pitchFamily="34" charset="-120"/>
                        </a:rPr>
                        <a:t>□僅於暑假</a:t>
                      </a:r>
                      <a:endParaRPr lang="zh-TW" sz="1600" kern="100" dirty="0">
                        <a:effectLst/>
                        <a:latin typeface="微軟正黑體" panose="020B0604030504040204" pitchFamily="34" charset="-120"/>
                        <a:ea typeface="微軟正黑體" panose="020B0604030504040204" pitchFamily="34" charset="-120"/>
                      </a:endParaRPr>
                    </a:p>
                    <a:p>
                      <a:pPr algn="just">
                        <a:spcAft>
                          <a:spcPts val="0"/>
                        </a:spcAft>
                      </a:pPr>
                      <a:r>
                        <a:rPr lang="zh-TW" sz="1600" kern="100" dirty="0">
                          <a:effectLst/>
                          <a:latin typeface="微軟正黑體" panose="020B0604030504040204" pitchFamily="34" charset="-120"/>
                          <a:ea typeface="微軟正黑體" panose="020B0604030504040204" pitchFamily="34" charset="-120"/>
                        </a:rPr>
                        <a:t>□全學期全部學分實習</a:t>
                      </a:r>
                    </a:p>
                    <a:p>
                      <a:pPr marL="152400" indent="-152400" algn="just">
                        <a:spcAft>
                          <a:spcPts val="0"/>
                        </a:spcAft>
                      </a:pPr>
                      <a:r>
                        <a:rPr lang="zh-TW" sz="1600" kern="0" dirty="0">
                          <a:effectLst/>
                          <a:latin typeface="微軟正黑體" panose="020B0604030504040204" pitchFamily="34" charset="-120"/>
                          <a:ea typeface="微軟正黑體" panose="020B0604030504040204" pitchFamily="34" charset="-120"/>
                        </a:rPr>
                        <a:t>□其他</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xmlns="" val="1821973642"/>
                  </a:ext>
                </a:extLst>
              </a:tr>
              <a:tr h="1422084">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a:effectLst/>
                          <a:latin typeface="微軟正黑體" panose="020B0604030504040204" pitchFamily="34" charset="-120"/>
                          <a:ea typeface="微軟正黑體" panose="020B0604030504040204" pitchFamily="34" charset="-120"/>
                        </a:rPr>
                        <a:t>□</a:t>
                      </a:r>
                      <a:r>
                        <a:rPr lang="zh-TW" sz="1600" kern="0">
                          <a:effectLst/>
                          <a:latin typeface="微軟正黑體" panose="020B0604030504040204" pitchFamily="34" charset="-120"/>
                          <a:ea typeface="微軟正黑體" panose="020B0604030504040204" pitchFamily="34" charset="-120"/>
                        </a:rPr>
                        <a:t>是</a:t>
                      </a:r>
                      <a:endParaRPr lang="zh-TW" sz="1600" kern="100">
                        <a:effectLst/>
                        <a:latin typeface="微軟正黑體" panose="020B0604030504040204" pitchFamily="34" charset="-120"/>
                        <a:ea typeface="微軟正黑體" panose="020B0604030504040204" pitchFamily="34" charset="-120"/>
                      </a:endParaRPr>
                    </a:p>
                    <a:p>
                      <a:pPr algn="ctr">
                        <a:spcAft>
                          <a:spcPts val="0"/>
                        </a:spcAft>
                      </a:pPr>
                      <a:r>
                        <a:rPr lang="en-US" sz="1600" kern="0">
                          <a:effectLst/>
                          <a:latin typeface="微軟正黑體" panose="020B0604030504040204" pitchFamily="34" charset="-120"/>
                          <a:ea typeface="微軟正黑體" panose="020B0604030504040204" pitchFamily="34" charset="-120"/>
                        </a:rPr>
                        <a:t>□</a:t>
                      </a:r>
                      <a:r>
                        <a:rPr lang="zh-TW" sz="1600" kern="0">
                          <a:effectLst/>
                          <a:latin typeface="微軟正黑體" panose="020B0604030504040204" pitchFamily="34" charset="-120"/>
                          <a:ea typeface="微軟正黑體" panose="020B0604030504040204" pitchFamily="34" charset="-120"/>
                        </a:rPr>
                        <a:t>否</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b="1" kern="0" dirty="0">
                          <a:solidFill>
                            <a:srgbClr val="FF0000"/>
                          </a:solidFill>
                          <a:effectLst/>
                          <a:latin typeface="微軟正黑體" panose="020B0604030504040204" pitchFamily="34" charset="-120"/>
                          <a:ea typeface="微軟正黑體" panose="020B0604030504040204" pitchFamily="34" charset="-120"/>
                        </a:rPr>
                        <a:t> </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b="1" kern="0" dirty="0">
                          <a:solidFill>
                            <a:srgbClr val="FF0000"/>
                          </a:solidFill>
                          <a:effectLst/>
                          <a:latin typeface="微軟正黑體" panose="020B0604030504040204" pitchFamily="34" charset="-120"/>
                          <a:ea typeface="微軟正黑體" panose="020B0604030504040204" pitchFamily="34" charset="-120"/>
                        </a:rPr>
                        <a:t> </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spcAft>
                          <a:spcPts val="0"/>
                        </a:spcAft>
                      </a:pPr>
                      <a:r>
                        <a:rPr lang="zh-TW" sz="1600" kern="0" dirty="0" smtClean="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政府機構</a:t>
                      </a:r>
                    </a:p>
                    <a:p>
                      <a:pPr>
                        <a:spcAft>
                          <a:spcPts val="0"/>
                        </a:spcAft>
                      </a:pPr>
                      <a:r>
                        <a:rPr lang="zh-TW" sz="1600" kern="0" dirty="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企業機構</a:t>
                      </a:r>
                    </a:p>
                    <a:p>
                      <a:pPr>
                        <a:spcAft>
                          <a:spcPts val="0"/>
                        </a:spcAft>
                      </a:pPr>
                      <a:r>
                        <a:rPr lang="zh-TW" sz="1600" kern="0" dirty="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其他機構</a:t>
                      </a:r>
                    </a:p>
                    <a:p>
                      <a:pPr>
                        <a:spcAft>
                          <a:spcPts val="0"/>
                        </a:spcAft>
                      </a:pPr>
                      <a:r>
                        <a:rPr lang="zh-TW" sz="1600" kern="0" dirty="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學校附屬機構實習</a:t>
                      </a: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just">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just">
                        <a:spcAft>
                          <a:spcPts val="0"/>
                        </a:spcAft>
                      </a:pPr>
                      <a:r>
                        <a:rPr lang="zh-TW" sz="1600" kern="0" dirty="0">
                          <a:effectLst/>
                          <a:latin typeface="微軟正黑體" panose="020B0604030504040204" pitchFamily="34" charset="-120"/>
                          <a:ea typeface="微軟正黑體" panose="020B0604030504040204" pitchFamily="34" charset="-120"/>
                        </a:rPr>
                        <a:t>□有合約</a:t>
                      </a:r>
                      <a:endParaRPr lang="zh-TW" sz="1600" kern="100" dirty="0">
                        <a:effectLst/>
                        <a:latin typeface="微軟正黑體" panose="020B0604030504040204" pitchFamily="34" charset="-120"/>
                        <a:ea typeface="微軟正黑體" panose="020B0604030504040204" pitchFamily="34" charset="-120"/>
                      </a:endParaRPr>
                    </a:p>
                    <a:p>
                      <a:pPr algn="just">
                        <a:spcAft>
                          <a:spcPts val="0"/>
                        </a:spcAft>
                      </a:pPr>
                      <a:r>
                        <a:rPr lang="zh-TW" sz="1600" kern="0" dirty="0">
                          <a:effectLst/>
                          <a:latin typeface="微軟正黑體" panose="020B0604030504040204" pitchFamily="34" charset="-120"/>
                          <a:ea typeface="微軟正黑體" panose="020B0604030504040204" pitchFamily="34" charset="-120"/>
                        </a:rPr>
                        <a:t>□有公函</a:t>
                      </a:r>
                      <a:endParaRPr lang="zh-TW" sz="1600" kern="100" dirty="0">
                        <a:effectLst/>
                        <a:latin typeface="微軟正黑體" panose="020B0604030504040204" pitchFamily="34" charset="-120"/>
                        <a:ea typeface="微軟正黑體" panose="020B0604030504040204" pitchFamily="34" charset="-120"/>
                      </a:endParaRPr>
                    </a:p>
                    <a:p>
                      <a:pPr algn="just">
                        <a:spcAft>
                          <a:spcPts val="0"/>
                        </a:spcAft>
                      </a:pPr>
                      <a:r>
                        <a:rPr lang="zh-TW" sz="1600" kern="0" dirty="0">
                          <a:effectLst/>
                          <a:latin typeface="微軟正黑體" panose="020B0604030504040204" pitchFamily="34" charset="-120"/>
                          <a:ea typeface="微軟正黑體" panose="020B0604030504040204" pitchFamily="34" charset="-120"/>
                        </a:rPr>
                        <a:t>□其他</a:t>
                      </a:r>
                      <a:endParaRPr lang="zh-TW" sz="1600" kern="100" dirty="0">
                        <a:effectLst/>
                        <a:latin typeface="微軟正黑體" panose="020B0604030504040204" pitchFamily="34" charset="-120"/>
                        <a:ea typeface="微軟正黑體" panose="020B0604030504040204" pitchFamily="34" charset="-120"/>
                      </a:endParaRPr>
                    </a:p>
                    <a:p>
                      <a:pPr algn="just">
                        <a:spcAft>
                          <a:spcPts val="0"/>
                        </a:spcAft>
                      </a:pPr>
                      <a:r>
                        <a:rPr lang="zh-TW" sz="1600" kern="0" dirty="0">
                          <a:effectLst/>
                          <a:latin typeface="微軟正黑體" panose="020B0604030504040204" pitchFamily="34" charset="-120"/>
                          <a:ea typeface="微軟正黑體" panose="020B0604030504040204" pitchFamily="34" charset="-120"/>
                        </a:rPr>
                        <a:t>□無</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999168027"/>
                  </a:ext>
                </a:extLst>
              </a:tr>
            </a:tbl>
          </a:graphicData>
        </a:graphic>
      </p:graphicFrame>
      <p:sp>
        <p:nvSpPr>
          <p:cNvPr id="11" name="文本框 13"/>
          <p:cNvSpPr txBox="1"/>
          <p:nvPr/>
        </p:nvSpPr>
        <p:spPr>
          <a:xfrm>
            <a:off x="214390" y="238519"/>
            <a:ext cx="823833" cy="707886"/>
          </a:xfrm>
          <a:prstGeom prst="rect">
            <a:avLst/>
          </a:prstGeom>
          <a:noFill/>
        </p:spPr>
        <p:txBody>
          <a:bodyPr wrap="square" rtlCol="0" anchor="ctr">
            <a:spAutoFit/>
          </a:bodyPr>
          <a:lstStyle/>
          <a:p>
            <a:pPr algn="ctr"/>
            <a:r>
              <a:rPr lang="en-US" altLang="zh-CN" sz="4000" dirty="0" smtClean="0">
                <a:solidFill>
                  <a:schemeClr val="bg1"/>
                </a:solidFill>
                <a:latin typeface="微軟正黑體" panose="020B0604030504040204" pitchFamily="34" charset="-120"/>
                <a:ea typeface="微軟正黑體" panose="020B0604030504040204" pitchFamily="34" charset="-120"/>
              </a:rPr>
              <a:t>10</a:t>
            </a:r>
            <a:endParaRPr lang="zh-CN" altLang="en-US" sz="4000" dirty="0">
              <a:solidFill>
                <a:schemeClr val="bg1"/>
              </a:solidFill>
              <a:latin typeface="微軟正黑體" panose="020B0604030504040204" pitchFamily="34" charset="-120"/>
              <a:ea typeface="微軟正黑體" panose="020B0604030504040204" pitchFamily="34" charset="-120"/>
            </a:endParaRPr>
          </a:p>
        </p:txBody>
      </p:sp>
      <p:sp>
        <p:nvSpPr>
          <p:cNvPr id="13" name="圓角矩形 12"/>
          <p:cNvSpPr/>
          <p:nvPr/>
        </p:nvSpPr>
        <p:spPr>
          <a:xfrm>
            <a:off x="107047" y="3798916"/>
            <a:ext cx="5608007" cy="1014153"/>
          </a:xfrm>
          <a:prstGeom prst="roundRect">
            <a:avLst/>
          </a:prstGeom>
          <a:noFill/>
          <a:ln w="63500">
            <a:solidFill>
              <a:srgbClr val="FF0000">
                <a:alpha val="40000"/>
              </a:srgbClr>
            </a:solidFill>
          </a:ln>
          <a:effectLst>
            <a:glow rad="228600">
              <a:srgbClr val="FF00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4" name="文字方塊 13"/>
          <p:cNvSpPr txBox="1"/>
          <p:nvPr/>
        </p:nvSpPr>
        <p:spPr>
          <a:xfrm>
            <a:off x="9411107" y="238519"/>
            <a:ext cx="1551533" cy="707886"/>
          </a:xfrm>
          <a:prstGeom prst="rect">
            <a:avLst/>
          </a:prstGeom>
          <a:noFill/>
        </p:spPr>
        <p:txBody>
          <a:bodyPr wrap="square" rtlCol="0">
            <a:spAutoFit/>
          </a:bodyPr>
          <a:lstStyle/>
          <a:p>
            <a:r>
              <a:rPr lang="zh-TW" altLang="en-US" sz="4000" b="1" dirty="0" smtClean="0">
                <a:solidFill>
                  <a:srgbClr val="FF0000"/>
                </a:solidFill>
              </a:rPr>
              <a:t>（？）</a:t>
            </a:r>
            <a:endParaRPr lang="zh-TW" altLang="en-US" sz="4000" b="1" dirty="0">
              <a:solidFill>
                <a:srgbClr val="FF0000"/>
              </a:solidFill>
            </a:endParaRPr>
          </a:p>
        </p:txBody>
      </p:sp>
      <p:sp>
        <p:nvSpPr>
          <p:cNvPr id="15" name="圓角矩形 14"/>
          <p:cNvSpPr/>
          <p:nvPr/>
        </p:nvSpPr>
        <p:spPr>
          <a:xfrm>
            <a:off x="1012878" y="59112"/>
            <a:ext cx="9949762" cy="1014153"/>
          </a:xfrm>
          <a:prstGeom prst="roundRect">
            <a:avLst/>
          </a:prstGeom>
          <a:noFill/>
          <a:ln w="63500">
            <a:solidFill>
              <a:srgbClr val="FF0000">
                <a:alpha val="40000"/>
              </a:srgbClr>
            </a:solidFill>
          </a:ln>
          <a:effectLst>
            <a:glow rad="228600">
              <a:srgbClr val="FF00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6" name="文字方塊 15"/>
          <p:cNvSpPr txBox="1"/>
          <p:nvPr/>
        </p:nvSpPr>
        <p:spPr>
          <a:xfrm>
            <a:off x="-203200" y="6162517"/>
            <a:ext cx="12366765" cy="646331"/>
          </a:xfrm>
          <a:prstGeom prst="rect">
            <a:avLst/>
          </a:prstGeom>
          <a:noFill/>
        </p:spPr>
        <p:txBody>
          <a:bodyPr wrap="square" rtlCol="0">
            <a:spAutoFit/>
          </a:bodyPr>
          <a:lstStyle/>
          <a:p>
            <a:r>
              <a:rPr lang="zh-TW" altLang="en-US" sz="3600" b="1" dirty="0">
                <a:solidFill>
                  <a:srgbClr val="FF0000"/>
                </a:solidFill>
              </a:rPr>
              <a:t>（表 </a:t>
            </a:r>
            <a:r>
              <a:rPr lang="en-US" altLang="zh-TW" sz="3600" b="1" dirty="0">
                <a:solidFill>
                  <a:srgbClr val="FF0000"/>
                </a:solidFill>
              </a:rPr>
              <a:t>4-7-1 </a:t>
            </a:r>
            <a:r>
              <a:rPr lang="zh-TW" altLang="en-US" sz="3600" b="1" dirty="0">
                <a:solidFill>
                  <a:srgbClr val="FF0000"/>
                </a:solidFill>
              </a:rPr>
              <a:t>學生校外實習總時數</a:t>
            </a:r>
            <a:r>
              <a:rPr lang="zh-TW" altLang="en-US" sz="3600" b="1" dirty="0" smtClean="0">
                <a:solidFill>
                  <a:srgbClr val="FF0000"/>
                </a:solidFill>
              </a:rPr>
              <a:t>調查表：</a:t>
            </a:r>
            <a:r>
              <a:rPr lang="zh-TW" altLang="en-US" sz="3600" b="1" dirty="0">
                <a:solidFill>
                  <a:srgbClr val="FF0000"/>
                </a:solidFill>
              </a:rPr>
              <a:t>各系、通識、研發處</a:t>
            </a:r>
            <a:r>
              <a:rPr lang="zh-TW" altLang="en-US" sz="3600" b="1" dirty="0" smtClean="0">
                <a:solidFill>
                  <a:srgbClr val="FF0000"/>
                </a:solidFill>
              </a:rPr>
              <a:t>）</a:t>
            </a:r>
            <a:endParaRPr lang="zh-TW" altLang="en-US" sz="3600" b="1" dirty="0">
              <a:solidFill>
                <a:srgbClr val="FF0000"/>
              </a:solidFill>
            </a:endParaRPr>
          </a:p>
        </p:txBody>
      </p:sp>
    </p:spTree>
    <p:extLst>
      <p:ext uri="{BB962C8B-B14F-4D97-AF65-F5344CB8AC3E}">
        <p14:creationId xmlns:p14="http://schemas.microsoft.com/office/powerpoint/2010/main" val="103653313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8906993"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TW" sz="3800" dirty="0">
                <a:solidFill>
                  <a:srgbClr val="FF0000"/>
                </a:solidFill>
              </a:rPr>
              <a:t>【</a:t>
            </a:r>
            <a:r>
              <a:rPr lang="zh-TW" altLang="en-US" sz="3800" dirty="0">
                <a:solidFill>
                  <a:srgbClr val="FF0000"/>
                </a:solidFill>
              </a:rPr>
              <a:t>新表</a:t>
            </a:r>
            <a:r>
              <a:rPr lang="en-US" altLang="zh-TW" sz="3800" dirty="0">
                <a:solidFill>
                  <a:srgbClr val="FF0000"/>
                </a:solidFill>
              </a:rPr>
              <a:t>】</a:t>
            </a:r>
            <a:r>
              <a:rPr lang="zh-TW" altLang="zh-TW" sz="3800" dirty="0">
                <a:solidFill>
                  <a:schemeClr val="accent6">
                    <a:lumMod val="50000"/>
                  </a:schemeClr>
                </a:solidFill>
              </a:rPr>
              <a:t>表</a:t>
            </a:r>
            <a:r>
              <a:rPr lang="en-US" altLang="zh-TW" sz="3800" dirty="0">
                <a:solidFill>
                  <a:schemeClr val="accent6">
                    <a:lumMod val="50000"/>
                  </a:schemeClr>
                </a:solidFill>
              </a:rPr>
              <a:t>4-7-2</a:t>
            </a:r>
            <a:r>
              <a:rPr lang="zh-TW" altLang="zh-TW" sz="3800" dirty="0">
                <a:solidFill>
                  <a:schemeClr val="accent6">
                    <a:lumMod val="50000"/>
                  </a:schemeClr>
                </a:solidFill>
              </a:rPr>
              <a:t>學生</a:t>
            </a:r>
            <a:r>
              <a:rPr lang="zh-TW" altLang="en-US" sz="3800" dirty="0">
                <a:solidFill>
                  <a:schemeClr val="accent6">
                    <a:lumMod val="50000"/>
                  </a:schemeClr>
                </a:solidFill>
              </a:rPr>
              <a:t>校外</a:t>
            </a:r>
            <a:r>
              <a:rPr lang="zh-TW" altLang="zh-TW" sz="3800" dirty="0">
                <a:solidFill>
                  <a:schemeClr val="accent6">
                    <a:lumMod val="50000"/>
                  </a:schemeClr>
                </a:solidFill>
              </a:rPr>
              <a:t>實習資料表</a:t>
            </a:r>
            <a:endParaRPr lang="zh-CN" altLang="en-US" sz="38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9" name="矩形 8"/>
          <p:cNvSpPr/>
          <p:nvPr/>
        </p:nvSpPr>
        <p:spPr>
          <a:xfrm>
            <a:off x="292983" y="4095140"/>
            <a:ext cx="11622792" cy="2629509"/>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0" name="矩形 9"/>
          <p:cNvSpPr/>
          <p:nvPr/>
        </p:nvSpPr>
        <p:spPr>
          <a:xfrm>
            <a:off x="287246" y="4142676"/>
            <a:ext cx="11599952" cy="2954655"/>
          </a:xfrm>
          <a:prstGeom prst="rect">
            <a:avLst/>
          </a:prstGeom>
        </p:spPr>
        <p:txBody>
          <a:bodyPr wrap="square">
            <a:spAutoFit/>
          </a:bodyPr>
          <a:lstStyle/>
          <a:p>
            <a:pPr>
              <a:defRPr/>
            </a:pPr>
            <a:r>
              <a:rPr lang="en-US" altLang="zh-TW" sz="2400" b="1" dirty="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新增欄位</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en-US" sz="2400" b="1" dirty="0" smtClean="0">
                <a:solidFill>
                  <a:srgbClr val="FF0000"/>
                </a:solidFill>
                <a:latin typeface="微軟正黑體" panose="020B0604030504040204" pitchFamily="34" charset="-120"/>
                <a:ea typeface="微軟正黑體" panose="020B0604030504040204" pitchFamily="34" charset="-120"/>
              </a:rPr>
              <a:t>必修、選修學分數</a:t>
            </a:r>
            <a:endParaRPr lang="en-US" altLang="zh-TW" sz="2400" b="1" dirty="0" smtClean="0">
              <a:solidFill>
                <a:srgbClr val="FF0000"/>
              </a:solidFill>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u"/>
              <a:defRPr/>
            </a:pPr>
            <a:r>
              <a:rPr lang="zh-TW" altLang="zh-TW" sz="2400" dirty="0" smtClean="0">
                <a:latin typeface="微軟正黑體" panose="020B0604030504040204" pitchFamily="34" charset="-120"/>
                <a:ea typeface="微軟正黑體" panose="020B0604030504040204" pitchFamily="34" charset="-120"/>
              </a:rPr>
              <a:t>必修</a:t>
            </a:r>
            <a:r>
              <a:rPr lang="en-US" altLang="zh-TW" sz="2400" dirty="0">
                <a:latin typeface="微軟正黑體" panose="020B0604030504040204" pitchFamily="34" charset="-120"/>
                <a:ea typeface="微軟正黑體" panose="020B0604030504040204" pitchFamily="34" charset="-120"/>
              </a:rPr>
              <a:t>/</a:t>
            </a:r>
            <a:r>
              <a:rPr lang="zh-TW" altLang="zh-TW" sz="2400" dirty="0" smtClean="0">
                <a:latin typeface="微軟正黑體" panose="020B0604030504040204" pitchFamily="34" charset="-120"/>
                <a:ea typeface="微軟正黑體" panose="020B0604030504040204" pitchFamily="34" charset="-120"/>
              </a:rPr>
              <a:t>選</a:t>
            </a:r>
            <a:r>
              <a:rPr lang="zh-TW" altLang="en-US" sz="2400" dirty="0" smtClean="0">
                <a:latin typeface="微軟正黑體" panose="020B0604030504040204" pitchFamily="34" charset="-120"/>
                <a:ea typeface="微軟正黑體" panose="020B0604030504040204" pitchFamily="34" charset="-120"/>
              </a:rPr>
              <a:t>修</a:t>
            </a:r>
            <a:r>
              <a:rPr lang="zh-TW" altLang="zh-TW" sz="2400" dirty="0" smtClean="0">
                <a:latin typeface="微軟正黑體" panose="020B0604030504040204" pitchFamily="34" charset="-120"/>
                <a:ea typeface="微軟正黑體" panose="020B0604030504040204" pitchFamily="34" charset="-120"/>
              </a:rPr>
              <a:t>學分</a:t>
            </a:r>
            <a:r>
              <a:rPr lang="zh-TW" altLang="zh-TW" sz="2400" dirty="0">
                <a:latin typeface="微軟正黑體" panose="020B0604030504040204" pitchFamily="34" charset="-120"/>
                <a:ea typeface="微軟正黑體" panose="020B0604030504040204" pitchFamily="34" charset="-120"/>
              </a:rPr>
              <a:t>數</a:t>
            </a:r>
            <a:r>
              <a:rPr lang="zh-TW" altLang="zh-TW" sz="2400" dirty="0" smtClean="0">
                <a:latin typeface="微軟正黑體" panose="020B0604030504040204" pitchFamily="34" charset="-120"/>
                <a:ea typeface="微軟正黑體" panose="020B0604030504040204" pitchFamily="34" charset="-120"/>
              </a:rPr>
              <a:t>：填寫</a:t>
            </a:r>
            <a:r>
              <a:rPr lang="zh-TW" altLang="zh-TW" sz="2400" dirty="0">
                <a:latin typeface="微軟正黑體" panose="020B0604030504040204" pitchFamily="34" charset="-120"/>
                <a:ea typeface="微軟正黑體" panose="020B0604030504040204" pitchFamily="34" charset="-120"/>
              </a:rPr>
              <a:t>請以</a:t>
            </a:r>
            <a:r>
              <a:rPr lang="en-US" altLang="zh-TW" sz="2400" dirty="0">
                <a:latin typeface="微軟正黑體" panose="020B0604030504040204" pitchFamily="34" charset="-120"/>
                <a:ea typeface="微軟正黑體" panose="020B0604030504040204" pitchFamily="34" charset="-120"/>
              </a:rPr>
              <a:t>3/15</a:t>
            </a:r>
            <a:r>
              <a:rPr lang="zh-TW" altLang="zh-TW" sz="2400" dirty="0">
                <a:latin typeface="微軟正黑體" panose="020B0604030504040204" pitchFamily="34" charset="-120"/>
                <a:ea typeface="微軟正黑體" panose="020B0604030504040204" pitchFamily="34" charset="-120"/>
              </a:rPr>
              <a:t>為基準，填寫當日確定已知或已規劃的人數及學分數，若於</a:t>
            </a:r>
            <a:r>
              <a:rPr lang="en-US" altLang="zh-TW" sz="2400" dirty="0">
                <a:latin typeface="微軟正黑體" panose="020B0604030504040204" pitchFamily="34" charset="-120"/>
                <a:ea typeface="微軟正黑體" panose="020B0604030504040204" pitchFamily="34" charset="-120"/>
              </a:rPr>
              <a:t>4/30</a:t>
            </a:r>
            <a:r>
              <a:rPr lang="zh-TW" altLang="zh-TW" sz="2400" dirty="0">
                <a:latin typeface="微軟正黑體" panose="020B0604030504040204" pitchFamily="34" charset="-120"/>
                <a:ea typeface="微軟正黑體" panose="020B0604030504040204" pitchFamily="34" charset="-120"/>
              </a:rPr>
              <a:t>前可得知更明確的部分學分實習人數及學分數，則請更新數據；學分數請</a:t>
            </a:r>
            <a:r>
              <a:rPr lang="zh-TW" altLang="zh-TW" sz="2400" dirty="0" smtClean="0">
                <a:latin typeface="微軟正黑體" panose="020B0604030504040204" pitchFamily="34" charset="-120"/>
                <a:ea typeface="微軟正黑體" panose="020B0604030504040204" pitchFamily="34" charset="-120"/>
              </a:rPr>
              <a:t>依</a:t>
            </a:r>
            <a:r>
              <a:rPr lang="zh-TW" altLang="en-US" sz="2400" dirty="0" smtClean="0">
                <a:latin typeface="微軟正黑體" panose="020B0604030504040204" pitchFamily="34" charset="-120"/>
                <a:ea typeface="微軟正黑體" panose="020B0604030504040204" pitchFamily="34" charset="-120"/>
              </a:rPr>
              <a:t>「全學年全部學分實習」、「部分學分實習學生」之</a:t>
            </a:r>
            <a:r>
              <a:rPr lang="zh-TW" altLang="zh-TW" sz="2400" b="1" dirty="0" smtClean="0">
                <a:solidFill>
                  <a:srgbClr val="FF0000"/>
                </a:solidFill>
                <a:latin typeface="微軟正黑體" panose="020B0604030504040204" pitchFamily="34" charset="-120"/>
                <a:ea typeface="微軟正黑體" panose="020B0604030504040204" pitchFamily="34" charset="-120"/>
              </a:rPr>
              <a:t>必修</a:t>
            </a:r>
            <a:r>
              <a:rPr lang="zh-TW" altLang="zh-TW" sz="2400" b="1" dirty="0">
                <a:solidFill>
                  <a:srgbClr val="FF0000"/>
                </a:solidFill>
                <a:latin typeface="微軟正黑體" panose="020B0604030504040204" pitchFamily="34" charset="-120"/>
                <a:ea typeface="微軟正黑體" panose="020B0604030504040204" pitchFamily="34" charset="-120"/>
              </a:rPr>
              <a:t>學分、選修學分分別列計</a:t>
            </a:r>
            <a:r>
              <a:rPr lang="zh-TW" altLang="zh-TW" sz="2400" dirty="0">
                <a:latin typeface="微軟正黑體" panose="020B0604030504040204" pitchFamily="34" charset="-120"/>
                <a:ea typeface="微軟正黑體" panose="020B0604030504040204" pitchFamily="34" charset="-120"/>
              </a:rPr>
              <a:t>。</a:t>
            </a:r>
            <a:endParaRPr lang="en-US" altLang="zh-TW" sz="2400" dirty="0">
              <a:latin typeface="微軟正黑體" panose="020B0604030504040204" pitchFamily="34" charset="-120"/>
              <a:ea typeface="微軟正黑體" panose="020B0604030504040204" pitchFamily="34" charset="-120"/>
            </a:endParaRPr>
          </a:p>
          <a:p>
            <a:pPr>
              <a:defRPr/>
            </a:pPr>
            <a:r>
              <a:rPr lang="en-US" altLang="zh-TW" sz="2400" dirty="0">
                <a:latin typeface="微軟正黑體" panose="020B0604030504040204" pitchFamily="34" charset="-120"/>
                <a:ea typeface="微軟正黑體" panose="020B0604030504040204" pitchFamily="34" charset="-120"/>
              </a:rPr>
              <a:t>     </a:t>
            </a:r>
          </a:p>
          <a:p>
            <a:pPr>
              <a:defRPr/>
            </a:pPr>
            <a:r>
              <a:rPr lang="en-US" altLang="zh-TW" dirty="0" smtClean="0">
                <a:latin typeface="微軟正黑體" panose="020B0604030504040204" pitchFamily="34" charset="-120"/>
                <a:ea typeface="微軟正黑體" panose="020B0604030504040204" pitchFamily="34" charset="-120"/>
              </a:rPr>
              <a:t>      </a:t>
            </a:r>
            <a:r>
              <a:rPr lang="zh-TW" altLang="zh-TW" dirty="0" smtClean="0">
                <a:latin typeface="微軟正黑體" panose="020B0604030504040204" pitchFamily="34" charset="-120"/>
                <a:ea typeface="微軟正黑體" panose="020B0604030504040204" pitchFamily="34" charset="-120"/>
              </a:rPr>
              <a:t>【</a:t>
            </a:r>
            <a:r>
              <a:rPr lang="en-US" altLang="zh-TW" dirty="0" smtClean="0">
                <a:latin typeface="微軟正黑體" panose="020B0604030504040204" pitchFamily="34" charset="-120"/>
                <a:ea typeface="微軟正黑體" panose="020B0604030504040204" pitchFamily="34" charset="-120"/>
              </a:rPr>
              <a:t>107</a:t>
            </a:r>
            <a:r>
              <a:rPr lang="zh-TW" altLang="zh-TW" dirty="0" smtClean="0">
                <a:latin typeface="微軟正黑體" panose="020B0604030504040204" pitchFamily="34" charset="-120"/>
                <a:ea typeface="微軟正黑體" panose="020B0604030504040204" pitchFamily="34" charset="-120"/>
              </a:rPr>
              <a:t>年</a:t>
            </a:r>
            <a:r>
              <a:rPr lang="en-US" altLang="zh-TW" dirty="0" smtClean="0">
                <a:latin typeface="微軟正黑體" panose="020B0604030504040204" pitchFamily="34" charset="-120"/>
                <a:ea typeface="微軟正黑體" panose="020B0604030504040204" pitchFamily="34" charset="-120"/>
              </a:rPr>
              <a:t>03</a:t>
            </a:r>
            <a:r>
              <a:rPr lang="zh-TW" altLang="zh-TW" dirty="0" smtClean="0">
                <a:latin typeface="微軟正黑體" panose="020B0604030504040204" pitchFamily="34" charset="-120"/>
                <a:ea typeface="微軟正黑體" panose="020B0604030504040204" pitchFamily="34" charset="-120"/>
              </a:rPr>
              <a:t>月因應「</a:t>
            </a:r>
            <a:r>
              <a:rPr lang="zh-TW" altLang="en-US" dirty="0" smtClean="0">
                <a:latin typeface="微軟正黑體" panose="020B0604030504040204" pitchFamily="34" charset="-120"/>
                <a:ea typeface="微軟正黑體" panose="020B0604030504040204" pitchFamily="34" charset="-120"/>
              </a:rPr>
              <a:t>教育部技職司</a:t>
            </a:r>
            <a:r>
              <a:rPr lang="zh-TW"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需求</a:t>
            </a:r>
            <a:r>
              <a:rPr lang="zh-TW" altLang="zh-TW" dirty="0">
                <a:latin typeface="微軟正黑體" panose="020B0604030504040204" pitchFamily="34" charset="-120"/>
                <a:ea typeface="微軟正黑體" panose="020B0604030504040204" pitchFamily="34" charset="-120"/>
              </a:rPr>
              <a:t>增加欄位】</a:t>
            </a:r>
          </a:p>
          <a:p>
            <a:pPr>
              <a:defRPr/>
            </a:pPr>
            <a:r>
              <a:rPr lang="en-US" altLang="zh-TW" sz="2400" dirty="0" smtClean="0">
                <a:latin typeface="微軟正黑體" panose="020B0604030504040204" pitchFamily="34" charset="-120"/>
                <a:ea typeface="微軟正黑體" panose="020B0604030504040204" pitchFamily="34" charset="-120"/>
              </a:rPr>
              <a:t>  </a:t>
            </a:r>
            <a:endParaRPr lang="zh-TW" altLang="zh-TW" sz="2000" dirty="0">
              <a:latin typeface="微軟正黑體" panose="020B0604030504040204" pitchFamily="34" charset="-120"/>
              <a:ea typeface="微軟正黑體" panose="020B0604030504040204" pitchFamily="34" charset="-120"/>
            </a:endParaRPr>
          </a:p>
        </p:txBody>
      </p:sp>
      <p:sp>
        <p:nvSpPr>
          <p:cNvPr id="6" name="投影片編號版面配置區 5"/>
          <p:cNvSpPr>
            <a:spLocks noGrp="1"/>
          </p:cNvSpPr>
          <p:nvPr>
            <p:ph type="sldNum" sz="quarter" idx="4"/>
          </p:nvPr>
        </p:nvSpPr>
        <p:spPr/>
        <p:txBody>
          <a:bodyPr/>
          <a:lstStyle/>
          <a:p>
            <a:fld id="{BA36ACD9-F410-4E0C-AA39-2C3CA9F8E6F8}" type="slidenum">
              <a:rPr lang="zh-TW" altLang="en-US" smtClean="0"/>
              <a:t>33</a:t>
            </a:fld>
            <a:endParaRPr lang="zh-TW" altLang="en-US" dirty="0"/>
          </a:p>
        </p:txBody>
      </p:sp>
      <p:graphicFrame>
        <p:nvGraphicFramePr>
          <p:cNvPr id="12" name="表格 11"/>
          <p:cNvGraphicFramePr>
            <a:graphicFrameLocks noGrp="1"/>
          </p:cNvGraphicFramePr>
          <p:nvPr>
            <p:extLst>
              <p:ext uri="{D42A27DB-BD31-4B8C-83A1-F6EECF244321}">
                <p14:modId xmlns:p14="http://schemas.microsoft.com/office/powerpoint/2010/main" val="2858695049"/>
              </p:ext>
            </p:extLst>
          </p:nvPr>
        </p:nvGraphicFramePr>
        <p:xfrm>
          <a:off x="287246" y="1100308"/>
          <a:ext cx="11657122" cy="2885124"/>
        </p:xfrm>
        <a:graphic>
          <a:graphicData uri="http://schemas.openxmlformats.org/drawingml/2006/table">
            <a:tbl>
              <a:tblPr>
                <a:tableStyleId>{5C22544A-7EE6-4342-B048-85BDC9FD1C3A}</a:tableStyleId>
              </a:tblPr>
              <a:tblGrid>
                <a:gridCol w="298530">
                  <a:extLst>
                    <a:ext uri="{9D8B030D-6E8A-4147-A177-3AD203B41FA5}">
                      <a16:colId xmlns:a16="http://schemas.microsoft.com/office/drawing/2014/main" xmlns="" val="3479323919"/>
                    </a:ext>
                  </a:extLst>
                </a:gridCol>
                <a:gridCol w="298530">
                  <a:extLst>
                    <a:ext uri="{9D8B030D-6E8A-4147-A177-3AD203B41FA5}">
                      <a16:colId xmlns:a16="http://schemas.microsoft.com/office/drawing/2014/main" xmlns="" val="2440349088"/>
                    </a:ext>
                  </a:extLst>
                </a:gridCol>
                <a:gridCol w="298530">
                  <a:extLst>
                    <a:ext uri="{9D8B030D-6E8A-4147-A177-3AD203B41FA5}">
                      <a16:colId xmlns:a16="http://schemas.microsoft.com/office/drawing/2014/main" xmlns="" val="1234090054"/>
                    </a:ext>
                  </a:extLst>
                </a:gridCol>
                <a:gridCol w="298530">
                  <a:extLst>
                    <a:ext uri="{9D8B030D-6E8A-4147-A177-3AD203B41FA5}">
                      <a16:colId xmlns:a16="http://schemas.microsoft.com/office/drawing/2014/main" xmlns="" val="1743610610"/>
                    </a:ext>
                  </a:extLst>
                </a:gridCol>
                <a:gridCol w="760576">
                  <a:extLst>
                    <a:ext uri="{9D8B030D-6E8A-4147-A177-3AD203B41FA5}">
                      <a16:colId xmlns:a16="http://schemas.microsoft.com/office/drawing/2014/main" xmlns="" val="1471259666"/>
                    </a:ext>
                  </a:extLst>
                </a:gridCol>
                <a:gridCol w="358924">
                  <a:extLst>
                    <a:ext uri="{9D8B030D-6E8A-4147-A177-3AD203B41FA5}">
                      <a16:colId xmlns:a16="http://schemas.microsoft.com/office/drawing/2014/main" xmlns="" val="877528149"/>
                    </a:ext>
                  </a:extLst>
                </a:gridCol>
                <a:gridCol w="358924">
                  <a:extLst>
                    <a:ext uri="{9D8B030D-6E8A-4147-A177-3AD203B41FA5}">
                      <a16:colId xmlns:a16="http://schemas.microsoft.com/office/drawing/2014/main" xmlns="" val="1584889312"/>
                    </a:ext>
                  </a:extLst>
                </a:gridCol>
                <a:gridCol w="358924">
                  <a:extLst>
                    <a:ext uri="{9D8B030D-6E8A-4147-A177-3AD203B41FA5}">
                      <a16:colId xmlns:a16="http://schemas.microsoft.com/office/drawing/2014/main" xmlns="" val="1647253239"/>
                    </a:ext>
                  </a:extLst>
                </a:gridCol>
                <a:gridCol w="581114">
                  <a:extLst>
                    <a:ext uri="{9D8B030D-6E8A-4147-A177-3AD203B41FA5}">
                      <a16:colId xmlns:a16="http://schemas.microsoft.com/office/drawing/2014/main" xmlns="" val="158654902"/>
                    </a:ext>
                  </a:extLst>
                </a:gridCol>
                <a:gridCol w="581114">
                  <a:extLst>
                    <a:ext uri="{9D8B030D-6E8A-4147-A177-3AD203B41FA5}">
                      <a16:colId xmlns:a16="http://schemas.microsoft.com/office/drawing/2014/main" xmlns="" val="421073097"/>
                    </a:ext>
                  </a:extLst>
                </a:gridCol>
                <a:gridCol w="405925">
                  <a:extLst>
                    <a:ext uri="{9D8B030D-6E8A-4147-A177-3AD203B41FA5}">
                      <a16:colId xmlns:a16="http://schemas.microsoft.com/office/drawing/2014/main" xmlns="" val="4222847562"/>
                    </a:ext>
                  </a:extLst>
                </a:gridCol>
                <a:gridCol w="405925">
                  <a:extLst>
                    <a:ext uri="{9D8B030D-6E8A-4147-A177-3AD203B41FA5}">
                      <a16:colId xmlns:a16="http://schemas.microsoft.com/office/drawing/2014/main" xmlns="" val="463243567"/>
                    </a:ext>
                  </a:extLst>
                </a:gridCol>
                <a:gridCol w="363197">
                  <a:extLst>
                    <a:ext uri="{9D8B030D-6E8A-4147-A177-3AD203B41FA5}">
                      <a16:colId xmlns:a16="http://schemas.microsoft.com/office/drawing/2014/main" xmlns="" val="3708679083"/>
                    </a:ext>
                  </a:extLst>
                </a:gridCol>
                <a:gridCol w="363197">
                  <a:extLst>
                    <a:ext uri="{9D8B030D-6E8A-4147-A177-3AD203B41FA5}">
                      <a16:colId xmlns:a16="http://schemas.microsoft.com/office/drawing/2014/main" xmlns="" val="2731210287"/>
                    </a:ext>
                  </a:extLst>
                </a:gridCol>
                <a:gridCol w="666572">
                  <a:extLst>
                    <a:ext uri="{9D8B030D-6E8A-4147-A177-3AD203B41FA5}">
                      <a16:colId xmlns:a16="http://schemas.microsoft.com/office/drawing/2014/main" xmlns="" val="2842221492"/>
                    </a:ext>
                  </a:extLst>
                </a:gridCol>
                <a:gridCol w="313346">
                  <a:extLst>
                    <a:ext uri="{9D8B030D-6E8A-4147-A177-3AD203B41FA5}">
                      <a16:colId xmlns:a16="http://schemas.microsoft.com/office/drawing/2014/main" xmlns="" val="2978144511"/>
                    </a:ext>
                  </a:extLst>
                </a:gridCol>
                <a:gridCol w="313346">
                  <a:extLst>
                    <a:ext uri="{9D8B030D-6E8A-4147-A177-3AD203B41FA5}">
                      <a16:colId xmlns:a16="http://schemas.microsoft.com/office/drawing/2014/main" xmlns="" val="3897604531"/>
                    </a:ext>
                  </a:extLst>
                </a:gridCol>
                <a:gridCol w="398802">
                  <a:extLst>
                    <a:ext uri="{9D8B030D-6E8A-4147-A177-3AD203B41FA5}">
                      <a16:colId xmlns:a16="http://schemas.microsoft.com/office/drawing/2014/main" xmlns="" val="1023924262"/>
                    </a:ext>
                  </a:extLst>
                </a:gridCol>
                <a:gridCol w="329016">
                  <a:extLst>
                    <a:ext uri="{9D8B030D-6E8A-4147-A177-3AD203B41FA5}">
                      <a16:colId xmlns:a16="http://schemas.microsoft.com/office/drawing/2014/main" xmlns="" val="2448527195"/>
                    </a:ext>
                  </a:extLst>
                </a:gridCol>
                <a:gridCol w="329016">
                  <a:extLst>
                    <a:ext uri="{9D8B030D-6E8A-4147-A177-3AD203B41FA5}">
                      <a16:colId xmlns:a16="http://schemas.microsoft.com/office/drawing/2014/main" xmlns="" val="4101706370"/>
                    </a:ext>
                  </a:extLst>
                </a:gridCol>
                <a:gridCol w="1179320">
                  <a:extLst>
                    <a:ext uri="{9D8B030D-6E8A-4147-A177-3AD203B41FA5}">
                      <a16:colId xmlns:a16="http://schemas.microsoft.com/office/drawing/2014/main" xmlns="" val="3455083595"/>
                    </a:ext>
                  </a:extLst>
                </a:gridCol>
                <a:gridCol w="1085316">
                  <a:extLst>
                    <a:ext uri="{9D8B030D-6E8A-4147-A177-3AD203B41FA5}">
                      <a16:colId xmlns:a16="http://schemas.microsoft.com/office/drawing/2014/main" xmlns="" val="429224940"/>
                    </a:ext>
                  </a:extLst>
                </a:gridCol>
                <a:gridCol w="341832">
                  <a:extLst>
                    <a:ext uri="{9D8B030D-6E8A-4147-A177-3AD203B41FA5}">
                      <a16:colId xmlns:a16="http://schemas.microsoft.com/office/drawing/2014/main" xmlns="" val="3601727063"/>
                    </a:ext>
                  </a:extLst>
                </a:gridCol>
                <a:gridCol w="968616">
                  <a:extLst>
                    <a:ext uri="{9D8B030D-6E8A-4147-A177-3AD203B41FA5}">
                      <a16:colId xmlns:a16="http://schemas.microsoft.com/office/drawing/2014/main" xmlns="" val="2062968289"/>
                    </a:ext>
                  </a:extLst>
                </a:gridCol>
              </a:tblGrid>
              <a:tr h="229694">
                <a:tc row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學年度</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系所</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學制</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第幾年</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是否符合延畢生條件</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gridSpan="10">
                  <a:txBody>
                    <a:bodyPr/>
                    <a:lstStyle/>
                    <a:p>
                      <a:pPr algn="ctr">
                        <a:spcAft>
                          <a:spcPts val="0"/>
                        </a:spcAft>
                      </a:pPr>
                      <a:r>
                        <a:rPr lang="zh-TW" sz="1600" kern="0">
                          <a:effectLst/>
                          <a:latin typeface="微軟正黑體" panose="020B0604030504040204" pitchFamily="34" charset="-120"/>
                          <a:ea typeface="微軟正黑體" panose="020B0604030504040204" pitchFamily="34" charset="-120"/>
                        </a:rPr>
                        <a:t>全學年全部學分實習學生</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6">
                  <a:txBody>
                    <a:bodyPr/>
                    <a:lstStyle/>
                    <a:p>
                      <a:pPr algn="ctr">
                        <a:spcAft>
                          <a:spcPts val="0"/>
                        </a:spcAft>
                      </a:pPr>
                      <a:r>
                        <a:rPr lang="zh-TW" sz="1600" kern="0">
                          <a:effectLst/>
                          <a:latin typeface="微軟正黑體" panose="020B0604030504040204" pitchFamily="34" charset="-120"/>
                          <a:ea typeface="微軟正黑體" panose="020B0604030504040204" pitchFamily="34" charset="-120"/>
                        </a:rPr>
                        <a:t>部分學分實習學生</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row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實習場所</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marL="71755" marR="71755" algn="ctr">
                        <a:spcAft>
                          <a:spcPts val="0"/>
                        </a:spcAft>
                      </a:pPr>
                      <a:r>
                        <a:rPr lang="zh-TW" sz="1600" kern="100">
                          <a:effectLst/>
                          <a:latin typeface="微軟正黑體" panose="020B0604030504040204" pitchFamily="34" charset="-120"/>
                          <a:ea typeface="微軟正黑體" panose="020B0604030504040204" pitchFamily="34" charset="-120"/>
                        </a:rPr>
                        <a:t>國別</a:t>
                      </a:r>
                      <a:r>
                        <a:rPr lang="en-US" sz="1600" kern="100">
                          <a:effectLst/>
                          <a:latin typeface="微軟正黑體" panose="020B0604030504040204" pitchFamily="34" charset="-120"/>
                          <a:ea typeface="微軟正黑體" panose="020B0604030504040204" pitchFamily="34" charset="-120"/>
                        </a:rPr>
                        <a:t>/</a:t>
                      </a:r>
                      <a:r>
                        <a:rPr lang="zh-TW" sz="1600" kern="100">
                          <a:effectLst/>
                          <a:latin typeface="微軟正黑體" panose="020B0604030504040204" pitchFamily="34" charset="-120"/>
                          <a:ea typeface="微軟正黑體" panose="020B0604030504040204" pitchFamily="34" charset="-120"/>
                        </a:rPr>
                        <a:t>地區</a:t>
                      </a: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佐證資料</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3309236475"/>
                  </a:ext>
                </a:extLst>
              </a:tr>
              <a:tr h="459388">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grid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總人數及實習時數</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gridSpan="2">
                  <a:txBody>
                    <a:bodyPr/>
                    <a:lstStyle/>
                    <a:p>
                      <a:pPr>
                        <a:spcAft>
                          <a:spcPts val="0"/>
                        </a:spcAft>
                      </a:pPr>
                      <a:r>
                        <a:rPr lang="zh-TW" sz="1600" kern="0">
                          <a:effectLst/>
                          <a:latin typeface="微軟正黑體" panose="020B0604030504040204" pitchFamily="34" charset="-120"/>
                          <a:ea typeface="微軟正黑體" panose="020B0604030504040204" pitchFamily="34" charset="-120"/>
                        </a:rPr>
                        <a:t>繁星</a:t>
                      </a:r>
                      <a:r>
                        <a:rPr lang="en-US" sz="1600" kern="0">
                          <a:effectLst/>
                          <a:latin typeface="微軟正黑體" panose="020B0604030504040204" pitchFamily="34" charset="-120"/>
                          <a:ea typeface="微軟正黑體" panose="020B0604030504040204" pitchFamily="34" charset="-120"/>
                        </a:rPr>
                        <a:t>/</a:t>
                      </a:r>
                      <a:r>
                        <a:rPr lang="zh-TW" sz="1600" kern="0">
                          <a:effectLst/>
                          <a:latin typeface="微軟正黑體" panose="020B0604030504040204" pitchFamily="34" charset="-120"/>
                          <a:ea typeface="微軟正黑體" panose="020B0604030504040204" pitchFamily="34" charset="-120"/>
                        </a:rPr>
                        <a:t>菁英管道入學人數</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gridSpan="2">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外籍生人數</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gridSpan="2">
                  <a:txBody>
                    <a:bodyPr/>
                    <a:lstStyle/>
                    <a:p>
                      <a:pPr algn="ct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學分數</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a:txBody>
                    <a:bodyPr/>
                    <a:lstStyle/>
                    <a:p>
                      <a:pPr algn="ctr">
                        <a:spcAft>
                          <a:spcPts val="0"/>
                        </a:spcAft>
                      </a:pPr>
                      <a:r>
                        <a:rPr lang="zh-TW" sz="1600" kern="0">
                          <a:effectLst/>
                          <a:latin typeface="微軟正黑體" panose="020B0604030504040204" pitchFamily="34" charset="-120"/>
                          <a:ea typeface="微軟正黑體" panose="020B0604030504040204" pitchFamily="34" charset="-120"/>
                        </a:rPr>
                        <a:t>期間</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gridSpan="3">
                  <a:txBody>
                    <a:bodyPr/>
                    <a:lstStyle/>
                    <a:p>
                      <a:pPr algn="ctr">
                        <a:spcAft>
                          <a:spcPts val="0"/>
                        </a:spcAft>
                      </a:pPr>
                      <a:r>
                        <a:rPr lang="zh-TW" sz="1600" kern="0">
                          <a:effectLst/>
                          <a:latin typeface="微軟正黑體" panose="020B0604030504040204" pitchFamily="34" charset="-120"/>
                          <a:ea typeface="微軟正黑體" panose="020B0604030504040204" pitchFamily="34" charset="-120"/>
                        </a:rPr>
                        <a:t>人數及實習時數</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gridSpan="2">
                  <a:txBody>
                    <a:bodyPr/>
                    <a:lstStyle/>
                    <a:p>
                      <a:pPr algn="ct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學分數</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實習期間</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xmlns="" val="2405418739"/>
                  </a:ext>
                </a:extLst>
              </a:tr>
              <a:tr h="689083">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男</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女</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總時數</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男</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女</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男</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女</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2">
                  <a:txBody>
                    <a:bodyPr/>
                    <a:lstStyle/>
                    <a:p>
                      <a:pPr marL="71755" marR="71755" algn="just">
                        <a:spcAft>
                          <a:spcPts val="0"/>
                        </a:spcAft>
                      </a:pPr>
                      <a:r>
                        <a:rPr lang="zh-TW" sz="1600" b="1" kern="100" dirty="0">
                          <a:solidFill>
                            <a:srgbClr val="FF0000"/>
                          </a:solidFill>
                          <a:effectLst/>
                          <a:latin typeface="微軟正黑體" panose="020B0604030504040204" pitchFamily="34" charset="-120"/>
                          <a:ea typeface="微軟正黑體" panose="020B0604030504040204" pitchFamily="34" charset="-120"/>
                        </a:rPr>
                        <a:t>必修</a:t>
                      </a: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rowSpan="2">
                  <a:txBody>
                    <a:bodyPr/>
                    <a:lstStyle/>
                    <a:p>
                      <a:pPr marL="71755" marR="71755" algn="just">
                        <a:spcAft>
                          <a:spcPts val="0"/>
                        </a:spcAft>
                      </a:pPr>
                      <a:r>
                        <a:rPr lang="zh-TW" sz="1600" b="1" kern="100" dirty="0">
                          <a:solidFill>
                            <a:srgbClr val="FF0000"/>
                          </a:solidFill>
                          <a:effectLst/>
                          <a:latin typeface="微軟正黑體" panose="020B0604030504040204" pitchFamily="34" charset="-120"/>
                          <a:ea typeface="微軟正黑體" panose="020B0604030504040204" pitchFamily="34" charset="-120"/>
                        </a:rPr>
                        <a:t>選修</a:t>
                      </a: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rowSpan="2">
                  <a:txBody>
                    <a:bodyPr/>
                    <a:lstStyle/>
                    <a:p>
                      <a:pPr marL="71755" marR="71755" algn="ctr">
                        <a:spcAft>
                          <a:spcPts val="0"/>
                        </a:spcAft>
                      </a:pPr>
                      <a:r>
                        <a:rPr lang="zh-TW" sz="1600" kern="0" dirty="0">
                          <a:effectLst/>
                          <a:latin typeface="微軟正黑體" panose="020B0604030504040204" pitchFamily="34" charset="-120"/>
                          <a:ea typeface="微軟正黑體" panose="020B0604030504040204" pitchFamily="34" charset="-120"/>
                        </a:rPr>
                        <a:t>□分學年</a:t>
                      </a:r>
                      <a:endParaRPr lang="zh-TW" sz="1600" kern="100" dirty="0">
                        <a:effectLst/>
                        <a:latin typeface="微軟正黑體" panose="020B0604030504040204" pitchFamily="34" charset="-120"/>
                        <a:ea typeface="微軟正黑體" panose="020B0604030504040204" pitchFamily="34" charset="-120"/>
                      </a:endParaRPr>
                    </a:p>
                    <a:p>
                      <a:pPr marL="71755" marR="71755" algn="ctr">
                        <a:spcAft>
                          <a:spcPts val="0"/>
                        </a:spcAft>
                      </a:pPr>
                      <a:r>
                        <a:rPr lang="zh-TW" sz="1600" kern="0" dirty="0">
                          <a:effectLst/>
                          <a:latin typeface="微軟正黑體" panose="020B0604030504040204" pitchFamily="34" charset="-120"/>
                          <a:ea typeface="微軟正黑體" panose="020B0604030504040204" pitchFamily="34" charset="-120"/>
                        </a:rPr>
                        <a:t>□當學年</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男</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女</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總時數</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2">
                  <a:txBody>
                    <a:bodyPr/>
                    <a:lstStyle/>
                    <a:p>
                      <a:pPr marL="71755" marR="71755" algn="just">
                        <a:spcAft>
                          <a:spcPts val="0"/>
                        </a:spcAft>
                      </a:pPr>
                      <a:r>
                        <a:rPr lang="zh-TW" sz="1600" b="1" kern="100" dirty="0">
                          <a:solidFill>
                            <a:srgbClr val="FF0000"/>
                          </a:solidFill>
                          <a:effectLst/>
                          <a:latin typeface="微軟正黑體" panose="020B0604030504040204" pitchFamily="34" charset="-120"/>
                          <a:ea typeface="微軟正黑體" panose="020B0604030504040204" pitchFamily="34" charset="-120"/>
                        </a:rPr>
                        <a:t>必修</a:t>
                      </a: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rowSpan="2">
                  <a:txBody>
                    <a:bodyPr/>
                    <a:lstStyle/>
                    <a:p>
                      <a:pPr marL="71755" marR="71755" algn="just">
                        <a:spcAft>
                          <a:spcPts val="0"/>
                        </a:spcAft>
                      </a:pPr>
                      <a:r>
                        <a:rPr lang="zh-TW" sz="1600" b="1" kern="100" dirty="0">
                          <a:solidFill>
                            <a:srgbClr val="FF0000"/>
                          </a:solidFill>
                          <a:effectLst/>
                          <a:latin typeface="微軟正黑體" panose="020B0604030504040204" pitchFamily="34" charset="-120"/>
                          <a:ea typeface="微軟正黑體" panose="020B0604030504040204" pitchFamily="34" charset="-120"/>
                        </a:rPr>
                        <a:t>選修</a:t>
                      </a: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rowSpan="2">
                  <a:txBody>
                    <a:bodyPr/>
                    <a:lstStyle/>
                    <a:p>
                      <a:pPr marL="152400" indent="-152400" algn="just">
                        <a:spcAft>
                          <a:spcPts val="0"/>
                        </a:spcAft>
                      </a:pPr>
                      <a:r>
                        <a:rPr lang="zh-TW" sz="1600" kern="0" dirty="0">
                          <a:effectLst/>
                          <a:latin typeface="微軟正黑體" panose="020B0604030504040204" pitchFamily="34" charset="-120"/>
                          <a:ea typeface="微軟正黑體" panose="020B0604030504040204" pitchFamily="34" charset="-120"/>
                        </a:rPr>
                        <a:t>□僅於寒假</a:t>
                      </a:r>
                      <a:endParaRPr lang="zh-TW" sz="1600" kern="100" dirty="0">
                        <a:effectLst/>
                        <a:latin typeface="微軟正黑體" panose="020B0604030504040204" pitchFamily="34" charset="-120"/>
                        <a:ea typeface="微軟正黑體" panose="020B0604030504040204" pitchFamily="34" charset="-120"/>
                      </a:endParaRPr>
                    </a:p>
                    <a:p>
                      <a:pPr marL="152400" indent="-152400" algn="just">
                        <a:spcAft>
                          <a:spcPts val="0"/>
                        </a:spcAft>
                      </a:pPr>
                      <a:r>
                        <a:rPr lang="zh-TW" sz="1600" kern="0" dirty="0">
                          <a:effectLst/>
                          <a:latin typeface="微軟正黑體" panose="020B0604030504040204" pitchFamily="34" charset="-120"/>
                          <a:ea typeface="微軟正黑體" panose="020B0604030504040204" pitchFamily="34" charset="-120"/>
                        </a:rPr>
                        <a:t>□僅於暑假</a:t>
                      </a:r>
                      <a:endParaRPr lang="zh-TW" sz="1600" kern="100" dirty="0">
                        <a:effectLst/>
                        <a:latin typeface="微軟正黑體" panose="020B0604030504040204" pitchFamily="34" charset="-120"/>
                        <a:ea typeface="微軟正黑體" panose="020B0604030504040204" pitchFamily="34" charset="-120"/>
                      </a:endParaRPr>
                    </a:p>
                    <a:p>
                      <a:pPr algn="just">
                        <a:spcAft>
                          <a:spcPts val="0"/>
                        </a:spcAft>
                      </a:pPr>
                      <a:r>
                        <a:rPr lang="zh-TW" sz="1600" kern="100" dirty="0">
                          <a:effectLst/>
                          <a:latin typeface="微軟正黑體" panose="020B0604030504040204" pitchFamily="34" charset="-120"/>
                          <a:ea typeface="微軟正黑體" panose="020B0604030504040204" pitchFamily="34" charset="-120"/>
                        </a:rPr>
                        <a:t>□全學期全部學分實習</a:t>
                      </a:r>
                    </a:p>
                    <a:p>
                      <a:pPr marL="152400" indent="-152400" algn="just">
                        <a:spcAft>
                          <a:spcPts val="0"/>
                        </a:spcAft>
                      </a:pPr>
                      <a:r>
                        <a:rPr lang="zh-TW" sz="1600" kern="0" dirty="0">
                          <a:effectLst/>
                          <a:latin typeface="微軟正黑體" panose="020B0604030504040204" pitchFamily="34" charset="-120"/>
                          <a:ea typeface="微軟正黑體" panose="020B0604030504040204" pitchFamily="34" charset="-120"/>
                        </a:rPr>
                        <a:t>□其他</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xmlns="" val="1821973642"/>
                  </a:ext>
                </a:extLst>
              </a:tr>
              <a:tr h="1422084">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a:t>
                      </a:r>
                      <a:r>
                        <a:rPr lang="zh-TW" sz="1600" kern="0" dirty="0">
                          <a:effectLst/>
                          <a:latin typeface="微軟正黑體" panose="020B0604030504040204" pitchFamily="34" charset="-120"/>
                          <a:ea typeface="微軟正黑體" panose="020B0604030504040204" pitchFamily="34" charset="-120"/>
                        </a:rPr>
                        <a:t>是</a:t>
                      </a:r>
                      <a:endParaRPr lang="zh-TW" sz="1600" kern="100" dirty="0">
                        <a:effectLst/>
                        <a:latin typeface="微軟正黑體" panose="020B0604030504040204" pitchFamily="34" charset="-120"/>
                        <a:ea typeface="微軟正黑體" panose="020B0604030504040204" pitchFamily="34" charset="-120"/>
                      </a:endParaRPr>
                    </a:p>
                    <a:p>
                      <a:pPr algn="ctr">
                        <a:spcAft>
                          <a:spcPts val="0"/>
                        </a:spcAft>
                      </a:pPr>
                      <a:r>
                        <a:rPr lang="en-US" sz="1600" kern="0" dirty="0">
                          <a:effectLst/>
                          <a:latin typeface="微軟正黑體" panose="020B0604030504040204" pitchFamily="34" charset="-120"/>
                          <a:ea typeface="微軟正黑體" panose="020B0604030504040204" pitchFamily="34" charset="-120"/>
                        </a:rPr>
                        <a:t>□</a:t>
                      </a:r>
                      <a:r>
                        <a:rPr lang="zh-TW" sz="1600" kern="0" dirty="0">
                          <a:effectLst/>
                          <a:latin typeface="微軟正黑體" panose="020B0604030504040204" pitchFamily="34" charset="-120"/>
                          <a:ea typeface="微軟正黑體" panose="020B0604030504040204" pitchFamily="34" charset="-120"/>
                        </a:rPr>
                        <a:t>否</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spcAft>
                          <a:spcPts val="0"/>
                        </a:spcAft>
                      </a:pPr>
                      <a:r>
                        <a:rPr lang="zh-TW" sz="1600" kern="0" dirty="0" smtClean="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政府機構</a:t>
                      </a:r>
                    </a:p>
                    <a:p>
                      <a:pPr>
                        <a:spcAft>
                          <a:spcPts val="0"/>
                        </a:spcAft>
                      </a:pPr>
                      <a:r>
                        <a:rPr lang="zh-TW" sz="1600" kern="0" dirty="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企業機構</a:t>
                      </a:r>
                    </a:p>
                    <a:p>
                      <a:pPr>
                        <a:spcAft>
                          <a:spcPts val="0"/>
                        </a:spcAft>
                      </a:pPr>
                      <a:r>
                        <a:rPr lang="zh-TW" sz="1600" kern="0" dirty="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其他機構</a:t>
                      </a:r>
                    </a:p>
                    <a:p>
                      <a:pPr>
                        <a:spcAft>
                          <a:spcPts val="0"/>
                        </a:spcAft>
                      </a:pPr>
                      <a:r>
                        <a:rPr lang="zh-TW" sz="1600" kern="0" dirty="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學校附屬機構實習</a:t>
                      </a: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just">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just">
                        <a:spcAft>
                          <a:spcPts val="0"/>
                        </a:spcAft>
                      </a:pPr>
                      <a:r>
                        <a:rPr lang="zh-TW" sz="1600" kern="0" dirty="0">
                          <a:effectLst/>
                          <a:latin typeface="微軟正黑體" panose="020B0604030504040204" pitchFamily="34" charset="-120"/>
                          <a:ea typeface="微軟正黑體" panose="020B0604030504040204" pitchFamily="34" charset="-120"/>
                        </a:rPr>
                        <a:t>□有合約</a:t>
                      </a:r>
                      <a:endParaRPr lang="zh-TW" sz="1600" kern="100" dirty="0">
                        <a:effectLst/>
                        <a:latin typeface="微軟正黑體" panose="020B0604030504040204" pitchFamily="34" charset="-120"/>
                        <a:ea typeface="微軟正黑體" panose="020B0604030504040204" pitchFamily="34" charset="-120"/>
                      </a:endParaRPr>
                    </a:p>
                    <a:p>
                      <a:pPr algn="just">
                        <a:spcAft>
                          <a:spcPts val="0"/>
                        </a:spcAft>
                      </a:pPr>
                      <a:r>
                        <a:rPr lang="zh-TW" sz="1600" kern="0" dirty="0">
                          <a:effectLst/>
                          <a:latin typeface="微軟正黑體" panose="020B0604030504040204" pitchFamily="34" charset="-120"/>
                          <a:ea typeface="微軟正黑體" panose="020B0604030504040204" pitchFamily="34" charset="-120"/>
                        </a:rPr>
                        <a:t>□有公函</a:t>
                      </a:r>
                      <a:endParaRPr lang="zh-TW" sz="1600" kern="100" dirty="0">
                        <a:effectLst/>
                        <a:latin typeface="微軟正黑體" panose="020B0604030504040204" pitchFamily="34" charset="-120"/>
                        <a:ea typeface="微軟正黑體" panose="020B0604030504040204" pitchFamily="34" charset="-120"/>
                      </a:endParaRPr>
                    </a:p>
                    <a:p>
                      <a:pPr algn="just">
                        <a:spcAft>
                          <a:spcPts val="0"/>
                        </a:spcAft>
                      </a:pPr>
                      <a:r>
                        <a:rPr lang="zh-TW" sz="1600" kern="0" dirty="0">
                          <a:effectLst/>
                          <a:latin typeface="微軟正黑體" panose="020B0604030504040204" pitchFamily="34" charset="-120"/>
                          <a:ea typeface="微軟正黑體" panose="020B0604030504040204" pitchFamily="34" charset="-120"/>
                        </a:rPr>
                        <a:t>□其他</a:t>
                      </a:r>
                      <a:endParaRPr lang="zh-TW" sz="1600" kern="100" dirty="0">
                        <a:effectLst/>
                        <a:latin typeface="微軟正黑體" panose="020B0604030504040204" pitchFamily="34" charset="-120"/>
                        <a:ea typeface="微軟正黑體" panose="020B0604030504040204" pitchFamily="34" charset="-120"/>
                      </a:endParaRPr>
                    </a:p>
                    <a:p>
                      <a:pPr algn="just">
                        <a:spcAft>
                          <a:spcPts val="0"/>
                        </a:spcAft>
                      </a:pPr>
                      <a:r>
                        <a:rPr lang="zh-TW" sz="1600" kern="0" dirty="0">
                          <a:effectLst/>
                          <a:latin typeface="微軟正黑體" panose="020B0604030504040204" pitchFamily="34" charset="-120"/>
                          <a:ea typeface="微軟正黑體" panose="020B0604030504040204" pitchFamily="34" charset="-120"/>
                        </a:rPr>
                        <a:t>□無</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999168027"/>
                  </a:ext>
                </a:extLst>
              </a:tr>
            </a:tbl>
          </a:graphicData>
        </a:graphic>
      </p:graphicFrame>
      <p:sp>
        <p:nvSpPr>
          <p:cNvPr id="11" name="文本框 13"/>
          <p:cNvSpPr txBox="1"/>
          <p:nvPr/>
        </p:nvSpPr>
        <p:spPr>
          <a:xfrm>
            <a:off x="214390" y="238519"/>
            <a:ext cx="823833" cy="707886"/>
          </a:xfrm>
          <a:prstGeom prst="rect">
            <a:avLst/>
          </a:prstGeom>
          <a:noFill/>
        </p:spPr>
        <p:txBody>
          <a:bodyPr wrap="square" rtlCol="0" anchor="ctr">
            <a:spAutoFit/>
          </a:bodyPr>
          <a:lstStyle/>
          <a:p>
            <a:pPr algn="ctr"/>
            <a:r>
              <a:rPr lang="en-US" altLang="zh-CN" sz="4000" dirty="0" smtClean="0">
                <a:solidFill>
                  <a:schemeClr val="bg1"/>
                </a:solidFill>
                <a:latin typeface="微軟正黑體" panose="020B0604030504040204" pitchFamily="34" charset="-120"/>
                <a:ea typeface="微軟正黑體" panose="020B0604030504040204" pitchFamily="34" charset="-120"/>
              </a:rPr>
              <a:t>10</a:t>
            </a:r>
            <a:endParaRPr lang="zh-CN" altLang="en-US" sz="4000" dirty="0">
              <a:solidFill>
                <a:schemeClr val="bg1"/>
              </a:solidFill>
              <a:latin typeface="微軟正黑體" panose="020B0604030504040204" pitchFamily="34" charset="-120"/>
              <a:ea typeface="微軟正黑體" panose="020B0604030504040204" pitchFamily="34" charset="-120"/>
            </a:endParaRPr>
          </a:p>
        </p:txBody>
      </p:sp>
      <p:sp>
        <p:nvSpPr>
          <p:cNvPr id="13" name="圓角矩形 12"/>
          <p:cNvSpPr/>
          <p:nvPr/>
        </p:nvSpPr>
        <p:spPr>
          <a:xfrm>
            <a:off x="107047" y="3798916"/>
            <a:ext cx="5608007" cy="1014153"/>
          </a:xfrm>
          <a:prstGeom prst="roundRect">
            <a:avLst/>
          </a:prstGeom>
          <a:noFill/>
          <a:ln w="63500">
            <a:solidFill>
              <a:srgbClr val="FF0000">
                <a:alpha val="40000"/>
              </a:srgbClr>
            </a:solidFill>
          </a:ln>
          <a:effectLst>
            <a:glow rad="228600">
              <a:srgbClr val="FF00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23590876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8906993"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TW" sz="3800" dirty="0">
                <a:solidFill>
                  <a:srgbClr val="FF0000"/>
                </a:solidFill>
              </a:rPr>
              <a:t>【</a:t>
            </a:r>
            <a:r>
              <a:rPr lang="zh-TW" altLang="en-US" sz="3800" dirty="0">
                <a:solidFill>
                  <a:srgbClr val="FF0000"/>
                </a:solidFill>
              </a:rPr>
              <a:t>新表</a:t>
            </a:r>
            <a:r>
              <a:rPr lang="en-US" altLang="zh-TW" sz="3800" dirty="0">
                <a:solidFill>
                  <a:srgbClr val="FF0000"/>
                </a:solidFill>
              </a:rPr>
              <a:t>】</a:t>
            </a:r>
            <a:r>
              <a:rPr lang="zh-TW" altLang="zh-TW" sz="3800" dirty="0">
                <a:solidFill>
                  <a:schemeClr val="accent6">
                    <a:lumMod val="50000"/>
                  </a:schemeClr>
                </a:solidFill>
              </a:rPr>
              <a:t>表</a:t>
            </a:r>
            <a:r>
              <a:rPr lang="en-US" altLang="zh-TW" sz="3800" dirty="0">
                <a:solidFill>
                  <a:schemeClr val="accent6">
                    <a:lumMod val="50000"/>
                  </a:schemeClr>
                </a:solidFill>
              </a:rPr>
              <a:t>4-7-2</a:t>
            </a:r>
            <a:r>
              <a:rPr lang="zh-TW" altLang="zh-TW" sz="3800" dirty="0">
                <a:solidFill>
                  <a:schemeClr val="accent6">
                    <a:lumMod val="50000"/>
                  </a:schemeClr>
                </a:solidFill>
              </a:rPr>
              <a:t>學生</a:t>
            </a:r>
            <a:r>
              <a:rPr lang="zh-TW" altLang="en-US" sz="3800" dirty="0">
                <a:solidFill>
                  <a:schemeClr val="accent6">
                    <a:lumMod val="50000"/>
                  </a:schemeClr>
                </a:solidFill>
              </a:rPr>
              <a:t>校外</a:t>
            </a:r>
            <a:r>
              <a:rPr lang="zh-TW" altLang="zh-TW" sz="3800" dirty="0">
                <a:solidFill>
                  <a:schemeClr val="accent6">
                    <a:lumMod val="50000"/>
                  </a:schemeClr>
                </a:solidFill>
              </a:rPr>
              <a:t>實習資料表</a:t>
            </a:r>
            <a:endParaRPr lang="zh-CN" altLang="en-US" sz="38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9" name="矩形 8"/>
          <p:cNvSpPr/>
          <p:nvPr/>
        </p:nvSpPr>
        <p:spPr>
          <a:xfrm>
            <a:off x="292983" y="4095140"/>
            <a:ext cx="11622792" cy="2629509"/>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0" name="矩形 9"/>
          <p:cNvSpPr/>
          <p:nvPr/>
        </p:nvSpPr>
        <p:spPr>
          <a:xfrm>
            <a:off x="287246" y="4142676"/>
            <a:ext cx="11599952" cy="2677656"/>
          </a:xfrm>
          <a:prstGeom prst="rect">
            <a:avLst/>
          </a:prstGeom>
        </p:spPr>
        <p:txBody>
          <a:bodyPr wrap="square">
            <a:spAutoFit/>
          </a:bodyPr>
          <a:lstStyle/>
          <a:p>
            <a:pPr>
              <a:defRPr/>
            </a:pPr>
            <a:r>
              <a:rPr lang="en-US" altLang="zh-TW" sz="2400" b="1" dirty="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新增欄位</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en-US" sz="2400" b="1" dirty="0" smtClean="0">
                <a:solidFill>
                  <a:srgbClr val="FF0000"/>
                </a:solidFill>
                <a:latin typeface="微軟正黑體" panose="020B0604030504040204" pitchFamily="34" charset="-120"/>
                <a:ea typeface="微軟正黑體" panose="020B0604030504040204" pitchFamily="34" charset="-120"/>
              </a:rPr>
              <a:t>實習場所</a:t>
            </a:r>
            <a:endParaRPr lang="en-US" altLang="zh-TW" sz="2400" b="1" dirty="0" smtClean="0">
              <a:solidFill>
                <a:srgbClr val="FF0000"/>
              </a:solidFill>
              <a:latin typeface="微軟正黑體" panose="020B0604030504040204" pitchFamily="34" charset="-120"/>
              <a:ea typeface="微軟正黑體" panose="020B0604030504040204" pitchFamily="34" charset="-120"/>
            </a:endParaRPr>
          </a:p>
          <a:p>
            <a:pPr marL="342900" lvl="0" indent="-342900">
              <a:buFont typeface="Wingdings" panose="05000000000000000000" pitchFamily="2" charset="2"/>
              <a:buChar char="u"/>
              <a:defRPr/>
            </a:pPr>
            <a:r>
              <a:rPr lang="zh-TW" altLang="zh-TW" sz="2400" dirty="0">
                <a:latin typeface="微軟正黑體" panose="020B0604030504040204" pitchFamily="34" charset="-120"/>
                <a:ea typeface="微軟正黑體" panose="020B0604030504040204" pitchFamily="34" charset="-120"/>
              </a:rPr>
              <a:t>請依學生實習【政府機構；企業機構；其他機構；學校附屬機構實習】等場所填報：</a:t>
            </a:r>
          </a:p>
          <a:p>
            <a:pPr marL="342900" lvl="0" indent="-342900">
              <a:buFont typeface="Wingdings" panose="05000000000000000000" pitchFamily="2" charset="2"/>
              <a:buChar char="u"/>
              <a:defRPr/>
            </a:pPr>
            <a:r>
              <a:rPr lang="zh-TW" altLang="zh-TW" sz="2400" b="1" dirty="0">
                <a:solidFill>
                  <a:srgbClr val="FF0000"/>
                </a:solidFill>
                <a:latin typeface="微軟正黑體" panose="020B0604030504040204" pitchFamily="34" charset="-120"/>
                <a:ea typeface="微軟正黑體" panose="020B0604030504040204" pitchFamily="34" charset="-120"/>
              </a:rPr>
              <a:t>政府機構</a:t>
            </a:r>
            <a:r>
              <a:rPr lang="zh-TW" altLang="zh-TW" sz="2400" dirty="0">
                <a:latin typeface="微軟正黑體" panose="020B0604030504040204" pitchFamily="34" charset="-120"/>
                <a:ea typeface="微軟正黑體" panose="020B0604030504040204" pitchFamily="34" charset="-120"/>
              </a:rPr>
              <a:t>：係指學生至中央政府或地方政府進行實習，政府部門包含由科技部所訂定之「中華民國科技機構名錄」之總統府及行政院各部會所屬科技機構</a:t>
            </a:r>
            <a:r>
              <a:rPr lang="zh-TW" altLang="zh-TW" sz="2400" dirty="0" smtClean="0">
                <a:latin typeface="微軟正黑體" panose="020B0604030504040204" pitchFamily="34" charset="-120"/>
                <a:ea typeface="微軟正黑體" panose="020B0604030504040204" pitchFamily="34" charset="-120"/>
              </a:rPr>
              <a:t>部分。</a:t>
            </a:r>
            <a:endParaRPr lang="zh-TW" altLang="zh-TW" sz="2400" dirty="0">
              <a:latin typeface="微軟正黑體" panose="020B0604030504040204" pitchFamily="34" charset="-120"/>
              <a:ea typeface="微軟正黑體" panose="020B0604030504040204" pitchFamily="34" charset="-120"/>
            </a:endParaRPr>
          </a:p>
          <a:p>
            <a:pPr marL="342900" lvl="0" indent="-342900">
              <a:buFont typeface="Wingdings" panose="05000000000000000000" pitchFamily="2" charset="2"/>
              <a:buChar char="u"/>
              <a:defRPr/>
            </a:pPr>
            <a:r>
              <a:rPr lang="zh-TW" altLang="zh-TW" sz="2400" b="1" dirty="0">
                <a:solidFill>
                  <a:srgbClr val="FF0000"/>
                </a:solidFill>
                <a:latin typeface="微軟正黑體" panose="020B0604030504040204" pitchFamily="34" charset="-120"/>
                <a:ea typeface="微軟正黑體" panose="020B0604030504040204" pitchFamily="34" charset="-120"/>
              </a:rPr>
              <a:t>企業機構</a:t>
            </a:r>
            <a:r>
              <a:rPr lang="zh-TW" altLang="zh-TW" sz="2400" dirty="0">
                <a:latin typeface="微軟正黑體" panose="020B0604030504040204" pitchFamily="34" charset="-120"/>
                <a:ea typeface="微軟正黑體" panose="020B0604030504040204" pitchFamily="34" charset="-120"/>
              </a:rPr>
              <a:t>：係指實習之機構為企業部門，企業部門包括國營與民營企業。</a:t>
            </a:r>
          </a:p>
          <a:p>
            <a:pPr marL="342900" lvl="0" indent="-342900">
              <a:buFont typeface="Wingdings" panose="05000000000000000000" pitchFamily="2" charset="2"/>
              <a:buChar char="u"/>
              <a:defRPr/>
            </a:pPr>
            <a:r>
              <a:rPr lang="zh-TW" altLang="zh-TW" sz="2400" b="1" dirty="0">
                <a:solidFill>
                  <a:srgbClr val="FF0000"/>
                </a:solidFill>
                <a:latin typeface="微軟正黑體" panose="020B0604030504040204" pitchFamily="34" charset="-120"/>
                <a:ea typeface="微軟正黑體" panose="020B0604030504040204" pitchFamily="34" charset="-120"/>
              </a:rPr>
              <a:t>其他機構</a:t>
            </a:r>
            <a:r>
              <a:rPr lang="zh-TW" altLang="zh-TW" sz="2400" dirty="0">
                <a:latin typeface="微軟正黑體" panose="020B0604030504040204" pitchFamily="34" charset="-120"/>
                <a:ea typeface="微軟正黑體" panose="020B0604030504040204" pitchFamily="34" charset="-120"/>
              </a:rPr>
              <a:t>：係指學生實習之機構為其他學會、專業學術團體及其他非營利機構、國外政府及國外</a:t>
            </a:r>
            <a:r>
              <a:rPr lang="zh-TW" altLang="zh-TW" sz="2400" dirty="0" smtClean="0">
                <a:latin typeface="微軟正黑體" panose="020B0604030504040204" pitchFamily="34" charset="-120"/>
                <a:ea typeface="微軟正黑體" panose="020B0604030504040204" pitchFamily="34" charset="-120"/>
              </a:rPr>
              <a:t>機構。</a:t>
            </a:r>
            <a:r>
              <a:rPr lang="en-US" altLang="zh-TW" sz="2400" dirty="0" smtClean="0">
                <a:latin typeface="微軟正黑體" panose="020B0604030504040204" pitchFamily="34" charset="-120"/>
                <a:ea typeface="微軟正黑體" panose="020B0604030504040204" pitchFamily="34" charset="-120"/>
              </a:rPr>
              <a:t>     </a:t>
            </a:r>
            <a:r>
              <a:rPr lang="zh-TW" altLang="zh-TW" dirty="0" smtClean="0"/>
              <a:t>【</a:t>
            </a:r>
            <a:r>
              <a:rPr lang="en-US" altLang="zh-TW" dirty="0"/>
              <a:t>107</a:t>
            </a:r>
            <a:r>
              <a:rPr lang="zh-TW" altLang="zh-TW" dirty="0"/>
              <a:t>年</a:t>
            </a:r>
            <a:r>
              <a:rPr lang="en-US" altLang="zh-TW" dirty="0"/>
              <a:t>03</a:t>
            </a:r>
            <a:r>
              <a:rPr lang="zh-TW" altLang="zh-TW" dirty="0"/>
              <a:t>月因應「高等教育資訊整合平台」需求修改欄位及定義</a:t>
            </a:r>
            <a:r>
              <a:rPr lang="zh-TW" altLang="zh-TW" dirty="0" smtClean="0"/>
              <a:t>】</a:t>
            </a:r>
            <a:endParaRPr lang="zh-TW" altLang="zh-TW" dirty="0"/>
          </a:p>
        </p:txBody>
      </p:sp>
      <p:sp>
        <p:nvSpPr>
          <p:cNvPr id="6" name="投影片編號版面配置區 5"/>
          <p:cNvSpPr>
            <a:spLocks noGrp="1"/>
          </p:cNvSpPr>
          <p:nvPr>
            <p:ph type="sldNum" sz="quarter" idx="4"/>
          </p:nvPr>
        </p:nvSpPr>
        <p:spPr/>
        <p:txBody>
          <a:bodyPr/>
          <a:lstStyle/>
          <a:p>
            <a:fld id="{BA36ACD9-F410-4E0C-AA39-2C3CA9F8E6F8}" type="slidenum">
              <a:rPr lang="zh-TW" altLang="en-US" smtClean="0"/>
              <a:t>34</a:t>
            </a:fld>
            <a:endParaRPr lang="zh-TW" altLang="en-US" dirty="0"/>
          </a:p>
        </p:txBody>
      </p:sp>
      <p:graphicFrame>
        <p:nvGraphicFramePr>
          <p:cNvPr id="12" name="表格 11"/>
          <p:cNvGraphicFramePr>
            <a:graphicFrameLocks noGrp="1"/>
          </p:cNvGraphicFramePr>
          <p:nvPr>
            <p:extLst>
              <p:ext uri="{D42A27DB-BD31-4B8C-83A1-F6EECF244321}">
                <p14:modId xmlns:p14="http://schemas.microsoft.com/office/powerpoint/2010/main" val="2138476448"/>
              </p:ext>
            </p:extLst>
          </p:nvPr>
        </p:nvGraphicFramePr>
        <p:xfrm>
          <a:off x="287246" y="1100308"/>
          <a:ext cx="11657122" cy="2885124"/>
        </p:xfrm>
        <a:graphic>
          <a:graphicData uri="http://schemas.openxmlformats.org/drawingml/2006/table">
            <a:tbl>
              <a:tblPr>
                <a:tableStyleId>{5C22544A-7EE6-4342-B048-85BDC9FD1C3A}</a:tableStyleId>
              </a:tblPr>
              <a:tblGrid>
                <a:gridCol w="298530">
                  <a:extLst>
                    <a:ext uri="{9D8B030D-6E8A-4147-A177-3AD203B41FA5}">
                      <a16:colId xmlns:a16="http://schemas.microsoft.com/office/drawing/2014/main" xmlns="" val="3479323919"/>
                    </a:ext>
                  </a:extLst>
                </a:gridCol>
                <a:gridCol w="298530">
                  <a:extLst>
                    <a:ext uri="{9D8B030D-6E8A-4147-A177-3AD203B41FA5}">
                      <a16:colId xmlns:a16="http://schemas.microsoft.com/office/drawing/2014/main" xmlns="" val="2440349088"/>
                    </a:ext>
                  </a:extLst>
                </a:gridCol>
                <a:gridCol w="298530">
                  <a:extLst>
                    <a:ext uri="{9D8B030D-6E8A-4147-A177-3AD203B41FA5}">
                      <a16:colId xmlns:a16="http://schemas.microsoft.com/office/drawing/2014/main" xmlns="" val="1234090054"/>
                    </a:ext>
                  </a:extLst>
                </a:gridCol>
                <a:gridCol w="298530">
                  <a:extLst>
                    <a:ext uri="{9D8B030D-6E8A-4147-A177-3AD203B41FA5}">
                      <a16:colId xmlns:a16="http://schemas.microsoft.com/office/drawing/2014/main" xmlns="" val="1743610610"/>
                    </a:ext>
                  </a:extLst>
                </a:gridCol>
                <a:gridCol w="760576">
                  <a:extLst>
                    <a:ext uri="{9D8B030D-6E8A-4147-A177-3AD203B41FA5}">
                      <a16:colId xmlns:a16="http://schemas.microsoft.com/office/drawing/2014/main" xmlns="" val="1471259666"/>
                    </a:ext>
                  </a:extLst>
                </a:gridCol>
                <a:gridCol w="358924">
                  <a:extLst>
                    <a:ext uri="{9D8B030D-6E8A-4147-A177-3AD203B41FA5}">
                      <a16:colId xmlns:a16="http://schemas.microsoft.com/office/drawing/2014/main" xmlns="" val="877528149"/>
                    </a:ext>
                  </a:extLst>
                </a:gridCol>
                <a:gridCol w="358924">
                  <a:extLst>
                    <a:ext uri="{9D8B030D-6E8A-4147-A177-3AD203B41FA5}">
                      <a16:colId xmlns:a16="http://schemas.microsoft.com/office/drawing/2014/main" xmlns="" val="1584889312"/>
                    </a:ext>
                  </a:extLst>
                </a:gridCol>
                <a:gridCol w="358924">
                  <a:extLst>
                    <a:ext uri="{9D8B030D-6E8A-4147-A177-3AD203B41FA5}">
                      <a16:colId xmlns:a16="http://schemas.microsoft.com/office/drawing/2014/main" xmlns="" val="1647253239"/>
                    </a:ext>
                  </a:extLst>
                </a:gridCol>
                <a:gridCol w="581114">
                  <a:extLst>
                    <a:ext uri="{9D8B030D-6E8A-4147-A177-3AD203B41FA5}">
                      <a16:colId xmlns:a16="http://schemas.microsoft.com/office/drawing/2014/main" xmlns="" val="158654902"/>
                    </a:ext>
                  </a:extLst>
                </a:gridCol>
                <a:gridCol w="581114">
                  <a:extLst>
                    <a:ext uri="{9D8B030D-6E8A-4147-A177-3AD203B41FA5}">
                      <a16:colId xmlns:a16="http://schemas.microsoft.com/office/drawing/2014/main" xmlns="" val="421073097"/>
                    </a:ext>
                  </a:extLst>
                </a:gridCol>
                <a:gridCol w="405925">
                  <a:extLst>
                    <a:ext uri="{9D8B030D-6E8A-4147-A177-3AD203B41FA5}">
                      <a16:colId xmlns:a16="http://schemas.microsoft.com/office/drawing/2014/main" xmlns="" val="4222847562"/>
                    </a:ext>
                  </a:extLst>
                </a:gridCol>
                <a:gridCol w="405925">
                  <a:extLst>
                    <a:ext uri="{9D8B030D-6E8A-4147-A177-3AD203B41FA5}">
                      <a16:colId xmlns:a16="http://schemas.microsoft.com/office/drawing/2014/main" xmlns="" val="463243567"/>
                    </a:ext>
                  </a:extLst>
                </a:gridCol>
                <a:gridCol w="363197">
                  <a:extLst>
                    <a:ext uri="{9D8B030D-6E8A-4147-A177-3AD203B41FA5}">
                      <a16:colId xmlns:a16="http://schemas.microsoft.com/office/drawing/2014/main" xmlns="" val="3708679083"/>
                    </a:ext>
                  </a:extLst>
                </a:gridCol>
                <a:gridCol w="363197">
                  <a:extLst>
                    <a:ext uri="{9D8B030D-6E8A-4147-A177-3AD203B41FA5}">
                      <a16:colId xmlns:a16="http://schemas.microsoft.com/office/drawing/2014/main" xmlns="" val="2731210287"/>
                    </a:ext>
                  </a:extLst>
                </a:gridCol>
                <a:gridCol w="666572">
                  <a:extLst>
                    <a:ext uri="{9D8B030D-6E8A-4147-A177-3AD203B41FA5}">
                      <a16:colId xmlns:a16="http://schemas.microsoft.com/office/drawing/2014/main" xmlns="" val="2842221492"/>
                    </a:ext>
                  </a:extLst>
                </a:gridCol>
                <a:gridCol w="313346">
                  <a:extLst>
                    <a:ext uri="{9D8B030D-6E8A-4147-A177-3AD203B41FA5}">
                      <a16:colId xmlns:a16="http://schemas.microsoft.com/office/drawing/2014/main" xmlns="" val="2978144511"/>
                    </a:ext>
                  </a:extLst>
                </a:gridCol>
                <a:gridCol w="313346">
                  <a:extLst>
                    <a:ext uri="{9D8B030D-6E8A-4147-A177-3AD203B41FA5}">
                      <a16:colId xmlns:a16="http://schemas.microsoft.com/office/drawing/2014/main" xmlns="" val="3897604531"/>
                    </a:ext>
                  </a:extLst>
                </a:gridCol>
                <a:gridCol w="398802">
                  <a:extLst>
                    <a:ext uri="{9D8B030D-6E8A-4147-A177-3AD203B41FA5}">
                      <a16:colId xmlns:a16="http://schemas.microsoft.com/office/drawing/2014/main" xmlns="" val="1023924262"/>
                    </a:ext>
                  </a:extLst>
                </a:gridCol>
                <a:gridCol w="329016">
                  <a:extLst>
                    <a:ext uri="{9D8B030D-6E8A-4147-A177-3AD203B41FA5}">
                      <a16:colId xmlns:a16="http://schemas.microsoft.com/office/drawing/2014/main" xmlns="" val="2448527195"/>
                    </a:ext>
                  </a:extLst>
                </a:gridCol>
                <a:gridCol w="329016">
                  <a:extLst>
                    <a:ext uri="{9D8B030D-6E8A-4147-A177-3AD203B41FA5}">
                      <a16:colId xmlns:a16="http://schemas.microsoft.com/office/drawing/2014/main" xmlns="" val="4101706370"/>
                    </a:ext>
                  </a:extLst>
                </a:gridCol>
                <a:gridCol w="1179320">
                  <a:extLst>
                    <a:ext uri="{9D8B030D-6E8A-4147-A177-3AD203B41FA5}">
                      <a16:colId xmlns:a16="http://schemas.microsoft.com/office/drawing/2014/main" xmlns="" val="3455083595"/>
                    </a:ext>
                  </a:extLst>
                </a:gridCol>
                <a:gridCol w="1085316">
                  <a:extLst>
                    <a:ext uri="{9D8B030D-6E8A-4147-A177-3AD203B41FA5}">
                      <a16:colId xmlns:a16="http://schemas.microsoft.com/office/drawing/2014/main" xmlns="" val="429224940"/>
                    </a:ext>
                  </a:extLst>
                </a:gridCol>
                <a:gridCol w="341832">
                  <a:extLst>
                    <a:ext uri="{9D8B030D-6E8A-4147-A177-3AD203B41FA5}">
                      <a16:colId xmlns:a16="http://schemas.microsoft.com/office/drawing/2014/main" xmlns="" val="3601727063"/>
                    </a:ext>
                  </a:extLst>
                </a:gridCol>
                <a:gridCol w="968616">
                  <a:extLst>
                    <a:ext uri="{9D8B030D-6E8A-4147-A177-3AD203B41FA5}">
                      <a16:colId xmlns:a16="http://schemas.microsoft.com/office/drawing/2014/main" xmlns="" val="2062968289"/>
                    </a:ext>
                  </a:extLst>
                </a:gridCol>
              </a:tblGrid>
              <a:tr h="229694">
                <a:tc row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學年度</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系所</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學制</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第幾年</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是否符合延畢生條件</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gridSpan="10">
                  <a:txBody>
                    <a:bodyPr/>
                    <a:lstStyle/>
                    <a:p>
                      <a:pPr algn="ctr">
                        <a:spcAft>
                          <a:spcPts val="0"/>
                        </a:spcAft>
                      </a:pPr>
                      <a:r>
                        <a:rPr lang="zh-TW" sz="1600" kern="0">
                          <a:effectLst/>
                          <a:latin typeface="微軟正黑體" panose="020B0604030504040204" pitchFamily="34" charset="-120"/>
                          <a:ea typeface="微軟正黑體" panose="020B0604030504040204" pitchFamily="34" charset="-120"/>
                        </a:rPr>
                        <a:t>全學年全部學分實習學生</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6">
                  <a:txBody>
                    <a:bodyPr/>
                    <a:lstStyle/>
                    <a:p>
                      <a:pPr algn="ctr">
                        <a:spcAft>
                          <a:spcPts val="0"/>
                        </a:spcAft>
                      </a:pPr>
                      <a:r>
                        <a:rPr lang="zh-TW" sz="1600" kern="0">
                          <a:effectLst/>
                          <a:latin typeface="微軟正黑體" panose="020B0604030504040204" pitchFamily="34" charset="-120"/>
                          <a:ea typeface="微軟正黑體" panose="020B0604030504040204" pitchFamily="34" charset="-120"/>
                        </a:rPr>
                        <a:t>部分學分實習學生</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rowSpan="3">
                  <a:txBody>
                    <a:bodyPr/>
                    <a:lstStyle/>
                    <a:p>
                      <a:pPr algn="ct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實習場所</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rowSpan="3">
                  <a:txBody>
                    <a:bodyPr/>
                    <a:lstStyle/>
                    <a:p>
                      <a:pPr marL="71755" marR="71755" algn="ctr">
                        <a:spcAft>
                          <a:spcPts val="0"/>
                        </a:spcAft>
                      </a:pPr>
                      <a:r>
                        <a:rPr lang="zh-TW" sz="1600" kern="100">
                          <a:effectLst/>
                          <a:latin typeface="微軟正黑體" panose="020B0604030504040204" pitchFamily="34" charset="-120"/>
                          <a:ea typeface="微軟正黑體" panose="020B0604030504040204" pitchFamily="34" charset="-120"/>
                        </a:rPr>
                        <a:t>國別</a:t>
                      </a:r>
                      <a:r>
                        <a:rPr lang="en-US" sz="1600" kern="100">
                          <a:effectLst/>
                          <a:latin typeface="微軟正黑體" panose="020B0604030504040204" pitchFamily="34" charset="-120"/>
                          <a:ea typeface="微軟正黑體" panose="020B0604030504040204" pitchFamily="34" charset="-120"/>
                        </a:rPr>
                        <a:t>/</a:t>
                      </a:r>
                      <a:r>
                        <a:rPr lang="zh-TW" sz="1600" kern="100">
                          <a:effectLst/>
                          <a:latin typeface="微軟正黑體" panose="020B0604030504040204" pitchFamily="34" charset="-120"/>
                          <a:ea typeface="微軟正黑體" panose="020B0604030504040204" pitchFamily="34" charset="-120"/>
                        </a:rPr>
                        <a:t>地區</a:t>
                      </a: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佐證資料</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3309236475"/>
                  </a:ext>
                </a:extLst>
              </a:tr>
              <a:tr h="459388">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grid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總人數及實習時數</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gridSpan="2">
                  <a:txBody>
                    <a:bodyPr/>
                    <a:lstStyle/>
                    <a:p>
                      <a:pPr>
                        <a:spcAft>
                          <a:spcPts val="0"/>
                        </a:spcAft>
                      </a:pPr>
                      <a:r>
                        <a:rPr lang="zh-TW" sz="1600" kern="0">
                          <a:effectLst/>
                          <a:latin typeface="微軟正黑體" panose="020B0604030504040204" pitchFamily="34" charset="-120"/>
                          <a:ea typeface="微軟正黑體" panose="020B0604030504040204" pitchFamily="34" charset="-120"/>
                        </a:rPr>
                        <a:t>繁星</a:t>
                      </a:r>
                      <a:r>
                        <a:rPr lang="en-US" sz="1600" kern="0">
                          <a:effectLst/>
                          <a:latin typeface="微軟正黑體" panose="020B0604030504040204" pitchFamily="34" charset="-120"/>
                          <a:ea typeface="微軟正黑體" panose="020B0604030504040204" pitchFamily="34" charset="-120"/>
                        </a:rPr>
                        <a:t>/</a:t>
                      </a:r>
                      <a:r>
                        <a:rPr lang="zh-TW" sz="1600" kern="0">
                          <a:effectLst/>
                          <a:latin typeface="微軟正黑體" panose="020B0604030504040204" pitchFamily="34" charset="-120"/>
                          <a:ea typeface="微軟正黑體" panose="020B0604030504040204" pitchFamily="34" charset="-120"/>
                        </a:rPr>
                        <a:t>菁英管道入學人數</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gridSpan="2">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外籍生人數</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gridSpan="2">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學分數</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a:txBody>
                    <a:bodyPr/>
                    <a:lstStyle/>
                    <a:p>
                      <a:pPr algn="ctr">
                        <a:spcAft>
                          <a:spcPts val="0"/>
                        </a:spcAft>
                      </a:pPr>
                      <a:r>
                        <a:rPr lang="zh-TW" sz="1600" kern="0">
                          <a:effectLst/>
                          <a:latin typeface="微軟正黑體" panose="020B0604030504040204" pitchFamily="34" charset="-120"/>
                          <a:ea typeface="微軟正黑體" panose="020B0604030504040204" pitchFamily="34" charset="-120"/>
                        </a:rPr>
                        <a:t>期間</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gridSpan="3">
                  <a:txBody>
                    <a:bodyPr/>
                    <a:lstStyle/>
                    <a:p>
                      <a:pPr algn="ctr">
                        <a:spcAft>
                          <a:spcPts val="0"/>
                        </a:spcAft>
                      </a:pPr>
                      <a:r>
                        <a:rPr lang="zh-TW" sz="1600" kern="0">
                          <a:effectLst/>
                          <a:latin typeface="微軟正黑體" panose="020B0604030504040204" pitchFamily="34" charset="-120"/>
                          <a:ea typeface="微軟正黑體" panose="020B0604030504040204" pitchFamily="34" charset="-120"/>
                        </a:rPr>
                        <a:t>人數及實習時數</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gridSpan="2">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學分數</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a:txBody>
                    <a:bodyPr/>
                    <a:lstStyle/>
                    <a:p>
                      <a:pPr algn="ctr">
                        <a:spcAft>
                          <a:spcPts val="0"/>
                        </a:spcAft>
                      </a:pPr>
                      <a:r>
                        <a:rPr lang="zh-TW" sz="1600" kern="0">
                          <a:effectLst/>
                          <a:latin typeface="微軟正黑體" panose="020B0604030504040204" pitchFamily="34" charset="-120"/>
                          <a:ea typeface="微軟正黑體" panose="020B0604030504040204" pitchFamily="34" charset="-120"/>
                        </a:rPr>
                        <a:t>實習期間</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xmlns="" val="2405418739"/>
                  </a:ext>
                </a:extLst>
              </a:tr>
              <a:tr h="689083">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男</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女</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總時數</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男</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女</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男</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女</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2">
                  <a:txBody>
                    <a:bodyPr/>
                    <a:lstStyle/>
                    <a:p>
                      <a:pPr marL="71755" marR="71755" algn="just">
                        <a:spcAft>
                          <a:spcPts val="0"/>
                        </a:spcAft>
                      </a:pPr>
                      <a:r>
                        <a:rPr lang="zh-TW" sz="1600" kern="100" dirty="0">
                          <a:effectLst/>
                          <a:latin typeface="微軟正黑體" panose="020B0604030504040204" pitchFamily="34" charset="-120"/>
                          <a:ea typeface="微軟正黑體" panose="020B0604030504040204" pitchFamily="34" charset="-120"/>
                        </a:rPr>
                        <a:t>必修</a:t>
                      </a: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2">
                  <a:txBody>
                    <a:bodyPr/>
                    <a:lstStyle/>
                    <a:p>
                      <a:pPr marL="71755" marR="71755" algn="just">
                        <a:spcAft>
                          <a:spcPts val="0"/>
                        </a:spcAft>
                      </a:pPr>
                      <a:r>
                        <a:rPr lang="zh-TW" sz="1600" kern="100" dirty="0">
                          <a:effectLst/>
                          <a:latin typeface="微軟正黑體" panose="020B0604030504040204" pitchFamily="34" charset="-120"/>
                          <a:ea typeface="微軟正黑體" panose="020B0604030504040204" pitchFamily="34" charset="-120"/>
                        </a:rPr>
                        <a:t>選修</a:t>
                      </a: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2">
                  <a:txBody>
                    <a:bodyPr/>
                    <a:lstStyle/>
                    <a:p>
                      <a:pPr marL="71755" marR="71755" algn="ctr">
                        <a:spcAft>
                          <a:spcPts val="0"/>
                        </a:spcAft>
                      </a:pPr>
                      <a:r>
                        <a:rPr lang="zh-TW" sz="1600" kern="0" dirty="0">
                          <a:effectLst/>
                          <a:latin typeface="微軟正黑體" panose="020B0604030504040204" pitchFamily="34" charset="-120"/>
                          <a:ea typeface="微軟正黑體" panose="020B0604030504040204" pitchFamily="34" charset="-120"/>
                        </a:rPr>
                        <a:t>□分學年</a:t>
                      </a:r>
                      <a:endParaRPr lang="zh-TW" sz="1600" kern="100" dirty="0">
                        <a:effectLst/>
                        <a:latin typeface="微軟正黑體" panose="020B0604030504040204" pitchFamily="34" charset="-120"/>
                        <a:ea typeface="微軟正黑體" panose="020B0604030504040204" pitchFamily="34" charset="-120"/>
                      </a:endParaRPr>
                    </a:p>
                    <a:p>
                      <a:pPr marL="71755" marR="71755" algn="ctr">
                        <a:spcAft>
                          <a:spcPts val="0"/>
                        </a:spcAft>
                      </a:pPr>
                      <a:r>
                        <a:rPr lang="zh-TW" sz="1600" kern="0" dirty="0">
                          <a:effectLst/>
                          <a:latin typeface="微軟正黑體" panose="020B0604030504040204" pitchFamily="34" charset="-120"/>
                          <a:ea typeface="微軟正黑體" panose="020B0604030504040204" pitchFamily="34" charset="-120"/>
                        </a:rPr>
                        <a:t>□當學年</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男</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女</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總時數</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2">
                  <a:txBody>
                    <a:bodyPr/>
                    <a:lstStyle/>
                    <a:p>
                      <a:pPr marL="71755" marR="71755" algn="just">
                        <a:spcAft>
                          <a:spcPts val="0"/>
                        </a:spcAft>
                      </a:pPr>
                      <a:r>
                        <a:rPr lang="zh-TW" sz="1600" kern="100" dirty="0">
                          <a:effectLst/>
                          <a:latin typeface="微軟正黑體" panose="020B0604030504040204" pitchFamily="34" charset="-120"/>
                          <a:ea typeface="微軟正黑體" panose="020B0604030504040204" pitchFamily="34" charset="-120"/>
                        </a:rPr>
                        <a:t>必修</a:t>
                      </a: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2">
                  <a:txBody>
                    <a:bodyPr/>
                    <a:lstStyle/>
                    <a:p>
                      <a:pPr marL="71755" marR="71755" algn="just">
                        <a:spcAft>
                          <a:spcPts val="0"/>
                        </a:spcAft>
                      </a:pPr>
                      <a:r>
                        <a:rPr lang="zh-TW" sz="1600" kern="100" dirty="0">
                          <a:effectLst/>
                          <a:latin typeface="微軟正黑體" panose="020B0604030504040204" pitchFamily="34" charset="-120"/>
                          <a:ea typeface="微軟正黑體" panose="020B0604030504040204" pitchFamily="34" charset="-120"/>
                        </a:rPr>
                        <a:t>選修</a:t>
                      </a: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2">
                  <a:txBody>
                    <a:bodyPr/>
                    <a:lstStyle/>
                    <a:p>
                      <a:pPr marL="152400" indent="-152400" algn="just">
                        <a:spcAft>
                          <a:spcPts val="0"/>
                        </a:spcAft>
                      </a:pPr>
                      <a:r>
                        <a:rPr lang="zh-TW" sz="1600" kern="0" dirty="0">
                          <a:effectLst/>
                          <a:latin typeface="微軟正黑體" panose="020B0604030504040204" pitchFamily="34" charset="-120"/>
                          <a:ea typeface="微軟正黑體" panose="020B0604030504040204" pitchFamily="34" charset="-120"/>
                        </a:rPr>
                        <a:t>□僅於寒假</a:t>
                      </a:r>
                      <a:endParaRPr lang="zh-TW" sz="1600" kern="100" dirty="0">
                        <a:effectLst/>
                        <a:latin typeface="微軟正黑體" panose="020B0604030504040204" pitchFamily="34" charset="-120"/>
                        <a:ea typeface="微軟正黑體" panose="020B0604030504040204" pitchFamily="34" charset="-120"/>
                      </a:endParaRPr>
                    </a:p>
                    <a:p>
                      <a:pPr marL="152400" indent="-152400" algn="just">
                        <a:spcAft>
                          <a:spcPts val="0"/>
                        </a:spcAft>
                      </a:pPr>
                      <a:r>
                        <a:rPr lang="zh-TW" sz="1600" kern="0" dirty="0">
                          <a:effectLst/>
                          <a:latin typeface="微軟正黑體" panose="020B0604030504040204" pitchFamily="34" charset="-120"/>
                          <a:ea typeface="微軟正黑體" panose="020B0604030504040204" pitchFamily="34" charset="-120"/>
                        </a:rPr>
                        <a:t>□僅於暑假</a:t>
                      </a:r>
                      <a:endParaRPr lang="zh-TW" sz="1600" kern="100" dirty="0">
                        <a:effectLst/>
                        <a:latin typeface="微軟正黑體" panose="020B0604030504040204" pitchFamily="34" charset="-120"/>
                        <a:ea typeface="微軟正黑體" panose="020B0604030504040204" pitchFamily="34" charset="-120"/>
                      </a:endParaRPr>
                    </a:p>
                    <a:p>
                      <a:pPr algn="just">
                        <a:spcAft>
                          <a:spcPts val="0"/>
                        </a:spcAft>
                      </a:pPr>
                      <a:r>
                        <a:rPr lang="zh-TW" sz="1600" kern="100" dirty="0">
                          <a:effectLst/>
                          <a:latin typeface="微軟正黑體" panose="020B0604030504040204" pitchFamily="34" charset="-120"/>
                          <a:ea typeface="微軟正黑體" panose="020B0604030504040204" pitchFamily="34" charset="-120"/>
                        </a:rPr>
                        <a:t>□全學期全部學分實習</a:t>
                      </a:r>
                    </a:p>
                    <a:p>
                      <a:pPr marL="152400" indent="-152400" algn="just">
                        <a:spcAft>
                          <a:spcPts val="0"/>
                        </a:spcAft>
                      </a:pPr>
                      <a:r>
                        <a:rPr lang="zh-TW" sz="1600" kern="0" dirty="0">
                          <a:effectLst/>
                          <a:latin typeface="微軟正黑體" panose="020B0604030504040204" pitchFamily="34" charset="-120"/>
                          <a:ea typeface="微軟正黑體" panose="020B0604030504040204" pitchFamily="34" charset="-120"/>
                        </a:rPr>
                        <a:t>□其他</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xmlns="" val="1821973642"/>
                  </a:ext>
                </a:extLst>
              </a:tr>
              <a:tr h="1422084">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a:t>
                      </a:r>
                      <a:r>
                        <a:rPr lang="zh-TW" sz="1600" kern="0" dirty="0">
                          <a:effectLst/>
                          <a:latin typeface="微軟正黑體" panose="020B0604030504040204" pitchFamily="34" charset="-120"/>
                          <a:ea typeface="微軟正黑體" panose="020B0604030504040204" pitchFamily="34" charset="-120"/>
                        </a:rPr>
                        <a:t>是</a:t>
                      </a:r>
                      <a:endParaRPr lang="zh-TW" sz="1600" kern="100" dirty="0">
                        <a:effectLst/>
                        <a:latin typeface="微軟正黑體" panose="020B0604030504040204" pitchFamily="34" charset="-120"/>
                        <a:ea typeface="微軟正黑體" panose="020B0604030504040204" pitchFamily="34" charset="-120"/>
                      </a:endParaRPr>
                    </a:p>
                    <a:p>
                      <a:pPr algn="ctr">
                        <a:spcAft>
                          <a:spcPts val="0"/>
                        </a:spcAft>
                      </a:pPr>
                      <a:r>
                        <a:rPr lang="en-US" sz="1600" kern="0" dirty="0">
                          <a:effectLst/>
                          <a:latin typeface="微軟正黑體" panose="020B0604030504040204" pitchFamily="34" charset="-120"/>
                          <a:ea typeface="微軟正黑體" panose="020B0604030504040204" pitchFamily="34" charset="-120"/>
                        </a:rPr>
                        <a:t>□</a:t>
                      </a:r>
                      <a:r>
                        <a:rPr lang="zh-TW" sz="1600" kern="0" dirty="0">
                          <a:effectLst/>
                          <a:latin typeface="微軟正黑體" panose="020B0604030504040204" pitchFamily="34" charset="-120"/>
                          <a:ea typeface="微軟正黑體" panose="020B0604030504040204" pitchFamily="34" charset="-120"/>
                        </a:rPr>
                        <a:t>否</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spcAft>
                          <a:spcPts val="0"/>
                        </a:spcAft>
                      </a:pPr>
                      <a:r>
                        <a:rPr lang="zh-TW" sz="1600" b="1" kern="0" dirty="0" smtClean="0">
                          <a:solidFill>
                            <a:srgbClr val="FF0000"/>
                          </a:solidFill>
                          <a:effectLst/>
                          <a:latin typeface="微軟正黑體" panose="020B0604030504040204" pitchFamily="34" charset="-120"/>
                          <a:ea typeface="微軟正黑體" panose="020B0604030504040204" pitchFamily="34" charset="-120"/>
                        </a:rPr>
                        <a:t>□</a:t>
                      </a:r>
                      <a:r>
                        <a:rPr lang="zh-TW" sz="1600" b="1" kern="100" dirty="0">
                          <a:solidFill>
                            <a:srgbClr val="FF0000"/>
                          </a:solidFill>
                          <a:effectLst/>
                          <a:latin typeface="微軟正黑體" panose="020B0604030504040204" pitchFamily="34" charset="-120"/>
                          <a:ea typeface="微軟正黑體" panose="020B0604030504040204" pitchFamily="34" charset="-120"/>
                        </a:rPr>
                        <a:t>政府機構</a:t>
                      </a:r>
                    </a:p>
                    <a:p>
                      <a:pP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a:t>
                      </a:r>
                      <a:r>
                        <a:rPr lang="zh-TW" sz="1600" b="1" kern="100" dirty="0">
                          <a:solidFill>
                            <a:srgbClr val="FF0000"/>
                          </a:solidFill>
                          <a:effectLst/>
                          <a:latin typeface="微軟正黑體" panose="020B0604030504040204" pitchFamily="34" charset="-120"/>
                          <a:ea typeface="微軟正黑體" panose="020B0604030504040204" pitchFamily="34" charset="-120"/>
                        </a:rPr>
                        <a:t>企業機構</a:t>
                      </a:r>
                    </a:p>
                    <a:p>
                      <a:pP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a:t>
                      </a:r>
                      <a:r>
                        <a:rPr lang="zh-TW" sz="1600" b="1" kern="100" dirty="0">
                          <a:solidFill>
                            <a:srgbClr val="FF0000"/>
                          </a:solidFill>
                          <a:effectLst/>
                          <a:latin typeface="微軟正黑體" panose="020B0604030504040204" pitchFamily="34" charset="-120"/>
                          <a:ea typeface="微軟正黑體" panose="020B0604030504040204" pitchFamily="34" charset="-120"/>
                        </a:rPr>
                        <a:t>其他機構</a:t>
                      </a:r>
                    </a:p>
                    <a:p>
                      <a:pP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a:t>
                      </a:r>
                      <a:r>
                        <a:rPr lang="zh-TW" sz="1600" b="1" kern="100" dirty="0">
                          <a:solidFill>
                            <a:srgbClr val="FF0000"/>
                          </a:solidFill>
                          <a:effectLst/>
                          <a:latin typeface="微軟正黑體" panose="020B0604030504040204" pitchFamily="34" charset="-120"/>
                          <a:ea typeface="微軟正黑體" panose="020B0604030504040204" pitchFamily="34" charset="-120"/>
                        </a:rPr>
                        <a:t>學校附屬機構實習</a:t>
                      </a: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a:txBody>
                    <a:bodyPr/>
                    <a:lstStyle/>
                    <a:p>
                      <a:pPr algn="just">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just">
                        <a:spcAft>
                          <a:spcPts val="0"/>
                        </a:spcAft>
                      </a:pPr>
                      <a:r>
                        <a:rPr lang="zh-TW" sz="1600" kern="0" dirty="0">
                          <a:effectLst/>
                          <a:latin typeface="微軟正黑體" panose="020B0604030504040204" pitchFamily="34" charset="-120"/>
                          <a:ea typeface="微軟正黑體" panose="020B0604030504040204" pitchFamily="34" charset="-120"/>
                        </a:rPr>
                        <a:t>□有合約</a:t>
                      </a:r>
                      <a:endParaRPr lang="zh-TW" sz="1600" kern="100" dirty="0">
                        <a:effectLst/>
                        <a:latin typeface="微軟正黑體" panose="020B0604030504040204" pitchFamily="34" charset="-120"/>
                        <a:ea typeface="微軟正黑體" panose="020B0604030504040204" pitchFamily="34" charset="-120"/>
                      </a:endParaRPr>
                    </a:p>
                    <a:p>
                      <a:pPr algn="just">
                        <a:spcAft>
                          <a:spcPts val="0"/>
                        </a:spcAft>
                      </a:pPr>
                      <a:r>
                        <a:rPr lang="zh-TW" sz="1600" kern="0" dirty="0">
                          <a:effectLst/>
                          <a:latin typeface="微軟正黑體" panose="020B0604030504040204" pitchFamily="34" charset="-120"/>
                          <a:ea typeface="微軟正黑體" panose="020B0604030504040204" pitchFamily="34" charset="-120"/>
                        </a:rPr>
                        <a:t>□有公函</a:t>
                      </a:r>
                      <a:endParaRPr lang="zh-TW" sz="1600" kern="100" dirty="0">
                        <a:effectLst/>
                        <a:latin typeface="微軟正黑體" panose="020B0604030504040204" pitchFamily="34" charset="-120"/>
                        <a:ea typeface="微軟正黑體" panose="020B0604030504040204" pitchFamily="34" charset="-120"/>
                      </a:endParaRPr>
                    </a:p>
                    <a:p>
                      <a:pPr algn="just">
                        <a:spcAft>
                          <a:spcPts val="0"/>
                        </a:spcAft>
                      </a:pPr>
                      <a:r>
                        <a:rPr lang="zh-TW" sz="1600" kern="0" dirty="0">
                          <a:effectLst/>
                          <a:latin typeface="微軟正黑體" panose="020B0604030504040204" pitchFamily="34" charset="-120"/>
                          <a:ea typeface="微軟正黑體" panose="020B0604030504040204" pitchFamily="34" charset="-120"/>
                        </a:rPr>
                        <a:t>□其他</a:t>
                      </a:r>
                      <a:endParaRPr lang="zh-TW" sz="1600" kern="100" dirty="0">
                        <a:effectLst/>
                        <a:latin typeface="微軟正黑體" panose="020B0604030504040204" pitchFamily="34" charset="-120"/>
                        <a:ea typeface="微軟正黑體" panose="020B0604030504040204" pitchFamily="34" charset="-120"/>
                      </a:endParaRPr>
                    </a:p>
                    <a:p>
                      <a:pPr algn="just">
                        <a:spcAft>
                          <a:spcPts val="0"/>
                        </a:spcAft>
                      </a:pPr>
                      <a:r>
                        <a:rPr lang="zh-TW" sz="1600" kern="0" dirty="0">
                          <a:effectLst/>
                          <a:latin typeface="微軟正黑體" panose="020B0604030504040204" pitchFamily="34" charset="-120"/>
                          <a:ea typeface="微軟正黑體" panose="020B0604030504040204" pitchFamily="34" charset="-120"/>
                        </a:rPr>
                        <a:t>□無</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999168027"/>
                  </a:ext>
                </a:extLst>
              </a:tr>
            </a:tbl>
          </a:graphicData>
        </a:graphic>
      </p:graphicFrame>
      <p:sp>
        <p:nvSpPr>
          <p:cNvPr id="11" name="文本框 13"/>
          <p:cNvSpPr txBox="1"/>
          <p:nvPr/>
        </p:nvSpPr>
        <p:spPr>
          <a:xfrm>
            <a:off x="214390" y="238519"/>
            <a:ext cx="823833" cy="707886"/>
          </a:xfrm>
          <a:prstGeom prst="rect">
            <a:avLst/>
          </a:prstGeom>
          <a:noFill/>
        </p:spPr>
        <p:txBody>
          <a:bodyPr wrap="square" rtlCol="0" anchor="ctr">
            <a:spAutoFit/>
          </a:bodyPr>
          <a:lstStyle/>
          <a:p>
            <a:pPr algn="ctr"/>
            <a:r>
              <a:rPr lang="en-US" altLang="zh-CN" sz="4000" dirty="0" smtClean="0">
                <a:solidFill>
                  <a:schemeClr val="bg1"/>
                </a:solidFill>
                <a:latin typeface="微軟正黑體" panose="020B0604030504040204" pitchFamily="34" charset="-120"/>
                <a:ea typeface="微軟正黑體" panose="020B0604030504040204" pitchFamily="34" charset="-120"/>
              </a:rPr>
              <a:t>10</a:t>
            </a:r>
            <a:endParaRPr lang="zh-CN" altLang="en-US" sz="4000" dirty="0">
              <a:solidFill>
                <a:schemeClr val="bg1"/>
              </a:solidFill>
              <a:latin typeface="微軟正黑體" panose="020B0604030504040204" pitchFamily="34" charset="-120"/>
              <a:ea typeface="微軟正黑體" panose="020B0604030504040204" pitchFamily="34" charset="-120"/>
            </a:endParaRPr>
          </a:p>
        </p:txBody>
      </p:sp>
      <p:sp>
        <p:nvSpPr>
          <p:cNvPr id="13" name="圓角矩形 12"/>
          <p:cNvSpPr/>
          <p:nvPr/>
        </p:nvSpPr>
        <p:spPr>
          <a:xfrm>
            <a:off x="107047" y="3798916"/>
            <a:ext cx="5608007" cy="1014153"/>
          </a:xfrm>
          <a:prstGeom prst="roundRect">
            <a:avLst/>
          </a:prstGeom>
          <a:noFill/>
          <a:ln w="63500">
            <a:solidFill>
              <a:srgbClr val="FF0000">
                <a:alpha val="40000"/>
              </a:srgbClr>
            </a:solidFill>
          </a:ln>
          <a:effectLst>
            <a:glow rad="228600">
              <a:srgbClr val="FF00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265520263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8906993"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TW" sz="3800" dirty="0">
                <a:solidFill>
                  <a:srgbClr val="FF0000"/>
                </a:solidFill>
              </a:rPr>
              <a:t>【</a:t>
            </a:r>
            <a:r>
              <a:rPr lang="zh-TW" altLang="en-US" sz="3800" dirty="0">
                <a:solidFill>
                  <a:srgbClr val="FF0000"/>
                </a:solidFill>
              </a:rPr>
              <a:t>新表</a:t>
            </a:r>
            <a:r>
              <a:rPr lang="en-US" altLang="zh-TW" sz="3800" dirty="0">
                <a:solidFill>
                  <a:srgbClr val="FF0000"/>
                </a:solidFill>
              </a:rPr>
              <a:t>】</a:t>
            </a:r>
            <a:r>
              <a:rPr lang="zh-TW" altLang="zh-TW" sz="3800" dirty="0">
                <a:solidFill>
                  <a:schemeClr val="accent6">
                    <a:lumMod val="50000"/>
                  </a:schemeClr>
                </a:solidFill>
              </a:rPr>
              <a:t>表</a:t>
            </a:r>
            <a:r>
              <a:rPr lang="en-US" altLang="zh-TW" sz="3800" dirty="0">
                <a:solidFill>
                  <a:schemeClr val="accent6">
                    <a:lumMod val="50000"/>
                  </a:schemeClr>
                </a:solidFill>
              </a:rPr>
              <a:t>4-7-2</a:t>
            </a:r>
            <a:r>
              <a:rPr lang="zh-TW" altLang="zh-TW" sz="3800" dirty="0">
                <a:solidFill>
                  <a:schemeClr val="accent6">
                    <a:lumMod val="50000"/>
                  </a:schemeClr>
                </a:solidFill>
              </a:rPr>
              <a:t>學生</a:t>
            </a:r>
            <a:r>
              <a:rPr lang="zh-TW" altLang="en-US" sz="3800" dirty="0">
                <a:solidFill>
                  <a:schemeClr val="accent6">
                    <a:lumMod val="50000"/>
                  </a:schemeClr>
                </a:solidFill>
              </a:rPr>
              <a:t>校外</a:t>
            </a:r>
            <a:r>
              <a:rPr lang="zh-TW" altLang="zh-TW" sz="3800" dirty="0">
                <a:solidFill>
                  <a:schemeClr val="accent6">
                    <a:lumMod val="50000"/>
                  </a:schemeClr>
                </a:solidFill>
              </a:rPr>
              <a:t>實習資料表</a:t>
            </a:r>
            <a:endParaRPr lang="zh-CN" altLang="en-US" sz="38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9" name="矩形 8"/>
          <p:cNvSpPr/>
          <p:nvPr/>
        </p:nvSpPr>
        <p:spPr>
          <a:xfrm>
            <a:off x="292983" y="4095141"/>
            <a:ext cx="11622792" cy="2629509"/>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0" name="矩形 9"/>
          <p:cNvSpPr/>
          <p:nvPr/>
        </p:nvSpPr>
        <p:spPr>
          <a:xfrm>
            <a:off x="287246" y="4142676"/>
            <a:ext cx="11599952" cy="2585323"/>
          </a:xfrm>
          <a:prstGeom prst="rect">
            <a:avLst/>
          </a:prstGeom>
        </p:spPr>
        <p:txBody>
          <a:bodyPr wrap="square">
            <a:spAutoFit/>
          </a:bodyPr>
          <a:lstStyle/>
          <a:p>
            <a:pPr>
              <a:defRPr/>
            </a:pPr>
            <a:r>
              <a:rPr lang="en-US" altLang="zh-TW" sz="2400" b="1" dirty="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新增欄位</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en-US" sz="2400" b="1" dirty="0" smtClean="0">
                <a:solidFill>
                  <a:srgbClr val="FF0000"/>
                </a:solidFill>
                <a:latin typeface="微軟正黑體" panose="020B0604030504040204" pitchFamily="34" charset="-120"/>
                <a:ea typeface="微軟正黑體" panose="020B0604030504040204" pitchFamily="34" charset="-120"/>
              </a:rPr>
              <a:t>實習場所</a:t>
            </a:r>
            <a:endParaRPr lang="en-US" altLang="zh-TW" sz="2400" b="1" dirty="0" smtClean="0">
              <a:solidFill>
                <a:srgbClr val="FF0000"/>
              </a:solidFill>
              <a:latin typeface="微軟正黑體" panose="020B0604030504040204" pitchFamily="34" charset="-120"/>
              <a:ea typeface="微軟正黑體" panose="020B0604030504040204" pitchFamily="34" charset="-120"/>
            </a:endParaRPr>
          </a:p>
          <a:p>
            <a:pPr marL="342900" lvl="0" indent="-342900">
              <a:buFont typeface="Wingdings" panose="05000000000000000000" pitchFamily="2" charset="2"/>
              <a:buChar char="u"/>
              <a:defRPr/>
            </a:pPr>
            <a:r>
              <a:rPr lang="zh-TW" altLang="zh-TW" sz="2400" dirty="0">
                <a:latin typeface="微軟正黑體" panose="020B0604030504040204" pitchFamily="34" charset="-120"/>
                <a:ea typeface="微軟正黑體" panose="020B0604030504040204" pitchFamily="34" charset="-120"/>
              </a:rPr>
              <a:t>請依學生實習【政府機構；企業機構；其他機構；學校附屬機構實習】等場所填報：</a:t>
            </a:r>
          </a:p>
          <a:p>
            <a:pPr marL="342900" lvl="0" indent="-342900">
              <a:buFont typeface="Wingdings" panose="05000000000000000000" pitchFamily="2" charset="2"/>
              <a:buChar char="u"/>
              <a:defRPr/>
            </a:pPr>
            <a:r>
              <a:rPr lang="zh-TW" altLang="zh-TW" sz="2400" dirty="0" smtClean="0">
                <a:latin typeface="微軟正黑體" panose="020B0604030504040204" pitchFamily="34" charset="-120"/>
                <a:ea typeface="微軟正黑體" panose="020B0604030504040204" pitchFamily="34" charset="-120"/>
              </a:rPr>
              <a:t>學校</a:t>
            </a:r>
            <a:r>
              <a:rPr lang="zh-TW" altLang="zh-TW" sz="2400" dirty="0">
                <a:latin typeface="微軟正黑體" panose="020B0604030504040204" pitchFamily="34" charset="-120"/>
                <a:ea typeface="微軟正黑體" panose="020B0604030504040204" pitchFamily="34" charset="-120"/>
              </a:rPr>
              <a:t>附屬機構實習：係指學生至學校所屬附設之醫院、實習會館、旅館及實習林場、附設實驗國民小學等場所實習者，若學生是前往其他學校之附屬機構實習者，請依單位屬性填報。</a:t>
            </a:r>
          </a:p>
          <a:p>
            <a:r>
              <a:rPr lang="zh-TW" altLang="zh-TW" dirty="0"/>
              <a:t>【</a:t>
            </a:r>
            <a:r>
              <a:rPr lang="en-US" altLang="zh-TW" dirty="0"/>
              <a:t>107</a:t>
            </a:r>
            <a:r>
              <a:rPr lang="zh-TW" altLang="zh-TW" dirty="0"/>
              <a:t>年</a:t>
            </a:r>
            <a:r>
              <a:rPr lang="en-US" altLang="zh-TW" dirty="0"/>
              <a:t>03</a:t>
            </a:r>
            <a:r>
              <a:rPr lang="zh-TW" altLang="zh-TW" dirty="0"/>
              <a:t>月因應「高等教育資訊整合平台」需求修改欄位及定義】</a:t>
            </a:r>
          </a:p>
          <a:p>
            <a:pPr>
              <a:defRPr/>
            </a:pPr>
            <a:r>
              <a:rPr lang="en-US" altLang="zh-TW" sz="2400" dirty="0" smtClean="0">
                <a:latin typeface="微軟正黑體" panose="020B0604030504040204" pitchFamily="34" charset="-120"/>
                <a:ea typeface="微軟正黑體" panose="020B0604030504040204" pitchFamily="34" charset="-120"/>
              </a:rPr>
              <a:t>     </a:t>
            </a:r>
            <a:endParaRPr lang="zh-TW" altLang="zh-TW" sz="2000" dirty="0">
              <a:latin typeface="微軟正黑體" panose="020B0604030504040204" pitchFamily="34" charset="-120"/>
              <a:ea typeface="微軟正黑體" panose="020B0604030504040204" pitchFamily="34" charset="-120"/>
            </a:endParaRPr>
          </a:p>
        </p:txBody>
      </p:sp>
      <p:sp>
        <p:nvSpPr>
          <p:cNvPr id="6" name="投影片編號版面配置區 5"/>
          <p:cNvSpPr>
            <a:spLocks noGrp="1"/>
          </p:cNvSpPr>
          <p:nvPr>
            <p:ph type="sldNum" sz="quarter" idx="4"/>
          </p:nvPr>
        </p:nvSpPr>
        <p:spPr/>
        <p:txBody>
          <a:bodyPr/>
          <a:lstStyle/>
          <a:p>
            <a:fld id="{BA36ACD9-F410-4E0C-AA39-2C3CA9F8E6F8}" type="slidenum">
              <a:rPr lang="zh-TW" altLang="en-US" smtClean="0"/>
              <a:t>35</a:t>
            </a:fld>
            <a:endParaRPr lang="zh-TW" altLang="en-US" dirty="0"/>
          </a:p>
        </p:txBody>
      </p:sp>
      <p:graphicFrame>
        <p:nvGraphicFramePr>
          <p:cNvPr id="12" name="表格 11"/>
          <p:cNvGraphicFramePr>
            <a:graphicFrameLocks noGrp="1"/>
          </p:cNvGraphicFramePr>
          <p:nvPr>
            <p:extLst>
              <p:ext uri="{D42A27DB-BD31-4B8C-83A1-F6EECF244321}">
                <p14:modId xmlns:p14="http://schemas.microsoft.com/office/powerpoint/2010/main" val="3803746729"/>
              </p:ext>
            </p:extLst>
          </p:nvPr>
        </p:nvGraphicFramePr>
        <p:xfrm>
          <a:off x="287246" y="1100308"/>
          <a:ext cx="11657122" cy="2885124"/>
        </p:xfrm>
        <a:graphic>
          <a:graphicData uri="http://schemas.openxmlformats.org/drawingml/2006/table">
            <a:tbl>
              <a:tblPr>
                <a:tableStyleId>{5C22544A-7EE6-4342-B048-85BDC9FD1C3A}</a:tableStyleId>
              </a:tblPr>
              <a:tblGrid>
                <a:gridCol w="298530">
                  <a:extLst>
                    <a:ext uri="{9D8B030D-6E8A-4147-A177-3AD203B41FA5}">
                      <a16:colId xmlns:a16="http://schemas.microsoft.com/office/drawing/2014/main" xmlns="" val="3479323919"/>
                    </a:ext>
                  </a:extLst>
                </a:gridCol>
                <a:gridCol w="298530">
                  <a:extLst>
                    <a:ext uri="{9D8B030D-6E8A-4147-A177-3AD203B41FA5}">
                      <a16:colId xmlns:a16="http://schemas.microsoft.com/office/drawing/2014/main" xmlns="" val="2440349088"/>
                    </a:ext>
                  </a:extLst>
                </a:gridCol>
                <a:gridCol w="298530">
                  <a:extLst>
                    <a:ext uri="{9D8B030D-6E8A-4147-A177-3AD203B41FA5}">
                      <a16:colId xmlns:a16="http://schemas.microsoft.com/office/drawing/2014/main" xmlns="" val="1234090054"/>
                    </a:ext>
                  </a:extLst>
                </a:gridCol>
                <a:gridCol w="298530">
                  <a:extLst>
                    <a:ext uri="{9D8B030D-6E8A-4147-A177-3AD203B41FA5}">
                      <a16:colId xmlns:a16="http://schemas.microsoft.com/office/drawing/2014/main" xmlns="" val="1743610610"/>
                    </a:ext>
                  </a:extLst>
                </a:gridCol>
                <a:gridCol w="760576">
                  <a:extLst>
                    <a:ext uri="{9D8B030D-6E8A-4147-A177-3AD203B41FA5}">
                      <a16:colId xmlns:a16="http://schemas.microsoft.com/office/drawing/2014/main" xmlns="" val="1471259666"/>
                    </a:ext>
                  </a:extLst>
                </a:gridCol>
                <a:gridCol w="358924">
                  <a:extLst>
                    <a:ext uri="{9D8B030D-6E8A-4147-A177-3AD203B41FA5}">
                      <a16:colId xmlns:a16="http://schemas.microsoft.com/office/drawing/2014/main" xmlns="" val="877528149"/>
                    </a:ext>
                  </a:extLst>
                </a:gridCol>
                <a:gridCol w="358924">
                  <a:extLst>
                    <a:ext uri="{9D8B030D-6E8A-4147-A177-3AD203B41FA5}">
                      <a16:colId xmlns:a16="http://schemas.microsoft.com/office/drawing/2014/main" xmlns="" val="1584889312"/>
                    </a:ext>
                  </a:extLst>
                </a:gridCol>
                <a:gridCol w="358924">
                  <a:extLst>
                    <a:ext uri="{9D8B030D-6E8A-4147-A177-3AD203B41FA5}">
                      <a16:colId xmlns:a16="http://schemas.microsoft.com/office/drawing/2014/main" xmlns="" val="1647253239"/>
                    </a:ext>
                  </a:extLst>
                </a:gridCol>
                <a:gridCol w="581114">
                  <a:extLst>
                    <a:ext uri="{9D8B030D-6E8A-4147-A177-3AD203B41FA5}">
                      <a16:colId xmlns:a16="http://schemas.microsoft.com/office/drawing/2014/main" xmlns="" val="158654902"/>
                    </a:ext>
                  </a:extLst>
                </a:gridCol>
                <a:gridCol w="581114">
                  <a:extLst>
                    <a:ext uri="{9D8B030D-6E8A-4147-A177-3AD203B41FA5}">
                      <a16:colId xmlns:a16="http://schemas.microsoft.com/office/drawing/2014/main" xmlns="" val="421073097"/>
                    </a:ext>
                  </a:extLst>
                </a:gridCol>
                <a:gridCol w="405925">
                  <a:extLst>
                    <a:ext uri="{9D8B030D-6E8A-4147-A177-3AD203B41FA5}">
                      <a16:colId xmlns:a16="http://schemas.microsoft.com/office/drawing/2014/main" xmlns="" val="4222847562"/>
                    </a:ext>
                  </a:extLst>
                </a:gridCol>
                <a:gridCol w="405925">
                  <a:extLst>
                    <a:ext uri="{9D8B030D-6E8A-4147-A177-3AD203B41FA5}">
                      <a16:colId xmlns:a16="http://schemas.microsoft.com/office/drawing/2014/main" xmlns="" val="463243567"/>
                    </a:ext>
                  </a:extLst>
                </a:gridCol>
                <a:gridCol w="363197">
                  <a:extLst>
                    <a:ext uri="{9D8B030D-6E8A-4147-A177-3AD203B41FA5}">
                      <a16:colId xmlns:a16="http://schemas.microsoft.com/office/drawing/2014/main" xmlns="" val="3708679083"/>
                    </a:ext>
                  </a:extLst>
                </a:gridCol>
                <a:gridCol w="363197">
                  <a:extLst>
                    <a:ext uri="{9D8B030D-6E8A-4147-A177-3AD203B41FA5}">
                      <a16:colId xmlns:a16="http://schemas.microsoft.com/office/drawing/2014/main" xmlns="" val="2731210287"/>
                    </a:ext>
                  </a:extLst>
                </a:gridCol>
                <a:gridCol w="666572">
                  <a:extLst>
                    <a:ext uri="{9D8B030D-6E8A-4147-A177-3AD203B41FA5}">
                      <a16:colId xmlns:a16="http://schemas.microsoft.com/office/drawing/2014/main" xmlns="" val="2842221492"/>
                    </a:ext>
                  </a:extLst>
                </a:gridCol>
                <a:gridCol w="313346">
                  <a:extLst>
                    <a:ext uri="{9D8B030D-6E8A-4147-A177-3AD203B41FA5}">
                      <a16:colId xmlns:a16="http://schemas.microsoft.com/office/drawing/2014/main" xmlns="" val="2978144511"/>
                    </a:ext>
                  </a:extLst>
                </a:gridCol>
                <a:gridCol w="313346">
                  <a:extLst>
                    <a:ext uri="{9D8B030D-6E8A-4147-A177-3AD203B41FA5}">
                      <a16:colId xmlns:a16="http://schemas.microsoft.com/office/drawing/2014/main" xmlns="" val="3897604531"/>
                    </a:ext>
                  </a:extLst>
                </a:gridCol>
                <a:gridCol w="398802">
                  <a:extLst>
                    <a:ext uri="{9D8B030D-6E8A-4147-A177-3AD203B41FA5}">
                      <a16:colId xmlns:a16="http://schemas.microsoft.com/office/drawing/2014/main" xmlns="" val="1023924262"/>
                    </a:ext>
                  </a:extLst>
                </a:gridCol>
                <a:gridCol w="329016">
                  <a:extLst>
                    <a:ext uri="{9D8B030D-6E8A-4147-A177-3AD203B41FA5}">
                      <a16:colId xmlns:a16="http://schemas.microsoft.com/office/drawing/2014/main" xmlns="" val="2448527195"/>
                    </a:ext>
                  </a:extLst>
                </a:gridCol>
                <a:gridCol w="329016">
                  <a:extLst>
                    <a:ext uri="{9D8B030D-6E8A-4147-A177-3AD203B41FA5}">
                      <a16:colId xmlns:a16="http://schemas.microsoft.com/office/drawing/2014/main" xmlns="" val="4101706370"/>
                    </a:ext>
                  </a:extLst>
                </a:gridCol>
                <a:gridCol w="1179320">
                  <a:extLst>
                    <a:ext uri="{9D8B030D-6E8A-4147-A177-3AD203B41FA5}">
                      <a16:colId xmlns:a16="http://schemas.microsoft.com/office/drawing/2014/main" xmlns="" val="3455083595"/>
                    </a:ext>
                  </a:extLst>
                </a:gridCol>
                <a:gridCol w="1085316">
                  <a:extLst>
                    <a:ext uri="{9D8B030D-6E8A-4147-A177-3AD203B41FA5}">
                      <a16:colId xmlns:a16="http://schemas.microsoft.com/office/drawing/2014/main" xmlns="" val="429224940"/>
                    </a:ext>
                  </a:extLst>
                </a:gridCol>
                <a:gridCol w="341832">
                  <a:extLst>
                    <a:ext uri="{9D8B030D-6E8A-4147-A177-3AD203B41FA5}">
                      <a16:colId xmlns:a16="http://schemas.microsoft.com/office/drawing/2014/main" xmlns="" val="3601727063"/>
                    </a:ext>
                  </a:extLst>
                </a:gridCol>
                <a:gridCol w="968616">
                  <a:extLst>
                    <a:ext uri="{9D8B030D-6E8A-4147-A177-3AD203B41FA5}">
                      <a16:colId xmlns:a16="http://schemas.microsoft.com/office/drawing/2014/main" xmlns="" val="2062968289"/>
                    </a:ext>
                  </a:extLst>
                </a:gridCol>
              </a:tblGrid>
              <a:tr h="229694">
                <a:tc rowSpan="3">
                  <a:txBody>
                    <a:bodyPr/>
                    <a:lstStyle/>
                    <a:p>
                      <a:pPr algn="ctr">
                        <a:spcAft>
                          <a:spcPts val="0"/>
                        </a:spcAft>
                      </a:pPr>
                      <a:r>
                        <a:rPr lang="zh-TW" sz="1600" b="0" kern="0" dirty="0">
                          <a:effectLst/>
                          <a:latin typeface="微軟正黑體" panose="020B0604030504040204" pitchFamily="34" charset="-120"/>
                          <a:ea typeface="微軟正黑體" panose="020B0604030504040204" pitchFamily="34" charset="-120"/>
                        </a:rPr>
                        <a:t>學年度</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algn="ctr">
                        <a:spcAft>
                          <a:spcPts val="0"/>
                        </a:spcAft>
                      </a:pPr>
                      <a:r>
                        <a:rPr lang="zh-TW" sz="1600" b="0" kern="0" dirty="0">
                          <a:effectLst/>
                          <a:latin typeface="微軟正黑體" panose="020B0604030504040204" pitchFamily="34" charset="-120"/>
                          <a:ea typeface="微軟正黑體" panose="020B0604030504040204" pitchFamily="34" charset="-120"/>
                        </a:rPr>
                        <a:t>系所</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algn="ctr">
                        <a:spcAft>
                          <a:spcPts val="0"/>
                        </a:spcAft>
                      </a:pPr>
                      <a:r>
                        <a:rPr lang="zh-TW" sz="1600" b="0" kern="0" dirty="0">
                          <a:effectLst/>
                          <a:latin typeface="微軟正黑體" panose="020B0604030504040204" pitchFamily="34" charset="-120"/>
                          <a:ea typeface="微軟正黑體" panose="020B0604030504040204" pitchFamily="34" charset="-120"/>
                        </a:rPr>
                        <a:t>學制</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algn="ctr">
                        <a:spcAft>
                          <a:spcPts val="0"/>
                        </a:spcAft>
                      </a:pPr>
                      <a:r>
                        <a:rPr lang="zh-TW" sz="1600" b="0" kern="0">
                          <a:effectLst/>
                          <a:latin typeface="微軟正黑體" panose="020B0604030504040204" pitchFamily="34" charset="-120"/>
                          <a:ea typeface="微軟正黑體" panose="020B0604030504040204" pitchFamily="34" charset="-120"/>
                        </a:rPr>
                        <a:t>第幾年</a:t>
                      </a:r>
                      <a:endParaRPr lang="zh-TW" sz="1600" b="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algn="ctr">
                        <a:spcAft>
                          <a:spcPts val="0"/>
                        </a:spcAft>
                      </a:pPr>
                      <a:r>
                        <a:rPr lang="zh-TW" sz="1600" b="0" kern="0" dirty="0">
                          <a:effectLst/>
                          <a:latin typeface="微軟正黑體" panose="020B0604030504040204" pitchFamily="34" charset="-120"/>
                          <a:ea typeface="微軟正黑體" panose="020B0604030504040204" pitchFamily="34" charset="-120"/>
                        </a:rPr>
                        <a:t>是否符合延畢生條件</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gridSpan="10">
                  <a:txBody>
                    <a:bodyPr/>
                    <a:lstStyle/>
                    <a:p>
                      <a:pPr algn="ctr">
                        <a:spcAft>
                          <a:spcPts val="0"/>
                        </a:spcAft>
                      </a:pPr>
                      <a:r>
                        <a:rPr lang="zh-TW" sz="1600" b="0" kern="0">
                          <a:effectLst/>
                          <a:latin typeface="微軟正黑體" panose="020B0604030504040204" pitchFamily="34" charset="-120"/>
                          <a:ea typeface="微軟正黑體" panose="020B0604030504040204" pitchFamily="34" charset="-120"/>
                        </a:rPr>
                        <a:t>全學年全部學分實習學生</a:t>
                      </a:r>
                      <a:endParaRPr lang="zh-TW" sz="1600" b="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6">
                  <a:txBody>
                    <a:bodyPr/>
                    <a:lstStyle/>
                    <a:p>
                      <a:pPr algn="ctr">
                        <a:spcAft>
                          <a:spcPts val="0"/>
                        </a:spcAft>
                      </a:pPr>
                      <a:r>
                        <a:rPr lang="zh-TW" sz="1600" b="0" kern="0">
                          <a:effectLst/>
                          <a:latin typeface="微軟正黑體" panose="020B0604030504040204" pitchFamily="34" charset="-120"/>
                          <a:ea typeface="微軟正黑體" panose="020B0604030504040204" pitchFamily="34" charset="-120"/>
                        </a:rPr>
                        <a:t>部分學分實習學生</a:t>
                      </a:r>
                      <a:endParaRPr lang="zh-TW" sz="1600" b="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rowSpan="3">
                  <a:txBody>
                    <a:bodyPr/>
                    <a:lstStyle/>
                    <a:p>
                      <a:pPr algn="ct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實習場所</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rowSpan="3">
                  <a:txBody>
                    <a:bodyPr/>
                    <a:lstStyle/>
                    <a:p>
                      <a:pPr marL="71755" marR="71755" algn="ctr">
                        <a:spcAft>
                          <a:spcPts val="0"/>
                        </a:spcAft>
                      </a:pPr>
                      <a:r>
                        <a:rPr lang="zh-TW" sz="1600" b="0" kern="100">
                          <a:effectLst/>
                          <a:latin typeface="微軟正黑體" panose="020B0604030504040204" pitchFamily="34" charset="-120"/>
                          <a:ea typeface="微軟正黑體" panose="020B0604030504040204" pitchFamily="34" charset="-120"/>
                        </a:rPr>
                        <a:t>國別</a:t>
                      </a:r>
                      <a:r>
                        <a:rPr lang="en-US" sz="1600" b="0" kern="100">
                          <a:effectLst/>
                          <a:latin typeface="微軟正黑體" panose="020B0604030504040204" pitchFamily="34" charset="-120"/>
                          <a:ea typeface="微軟正黑體" panose="020B0604030504040204" pitchFamily="34" charset="-120"/>
                        </a:rPr>
                        <a:t>/</a:t>
                      </a:r>
                      <a:r>
                        <a:rPr lang="zh-TW" sz="1600" b="0" kern="100">
                          <a:effectLst/>
                          <a:latin typeface="微軟正黑體" panose="020B0604030504040204" pitchFamily="34" charset="-120"/>
                          <a:ea typeface="微軟正黑體" panose="020B0604030504040204" pitchFamily="34" charset="-120"/>
                        </a:rPr>
                        <a:t>地區</a:t>
                      </a: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algn="ctr">
                        <a:spcAft>
                          <a:spcPts val="0"/>
                        </a:spcAft>
                      </a:pPr>
                      <a:r>
                        <a:rPr lang="zh-TW" sz="1600" b="0" kern="0" dirty="0">
                          <a:effectLst/>
                          <a:latin typeface="微軟正黑體" panose="020B0604030504040204" pitchFamily="34" charset="-120"/>
                          <a:ea typeface="微軟正黑體" panose="020B0604030504040204" pitchFamily="34" charset="-120"/>
                        </a:rPr>
                        <a:t>佐證資料</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3309236475"/>
                  </a:ext>
                </a:extLst>
              </a:tr>
              <a:tr h="459388">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gridSpan="3">
                  <a:txBody>
                    <a:bodyPr/>
                    <a:lstStyle/>
                    <a:p>
                      <a:pPr algn="ctr">
                        <a:spcAft>
                          <a:spcPts val="0"/>
                        </a:spcAft>
                      </a:pPr>
                      <a:r>
                        <a:rPr lang="zh-TW" sz="1600" b="0" kern="0" dirty="0">
                          <a:effectLst/>
                          <a:latin typeface="微軟正黑體" panose="020B0604030504040204" pitchFamily="34" charset="-120"/>
                          <a:ea typeface="微軟正黑體" panose="020B0604030504040204" pitchFamily="34" charset="-120"/>
                        </a:rPr>
                        <a:t>總人數及實習時數</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gridSpan="2">
                  <a:txBody>
                    <a:bodyPr/>
                    <a:lstStyle/>
                    <a:p>
                      <a:pPr>
                        <a:spcAft>
                          <a:spcPts val="0"/>
                        </a:spcAft>
                      </a:pPr>
                      <a:r>
                        <a:rPr lang="zh-TW" sz="1600" b="0" kern="0">
                          <a:effectLst/>
                          <a:latin typeface="微軟正黑體" panose="020B0604030504040204" pitchFamily="34" charset="-120"/>
                          <a:ea typeface="微軟正黑體" panose="020B0604030504040204" pitchFamily="34" charset="-120"/>
                        </a:rPr>
                        <a:t>繁星</a:t>
                      </a:r>
                      <a:r>
                        <a:rPr lang="en-US" sz="1600" b="0" kern="0">
                          <a:effectLst/>
                          <a:latin typeface="微軟正黑體" panose="020B0604030504040204" pitchFamily="34" charset="-120"/>
                          <a:ea typeface="微軟正黑體" panose="020B0604030504040204" pitchFamily="34" charset="-120"/>
                        </a:rPr>
                        <a:t>/</a:t>
                      </a:r>
                      <a:r>
                        <a:rPr lang="zh-TW" sz="1600" b="0" kern="0">
                          <a:effectLst/>
                          <a:latin typeface="微軟正黑體" panose="020B0604030504040204" pitchFamily="34" charset="-120"/>
                          <a:ea typeface="微軟正黑體" panose="020B0604030504040204" pitchFamily="34" charset="-120"/>
                        </a:rPr>
                        <a:t>菁英管道入學人數</a:t>
                      </a:r>
                      <a:endParaRPr lang="zh-TW" sz="1600" b="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gridSpan="2">
                  <a:txBody>
                    <a:bodyPr/>
                    <a:lstStyle/>
                    <a:p>
                      <a:pPr algn="ctr">
                        <a:spcAft>
                          <a:spcPts val="0"/>
                        </a:spcAft>
                      </a:pPr>
                      <a:r>
                        <a:rPr lang="zh-TW" sz="1600" b="0" kern="0" dirty="0">
                          <a:effectLst/>
                          <a:latin typeface="微軟正黑體" panose="020B0604030504040204" pitchFamily="34" charset="-120"/>
                          <a:ea typeface="微軟正黑體" panose="020B0604030504040204" pitchFamily="34" charset="-120"/>
                        </a:rPr>
                        <a:t>外籍生人數</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gridSpan="2">
                  <a:txBody>
                    <a:bodyPr/>
                    <a:lstStyle/>
                    <a:p>
                      <a:pPr algn="ctr">
                        <a:spcAft>
                          <a:spcPts val="0"/>
                        </a:spcAft>
                      </a:pPr>
                      <a:r>
                        <a:rPr lang="zh-TW" sz="1600" b="0" kern="0" dirty="0">
                          <a:effectLst/>
                          <a:latin typeface="微軟正黑體" panose="020B0604030504040204" pitchFamily="34" charset="-120"/>
                          <a:ea typeface="微軟正黑體" panose="020B0604030504040204" pitchFamily="34" charset="-120"/>
                        </a:rPr>
                        <a:t>學分數</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a:txBody>
                    <a:bodyPr/>
                    <a:lstStyle/>
                    <a:p>
                      <a:pPr algn="ctr">
                        <a:spcAft>
                          <a:spcPts val="0"/>
                        </a:spcAft>
                      </a:pPr>
                      <a:r>
                        <a:rPr lang="zh-TW" sz="1600" b="0" kern="0">
                          <a:effectLst/>
                          <a:latin typeface="微軟正黑體" panose="020B0604030504040204" pitchFamily="34" charset="-120"/>
                          <a:ea typeface="微軟正黑體" panose="020B0604030504040204" pitchFamily="34" charset="-120"/>
                        </a:rPr>
                        <a:t>期間</a:t>
                      </a:r>
                      <a:endParaRPr lang="zh-TW" sz="1600" b="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gridSpan="3">
                  <a:txBody>
                    <a:bodyPr/>
                    <a:lstStyle/>
                    <a:p>
                      <a:pPr algn="ctr">
                        <a:spcAft>
                          <a:spcPts val="0"/>
                        </a:spcAft>
                      </a:pPr>
                      <a:r>
                        <a:rPr lang="zh-TW" sz="1600" b="0" kern="0">
                          <a:effectLst/>
                          <a:latin typeface="微軟正黑體" panose="020B0604030504040204" pitchFamily="34" charset="-120"/>
                          <a:ea typeface="微軟正黑體" panose="020B0604030504040204" pitchFamily="34" charset="-120"/>
                        </a:rPr>
                        <a:t>人數及實習時數</a:t>
                      </a:r>
                      <a:endParaRPr lang="zh-TW" sz="1600" b="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gridSpan="2">
                  <a:txBody>
                    <a:bodyPr/>
                    <a:lstStyle/>
                    <a:p>
                      <a:pPr algn="ctr">
                        <a:spcAft>
                          <a:spcPts val="0"/>
                        </a:spcAft>
                      </a:pPr>
                      <a:r>
                        <a:rPr lang="zh-TW" sz="1600" b="0" kern="0" dirty="0">
                          <a:effectLst/>
                          <a:latin typeface="微軟正黑體" panose="020B0604030504040204" pitchFamily="34" charset="-120"/>
                          <a:ea typeface="微軟正黑體" panose="020B0604030504040204" pitchFamily="34" charset="-120"/>
                        </a:rPr>
                        <a:t>學分數</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a:txBody>
                    <a:bodyPr/>
                    <a:lstStyle/>
                    <a:p>
                      <a:pPr algn="ctr">
                        <a:spcAft>
                          <a:spcPts val="0"/>
                        </a:spcAft>
                      </a:pPr>
                      <a:r>
                        <a:rPr lang="zh-TW" sz="1600" b="0" kern="0">
                          <a:effectLst/>
                          <a:latin typeface="微軟正黑體" panose="020B0604030504040204" pitchFamily="34" charset="-120"/>
                          <a:ea typeface="微軟正黑體" panose="020B0604030504040204" pitchFamily="34" charset="-120"/>
                        </a:rPr>
                        <a:t>實習期間</a:t>
                      </a:r>
                      <a:endParaRPr lang="zh-TW" sz="1600" b="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xmlns="" val="2405418739"/>
                  </a:ext>
                </a:extLst>
              </a:tr>
              <a:tr h="689083">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spcAft>
                          <a:spcPts val="0"/>
                        </a:spcAft>
                      </a:pPr>
                      <a:r>
                        <a:rPr lang="zh-TW" sz="1600" b="0" kern="0" dirty="0">
                          <a:effectLst/>
                          <a:latin typeface="微軟正黑體" panose="020B0604030504040204" pitchFamily="34" charset="-120"/>
                          <a:ea typeface="微軟正黑體" panose="020B0604030504040204" pitchFamily="34" charset="-120"/>
                        </a:rPr>
                        <a:t>男</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b="0" kern="0" dirty="0">
                          <a:effectLst/>
                          <a:latin typeface="微軟正黑體" panose="020B0604030504040204" pitchFamily="34" charset="-120"/>
                          <a:ea typeface="微軟正黑體" panose="020B0604030504040204" pitchFamily="34" charset="-120"/>
                        </a:rPr>
                        <a:t>女</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b="0" kern="0" dirty="0">
                          <a:effectLst/>
                          <a:latin typeface="微軟正黑體" panose="020B0604030504040204" pitchFamily="34" charset="-120"/>
                          <a:ea typeface="微軟正黑體" panose="020B0604030504040204" pitchFamily="34" charset="-120"/>
                        </a:rPr>
                        <a:t>總時數</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b="0" kern="0" dirty="0">
                          <a:effectLst/>
                          <a:latin typeface="微軟正黑體" panose="020B0604030504040204" pitchFamily="34" charset="-120"/>
                          <a:ea typeface="微軟正黑體" panose="020B0604030504040204" pitchFamily="34" charset="-120"/>
                        </a:rPr>
                        <a:t>男</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b="0" kern="0" dirty="0">
                          <a:effectLst/>
                          <a:latin typeface="微軟正黑體" panose="020B0604030504040204" pitchFamily="34" charset="-120"/>
                          <a:ea typeface="微軟正黑體" panose="020B0604030504040204" pitchFamily="34" charset="-120"/>
                        </a:rPr>
                        <a:t>女</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b="0" kern="0" dirty="0">
                          <a:effectLst/>
                          <a:latin typeface="微軟正黑體" panose="020B0604030504040204" pitchFamily="34" charset="-120"/>
                          <a:ea typeface="微軟正黑體" panose="020B0604030504040204" pitchFamily="34" charset="-120"/>
                        </a:rPr>
                        <a:t>男</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b="0" kern="0" dirty="0">
                          <a:effectLst/>
                          <a:latin typeface="微軟正黑體" panose="020B0604030504040204" pitchFamily="34" charset="-120"/>
                          <a:ea typeface="微軟正黑體" panose="020B0604030504040204" pitchFamily="34" charset="-120"/>
                        </a:rPr>
                        <a:t>女</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2">
                  <a:txBody>
                    <a:bodyPr/>
                    <a:lstStyle/>
                    <a:p>
                      <a:pPr marL="71755" marR="71755" algn="just">
                        <a:spcAft>
                          <a:spcPts val="0"/>
                        </a:spcAft>
                      </a:pPr>
                      <a:r>
                        <a:rPr lang="zh-TW" sz="1600" b="0" kern="100" dirty="0">
                          <a:effectLst/>
                          <a:latin typeface="微軟正黑體" panose="020B0604030504040204" pitchFamily="34" charset="-120"/>
                          <a:ea typeface="微軟正黑體" panose="020B0604030504040204" pitchFamily="34" charset="-120"/>
                        </a:rPr>
                        <a:t>必修</a:t>
                      </a: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2">
                  <a:txBody>
                    <a:bodyPr/>
                    <a:lstStyle/>
                    <a:p>
                      <a:pPr marL="71755" marR="71755" algn="just">
                        <a:spcAft>
                          <a:spcPts val="0"/>
                        </a:spcAft>
                      </a:pPr>
                      <a:r>
                        <a:rPr lang="zh-TW" sz="1600" b="0" kern="100" dirty="0">
                          <a:effectLst/>
                          <a:latin typeface="微軟正黑體" panose="020B0604030504040204" pitchFamily="34" charset="-120"/>
                          <a:ea typeface="微軟正黑體" panose="020B0604030504040204" pitchFamily="34" charset="-120"/>
                        </a:rPr>
                        <a:t>選修</a:t>
                      </a: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2">
                  <a:txBody>
                    <a:bodyPr/>
                    <a:lstStyle/>
                    <a:p>
                      <a:pPr marL="71755" marR="71755" algn="ctr">
                        <a:spcAft>
                          <a:spcPts val="0"/>
                        </a:spcAft>
                      </a:pPr>
                      <a:r>
                        <a:rPr lang="zh-TW" sz="1600" b="0" kern="0" dirty="0">
                          <a:effectLst/>
                          <a:latin typeface="微軟正黑體" panose="020B0604030504040204" pitchFamily="34" charset="-120"/>
                          <a:ea typeface="微軟正黑體" panose="020B0604030504040204" pitchFamily="34" charset="-120"/>
                        </a:rPr>
                        <a:t>□分學年</a:t>
                      </a:r>
                      <a:endParaRPr lang="zh-TW" sz="1600" b="0" kern="100" dirty="0">
                        <a:effectLst/>
                        <a:latin typeface="微軟正黑體" panose="020B0604030504040204" pitchFamily="34" charset="-120"/>
                        <a:ea typeface="微軟正黑體" panose="020B0604030504040204" pitchFamily="34" charset="-120"/>
                      </a:endParaRPr>
                    </a:p>
                    <a:p>
                      <a:pPr marL="71755" marR="71755" algn="ctr">
                        <a:spcAft>
                          <a:spcPts val="0"/>
                        </a:spcAft>
                      </a:pPr>
                      <a:r>
                        <a:rPr lang="zh-TW" sz="1600" b="0" kern="0" dirty="0">
                          <a:effectLst/>
                          <a:latin typeface="微軟正黑體" panose="020B0604030504040204" pitchFamily="34" charset="-120"/>
                          <a:ea typeface="微軟正黑體" panose="020B0604030504040204" pitchFamily="34" charset="-120"/>
                        </a:rPr>
                        <a:t>□當學年</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b="0" kern="0" dirty="0">
                          <a:effectLst/>
                          <a:latin typeface="微軟正黑體" panose="020B0604030504040204" pitchFamily="34" charset="-120"/>
                          <a:ea typeface="微軟正黑體" panose="020B0604030504040204" pitchFamily="34" charset="-120"/>
                        </a:rPr>
                        <a:t>男</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b="0" kern="0" dirty="0">
                          <a:effectLst/>
                          <a:latin typeface="微軟正黑體" panose="020B0604030504040204" pitchFamily="34" charset="-120"/>
                          <a:ea typeface="微軟正黑體" panose="020B0604030504040204" pitchFamily="34" charset="-120"/>
                        </a:rPr>
                        <a:t>女</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b="0" kern="0" dirty="0">
                          <a:effectLst/>
                          <a:latin typeface="微軟正黑體" panose="020B0604030504040204" pitchFamily="34" charset="-120"/>
                          <a:ea typeface="微軟正黑體" panose="020B0604030504040204" pitchFamily="34" charset="-120"/>
                        </a:rPr>
                        <a:t>總時數</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2">
                  <a:txBody>
                    <a:bodyPr/>
                    <a:lstStyle/>
                    <a:p>
                      <a:pPr marL="71755" marR="71755" algn="just">
                        <a:spcAft>
                          <a:spcPts val="0"/>
                        </a:spcAft>
                      </a:pPr>
                      <a:r>
                        <a:rPr lang="zh-TW" sz="1600" b="0" kern="100" dirty="0">
                          <a:effectLst/>
                          <a:latin typeface="微軟正黑體" panose="020B0604030504040204" pitchFamily="34" charset="-120"/>
                          <a:ea typeface="微軟正黑體" panose="020B0604030504040204" pitchFamily="34" charset="-120"/>
                        </a:rPr>
                        <a:t>必修</a:t>
                      </a: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2">
                  <a:txBody>
                    <a:bodyPr/>
                    <a:lstStyle/>
                    <a:p>
                      <a:pPr marL="71755" marR="71755" algn="just">
                        <a:spcAft>
                          <a:spcPts val="0"/>
                        </a:spcAft>
                      </a:pPr>
                      <a:r>
                        <a:rPr lang="zh-TW" sz="1600" b="0" kern="100" dirty="0">
                          <a:effectLst/>
                          <a:latin typeface="微軟正黑體" panose="020B0604030504040204" pitchFamily="34" charset="-120"/>
                          <a:ea typeface="微軟正黑體" panose="020B0604030504040204" pitchFamily="34" charset="-120"/>
                        </a:rPr>
                        <a:t>選修</a:t>
                      </a: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2">
                  <a:txBody>
                    <a:bodyPr/>
                    <a:lstStyle/>
                    <a:p>
                      <a:pPr marL="152400" indent="-152400" algn="just">
                        <a:spcAft>
                          <a:spcPts val="0"/>
                        </a:spcAft>
                      </a:pPr>
                      <a:r>
                        <a:rPr lang="zh-TW" sz="1600" b="0" kern="0" dirty="0">
                          <a:effectLst/>
                          <a:latin typeface="微軟正黑體" panose="020B0604030504040204" pitchFamily="34" charset="-120"/>
                          <a:ea typeface="微軟正黑體" panose="020B0604030504040204" pitchFamily="34" charset="-120"/>
                        </a:rPr>
                        <a:t>□僅於寒假</a:t>
                      </a:r>
                      <a:endParaRPr lang="zh-TW" sz="1600" b="0" kern="100" dirty="0">
                        <a:effectLst/>
                        <a:latin typeface="微軟正黑體" panose="020B0604030504040204" pitchFamily="34" charset="-120"/>
                        <a:ea typeface="微軟正黑體" panose="020B0604030504040204" pitchFamily="34" charset="-120"/>
                      </a:endParaRPr>
                    </a:p>
                    <a:p>
                      <a:pPr marL="152400" indent="-152400" algn="just">
                        <a:spcAft>
                          <a:spcPts val="0"/>
                        </a:spcAft>
                      </a:pPr>
                      <a:r>
                        <a:rPr lang="zh-TW" sz="1600" b="0" kern="0" dirty="0">
                          <a:effectLst/>
                          <a:latin typeface="微軟正黑體" panose="020B0604030504040204" pitchFamily="34" charset="-120"/>
                          <a:ea typeface="微軟正黑體" panose="020B0604030504040204" pitchFamily="34" charset="-120"/>
                        </a:rPr>
                        <a:t>□僅於暑假</a:t>
                      </a:r>
                      <a:endParaRPr lang="zh-TW" sz="1600" b="0" kern="100" dirty="0">
                        <a:effectLst/>
                        <a:latin typeface="微軟正黑體" panose="020B0604030504040204" pitchFamily="34" charset="-120"/>
                        <a:ea typeface="微軟正黑體" panose="020B0604030504040204" pitchFamily="34" charset="-120"/>
                      </a:endParaRPr>
                    </a:p>
                    <a:p>
                      <a:pPr algn="just">
                        <a:spcAft>
                          <a:spcPts val="0"/>
                        </a:spcAft>
                      </a:pPr>
                      <a:r>
                        <a:rPr lang="zh-TW" sz="1600" b="0" kern="100" dirty="0">
                          <a:effectLst/>
                          <a:latin typeface="微軟正黑體" panose="020B0604030504040204" pitchFamily="34" charset="-120"/>
                          <a:ea typeface="微軟正黑體" panose="020B0604030504040204" pitchFamily="34" charset="-120"/>
                        </a:rPr>
                        <a:t>□全學期全部學分實習</a:t>
                      </a:r>
                    </a:p>
                    <a:p>
                      <a:pPr marL="152400" indent="-152400" algn="just">
                        <a:spcAft>
                          <a:spcPts val="0"/>
                        </a:spcAft>
                      </a:pPr>
                      <a:r>
                        <a:rPr lang="zh-TW" sz="1600" b="0" kern="0" dirty="0">
                          <a:effectLst/>
                          <a:latin typeface="微軟正黑體" panose="020B0604030504040204" pitchFamily="34" charset="-120"/>
                          <a:ea typeface="微軟正黑體" panose="020B0604030504040204" pitchFamily="34" charset="-120"/>
                        </a:rPr>
                        <a:t>□其他</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xmlns="" val="1821973642"/>
                  </a:ext>
                </a:extLst>
              </a:tr>
              <a:tr h="1422084">
                <a:tc>
                  <a:txBody>
                    <a:bodyPr/>
                    <a:lstStyle/>
                    <a:p>
                      <a:pPr algn="ctr">
                        <a:spcAft>
                          <a:spcPts val="0"/>
                        </a:spcAft>
                      </a:pPr>
                      <a:r>
                        <a:rPr lang="en-US" sz="1600" b="0" kern="0" dirty="0">
                          <a:effectLst/>
                          <a:latin typeface="微軟正黑體" panose="020B0604030504040204" pitchFamily="34" charset="-120"/>
                          <a:ea typeface="微軟正黑體" panose="020B0604030504040204" pitchFamily="34" charset="-120"/>
                        </a:rPr>
                        <a:t> </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b="0" kern="0">
                          <a:effectLst/>
                          <a:latin typeface="微軟正黑體" panose="020B0604030504040204" pitchFamily="34" charset="-120"/>
                          <a:ea typeface="微軟正黑體" panose="020B0604030504040204" pitchFamily="34" charset="-120"/>
                        </a:rPr>
                        <a:t> </a:t>
                      </a:r>
                      <a:endParaRPr lang="zh-TW" sz="1600" b="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b="0" kern="0" dirty="0">
                          <a:effectLst/>
                          <a:latin typeface="微軟正黑體" panose="020B0604030504040204" pitchFamily="34" charset="-120"/>
                          <a:ea typeface="微軟正黑體" panose="020B0604030504040204" pitchFamily="34" charset="-120"/>
                        </a:rPr>
                        <a:t> </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b="0" kern="0" dirty="0">
                          <a:effectLst/>
                          <a:latin typeface="微軟正黑體" panose="020B0604030504040204" pitchFamily="34" charset="-120"/>
                          <a:ea typeface="微軟正黑體" panose="020B0604030504040204" pitchFamily="34" charset="-120"/>
                        </a:rPr>
                        <a:t> </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b="0" kern="0" dirty="0">
                          <a:effectLst/>
                          <a:latin typeface="微軟正黑體" panose="020B0604030504040204" pitchFamily="34" charset="-120"/>
                          <a:ea typeface="微軟正黑體" panose="020B0604030504040204" pitchFamily="34" charset="-120"/>
                        </a:rPr>
                        <a:t>□</a:t>
                      </a:r>
                      <a:r>
                        <a:rPr lang="zh-TW" sz="1600" b="0" kern="0" dirty="0">
                          <a:effectLst/>
                          <a:latin typeface="微軟正黑體" panose="020B0604030504040204" pitchFamily="34" charset="-120"/>
                          <a:ea typeface="微軟正黑體" panose="020B0604030504040204" pitchFamily="34" charset="-120"/>
                        </a:rPr>
                        <a:t>是</a:t>
                      </a:r>
                      <a:endParaRPr lang="zh-TW" sz="1600" b="0" kern="100" dirty="0">
                        <a:effectLst/>
                        <a:latin typeface="微軟正黑體" panose="020B0604030504040204" pitchFamily="34" charset="-120"/>
                        <a:ea typeface="微軟正黑體" panose="020B0604030504040204" pitchFamily="34" charset="-120"/>
                      </a:endParaRPr>
                    </a:p>
                    <a:p>
                      <a:pPr algn="ctr">
                        <a:spcAft>
                          <a:spcPts val="0"/>
                        </a:spcAft>
                      </a:pPr>
                      <a:r>
                        <a:rPr lang="en-US" sz="1600" b="0" kern="0" dirty="0">
                          <a:effectLst/>
                          <a:latin typeface="微軟正黑體" panose="020B0604030504040204" pitchFamily="34" charset="-120"/>
                          <a:ea typeface="微軟正黑體" panose="020B0604030504040204" pitchFamily="34" charset="-120"/>
                        </a:rPr>
                        <a:t>□</a:t>
                      </a:r>
                      <a:r>
                        <a:rPr lang="zh-TW" sz="1600" b="0" kern="0" dirty="0">
                          <a:effectLst/>
                          <a:latin typeface="微軟正黑體" panose="020B0604030504040204" pitchFamily="34" charset="-120"/>
                          <a:ea typeface="微軟正黑體" panose="020B0604030504040204" pitchFamily="34" charset="-120"/>
                        </a:rPr>
                        <a:t>否</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b="0" kern="0" dirty="0">
                          <a:effectLst/>
                          <a:latin typeface="微軟正黑體" panose="020B0604030504040204" pitchFamily="34" charset="-120"/>
                          <a:ea typeface="微軟正黑體" panose="020B0604030504040204" pitchFamily="34" charset="-120"/>
                        </a:rPr>
                        <a:t> </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b="0" kern="0" dirty="0">
                          <a:effectLst/>
                          <a:latin typeface="微軟正黑體" panose="020B0604030504040204" pitchFamily="34" charset="-120"/>
                          <a:ea typeface="微軟正黑體" panose="020B0604030504040204" pitchFamily="34" charset="-120"/>
                        </a:rPr>
                        <a:t> </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b="0" kern="0" dirty="0">
                          <a:effectLst/>
                          <a:latin typeface="微軟正黑體" panose="020B0604030504040204" pitchFamily="34" charset="-120"/>
                          <a:ea typeface="微軟正黑體" panose="020B0604030504040204" pitchFamily="34" charset="-120"/>
                        </a:rPr>
                        <a:t> </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b="0" kern="0" dirty="0">
                          <a:effectLst/>
                          <a:latin typeface="微軟正黑體" panose="020B0604030504040204" pitchFamily="34" charset="-120"/>
                          <a:ea typeface="微軟正黑體" panose="020B0604030504040204" pitchFamily="34" charset="-120"/>
                        </a:rPr>
                        <a:t> </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b="0" kern="0" dirty="0">
                          <a:effectLst/>
                          <a:latin typeface="微軟正黑體" panose="020B0604030504040204" pitchFamily="34" charset="-120"/>
                          <a:ea typeface="微軟正黑體" panose="020B0604030504040204" pitchFamily="34" charset="-120"/>
                        </a:rPr>
                        <a:t> </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b="0" kern="0" dirty="0">
                          <a:effectLst/>
                          <a:latin typeface="微軟正黑體" panose="020B0604030504040204" pitchFamily="34" charset="-120"/>
                          <a:ea typeface="微軟正黑體" panose="020B0604030504040204" pitchFamily="34" charset="-120"/>
                        </a:rPr>
                        <a:t> </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b="0" kern="0" dirty="0">
                          <a:effectLst/>
                          <a:latin typeface="微軟正黑體" panose="020B0604030504040204" pitchFamily="34" charset="-120"/>
                          <a:ea typeface="微軟正黑體" panose="020B0604030504040204" pitchFamily="34" charset="-120"/>
                        </a:rPr>
                        <a:t> </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spcAft>
                          <a:spcPts val="0"/>
                        </a:spcAft>
                      </a:pPr>
                      <a:r>
                        <a:rPr lang="en-US" sz="1600" b="0" kern="0" dirty="0">
                          <a:effectLst/>
                          <a:latin typeface="微軟正黑體" panose="020B0604030504040204" pitchFamily="34" charset="-120"/>
                          <a:ea typeface="微軟正黑體" panose="020B0604030504040204" pitchFamily="34" charset="-120"/>
                        </a:rPr>
                        <a:t> </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b="0" kern="0" dirty="0">
                          <a:effectLst/>
                          <a:latin typeface="微軟正黑體" panose="020B0604030504040204" pitchFamily="34" charset="-120"/>
                          <a:ea typeface="微軟正黑體" panose="020B0604030504040204" pitchFamily="34" charset="-120"/>
                        </a:rPr>
                        <a:t> </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b="0" kern="0" dirty="0">
                          <a:effectLst/>
                          <a:latin typeface="微軟正黑體" panose="020B0604030504040204" pitchFamily="34" charset="-120"/>
                          <a:ea typeface="微軟正黑體" panose="020B0604030504040204" pitchFamily="34" charset="-120"/>
                        </a:rPr>
                        <a:t> </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spcAft>
                          <a:spcPts val="0"/>
                        </a:spcAft>
                      </a:pPr>
                      <a:r>
                        <a:rPr lang="zh-TW" sz="1600" b="1" kern="0" dirty="0" smtClean="0">
                          <a:solidFill>
                            <a:srgbClr val="FF0000"/>
                          </a:solidFill>
                          <a:effectLst/>
                          <a:latin typeface="微軟正黑體" panose="020B0604030504040204" pitchFamily="34" charset="-120"/>
                          <a:ea typeface="微軟正黑體" panose="020B0604030504040204" pitchFamily="34" charset="-120"/>
                        </a:rPr>
                        <a:t>□</a:t>
                      </a:r>
                      <a:r>
                        <a:rPr lang="zh-TW" sz="1600" b="1" kern="100" dirty="0">
                          <a:solidFill>
                            <a:srgbClr val="FF0000"/>
                          </a:solidFill>
                          <a:effectLst/>
                          <a:latin typeface="微軟正黑體" panose="020B0604030504040204" pitchFamily="34" charset="-120"/>
                          <a:ea typeface="微軟正黑體" panose="020B0604030504040204" pitchFamily="34" charset="-120"/>
                        </a:rPr>
                        <a:t>政府機構</a:t>
                      </a:r>
                    </a:p>
                    <a:p>
                      <a:pP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a:t>
                      </a:r>
                      <a:r>
                        <a:rPr lang="zh-TW" sz="1600" b="1" kern="100" dirty="0">
                          <a:solidFill>
                            <a:srgbClr val="FF0000"/>
                          </a:solidFill>
                          <a:effectLst/>
                          <a:latin typeface="微軟正黑體" panose="020B0604030504040204" pitchFamily="34" charset="-120"/>
                          <a:ea typeface="微軟正黑體" panose="020B0604030504040204" pitchFamily="34" charset="-120"/>
                        </a:rPr>
                        <a:t>企業機構</a:t>
                      </a:r>
                    </a:p>
                    <a:p>
                      <a:pP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a:t>
                      </a:r>
                      <a:r>
                        <a:rPr lang="zh-TW" sz="1600" b="1" kern="100" dirty="0">
                          <a:solidFill>
                            <a:srgbClr val="FF0000"/>
                          </a:solidFill>
                          <a:effectLst/>
                          <a:latin typeface="微軟正黑體" panose="020B0604030504040204" pitchFamily="34" charset="-120"/>
                          <a:ea typeface="微軟正黑體" panose="020B0604030504040204" pitchFamily="34" charset="-120"/>
                        </a:rPr>
                        <a:t>其他機構</a:t>
                      </a:r>
                    </a:p>
                    <a:p>
                      <a:pPr>
                        <a:spcAft>
                          <a:spcPts val="0"/>
                        </a:spcAft>
                      </a:pPr>
                      <a:r>
                        <a:rPr lang="zh-TW" sz="1600" b="1" kern="0" dirty="0">
                          <a:solidFill>
                            <a:srgbClr val="FF0000"/>
                          </a:solidFill>
                          <a:effectLst/>
                          <a:latin typeface="微軟正黑體" panose="020B0604030504040204" pitchFamily="34" charset="-120"/>
                          <a:ea typeface="微軟正黑體" panose="020B0604030504040204" pitchFamily="34" charset="-120"/>
                        </a:rPr>
                        <a:t>□</a:t>
                      </a:r>
                      <a:r>
                        <a:rPr lang="zh-TW" sz="1600" b="1" kern="100" dirty="0">
                          <a:solidFill>
                            <a:srgbClr val="FF0000"/>
                          </a:solidFill>
                          <a:effectLst/>
                          <a:latin typeface="微軟正黑體" panose="020B0604030504040204" pitchFamily="34" charset="-120"/>
                          <a:ea typeface="微軟正黑體" panose="020B0604030504040204" pitchFamily="34" charset="-120"/>
                        </a:rPr>
                        <a:t>學校附屬機構實習</a:t>
                      </a: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a:txBody>
                    <a:bodyPr/>
                    <a:lstStyle/>
                    <a:p>
                      <a:pPr algn="just">
                        <a:spcAft>
                          <a:spcPts val="0"/>
                        </a:spcAft>
                      </a:pPr>
                      <a:r>
                        <a:rPr lang="en-US" sz="1600" b="0" kern="0" dirty="0">
                          <a:effectLst/>
                          <a:latin typeface="微軟正黑體" panose="020B0604030504040204" pitchFamily="34" charset="-120"/>
                          <a:ea typeface="微軟正黑體" panose="020B0604030504040204" pitchFamily="34" charset="-120"/>
                        </a:rPr>
                        <a:t> </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just">
                        <a:spcAft>
                          <a:spcPts val="0"/>
                        </a:spcAft>
                      </a:pPr>
                      <a:r>
                        <a:rPr lang="zh-TW" sz="1600" b="0" kern="0" dirty="0">
                          <a:effectLst/>
                          <a:latin typeface="微軟正黑體" panose="020B0604030504040204" pitchFamily="34" charset="-120"/>
                          <a:ea typeface="微軟正黑體" panose="020B0604030504040204" pitchFamily="34" charset="-120"/>
                        </a:rPr>
                        <a:t>□有合約</a:t>
                      </a:r>
                      <a:endParaRPr lang="zh-TW" sz="1600" b="0" kern="100" dirty="0">
                        <a:effectLst/>
                        <a:latin typeface="微軟正黑體" panose="020B0604030504040204" pitchFamily="34" charset="-120"/>
                        <a:ea typeface="微軟正黑體" panose="020B0604030504040204" pitchFamily="34" charset="-120"/>
                      </a:endParaRPr>
                    </a:p>
                    <a:p>
                      <a:pPr algn="just">
                        <a:spcAft>
                          <a:spcPts val="0"/>
                        </a:spcAft>
                      </a:pPr>
                      <a:r>
                        <a:rPr lang="zh-TW" sz="1600" b="0" kern="0" dirty="0">
                          <a:effectLst/>
                          <a:latin typeface="微軟正黑體" panose="020B0604030504040204" pitchFamily="34" charset="-120"/>
                          <a:ea typeface="微軟正黑體" panose="020B0604030504040204" pitchFamily="34" charset="-120"/>
                        </a:rPr>
                        <a:t>□有公函</a:t>
                      </a:r>
                      <a:endParaRPr lang="zh-TW" sz="1600" b="0" kern="100" dirty="0">
                        <a:effectLst/>
                        <a:latin typeface="微軟正黑體" panose="020B0604030504040204" pitchFamily="34" charset="-120"/>
                        <a:ea typeface="微軟正黑體" panose="020B0604030504040204" pitchFamily="34" charset="-120"/>
                      </a:endParaRPr>
                    </a:p>
                    <a:p>
                      <a:pPr algn="just">
                        <a:spcAft>
                          <a:spcPts val="0"/>
                        </a:spcAft>
                      </a:pPr>
                      <a:r>
                        <a:rPr lang="zh-TW" sz="1600" b="0" kern="0" dirty="0">
                          <a:effectLst/>
                          <a:latin typeface="微軟正黑體" panose="020B0604030504040204" pitchFamily="34" charset="-120"/>
                          <a:ea typeface="微軟正黑體" panose="020B0604030504040204" pitchFamily="34" charset="-120"/>
                        </a:rPr>
                        <a:t>□其他</a:t>
                      </a:r>
                      <a:endParaRPr lang="zh-TW" sz="1600" b="0" kern="100" dirty="0">
                        <a:effectLst/>
                        <a:latin typeface="微軟正黑體" panose="020B0604030504040204" pitchFamily="34" charset="-120"/>
                        <a:ea typeface="微軟正黑體" panose="020B0604030504040204" pitchFamily="34" charset="-120"/>
                      </a:endParaRPr>
                    </a:p>
                    <a:p>
                      <a:pPr algn="just">
                        <a:spcAft>
                          <a:spcPts val="0"/>
                        </a:spcAft>
                      </a:pPr>
                      <a:r>
                        <a:rPr lang="zh-TW" sz="1600" b="0" kern="0" dirty="0">
                          <a:effectLst/>
                          <a:latin typeface="微軟正黑體" panose="020B0604030504040204" pitchFamily="34" charset="-120"/>
                          <a:ea typeface="微軟正黑體" panose="020B0604030504040204" pitchFamily="34" charset="-120"/>
                        </a:rPr>
                        <a:t>□無</a:t>
                      </a:r>
                      <a:endParaRPr lang="zh-TW" sz="1600" b="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999168027"/>
                  </a:ext>
                </a:extLst>
              </a:tr>
            </a:tbl>
          </a:graphicData>
        </a:graphic>
      </p:graphicFrame>
      <p:sp>
        <p:nvSpPr>
          <p:cNvPr id="11" name="文本框 13"/>
          <p:cNvSpPr txBox="1"/>
          <p:nvPr/>
        </p:nvSpPr>
        <p:spPr>
          <a:xfrm>
            <a:off x="214390" y="238519"/>
            <a:ext cx="823833" cy="707886"/>
          </a:xfrm>
          <a:prstGeom prst="rect">
            <a:avLst/>
          </a:prstGeom>
          <a:noFill/>
        </p:spPr>
        <p:txBody>
          <a:bodyPr wrap="square" rtlCol="0" anchor="ctr">
            <a:spAutoFit/>
          </a:bodyPr>
          <a:lstStyle/>
          <a:p>
            <a:pPr algn="ctr"/>
            <a:r>
              <a:rPr lang="en-US" altLang="zh-CN" sz="4000" dirty="0" smtClean="0">
                <a:solidFill>
                  <a:schemeClr val="bg1"/>
                </a:solidFill>
                <a:latin typeface="微軟正黑體" panose="020B0604030504040204" pitchFamily="34" charset="-120"/>
                <a:ea typeface="微軟正黑體" panose="020B0604030504040204" pitchFamily="34" charset="-120"/>
              </a:rPr>
              <a:t>10</a:t>
            </a:r>
            <a:endParaRPr lang="zh-CN" altLang="en-US" sz="4000" dirty="0">
              <a:solidFill>
                <a:schemeClr val="bg1"/>
              </a:solidFill>
              <a:latin typeface="微軟正黑體" panose="020B0604030504040204" pitchFamily="34" charset="-120"/>
              <a:ea typeface="微軟正黑體" panose="020B0604030504040204" pitchFamily="34" charset="-120"/>
            </a:endParaRPr>
          </a:p>
        </p:txBody>
      </p:sp>
      <p:sp>
        <p:nvSpPr>
          <p:cNvPr id="13" name="圓角矩形 12"/>
          <p:cNvSpPr/>
          <p:nvPr/>
        </p:nvSpPr>
        <p:spPr>
          <a:xfrm>
            <a:off x="107047" y="3798916"/>
            <a:ext cx="5608007" cy="1014153"/>
          </a:xfrm>
          <a:prstGeom prst="roundRect">
            <a:avLst/>
          </a:prstGeom>
          <a:noFill/>
          <a:ln w="63500">
            <a:solidFill>
              <a:srgbClr val="FF0000">
                <a:alpha val="40000"/>
              </a:srgbClr>
            </a:solidFill>
          </a:ln>
          <a:effectLst>
            <a:glow rad="228600">
              <a:srgbClr val="FF00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240553808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8906993"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TW" sz="3800" dirty="0">
                <a:solidFill>
                  <a:srgbClr val="FF0000"/>
                </a:solidFill>
              </a:rPr>
              <a:t>【</a:t>
            </a:r>
            <a:r>
              <a:rPr lang="zh-TW" altLang="en-US" sz="3800" dirty="0">
                <a:solidFill>
                  <a:srgbClr val="FF0000"/>
                </a:solidFill>
              </a:rPr>
              <a:t>新表</a:t>
            </a:r>
            <a:r>
              <a:rPr lang="en-US" altLang="zh-TW" sz="3800" dirty="0">
                <a:solidFill>
                  <a:srgbClr val="FF0000"/>
                </a:solidFill>
              </a:rPr>
              <a:t>】</a:t>
            </a:r>
            <a:r>
              <a:rPr lang="zh-TW" altLang="zh-TW" sz="3800" dirty="0">
                <a:solidFill>
                  <a:schemeClr val="accent6">
                    <a:lumMod val="50000"/>
                  </a:schemeClr>
                </a:solidFill>
              </a:rPr>
              <a:t>表</a:t>
            </a:r>
            <a:r>
              <a:rPr lang="en-US" altLang="zh-TW" sz="3800" dirty="0">
                <a:solidFill>
                  <a:schemeClr val="accent6">
                    <a:lumMod val="50000"/>
                  </a:schemeClr>
                </a:solidFill>
              </a:rPr>
              <a:t>4-7-2</a:t>
            </a:r>
            <a:r>
              <a:rPr lang="zh-TW" altLang="zh-TW" sz="3800" dirty="0">
                <a:solidFill>
                  <a:schemeClr val="accent6">
                    <a:lumMod val="50000"/>
                  </a:schemeClr>
                </a:solidFill>
              </a:rPr>
              <a:t>學生</a:t>
            </a:r>
            <a:r>
              <a:rPr lang="zh-TW" altLang="en-US" sz="3800" dirty="0">
                <a:solidFill>
                  <a:schemeClr val="accent6">
                    <a:lumMod val="50000"/>
                  </a:schemeClr>
                </a:solidFill>
              </a:rPr>
              <a:t>校外</a:t>
            </a:r>
            <a:r>
              <a:rPr lang="zh-TW" altLang="zh-TW" sz="3800" dirty="0">
                <a:solidFill>
                  <a:schemeClr val="accent6">
                    <a:lumMod val="50000"/>
                  </a:schemeClr>
                </a:solidFill>
              </a:rPr>
              <a:t>實習資料表</a:t>
            </a:r>
            <a:endParaRPr lang="zh-CN" altLang="en-US" sz="38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9" name="矩形 8"/>
          <p:cNvSpPr/>
          <p:nvPr/>
        </p:nvSpPr>
        <p:spPr>
          <a:xfrm>
            <a:off x="292983" y="4095140"/>
            <a:ext cx="11622792" cy="2629509"/>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0" name="矩形 9"/>
          <p:cNvSpPr/>
          <p:nvPr/>
        </p:nvSpPr>
        <p:spPr>
          <a:xfrm>
            <a:off x="287246" y="4142676"/>
            <a:ext cx="11599952" cy="1508105"/>
          </a:xfrm>
          <a:prstGeom prst="rect">
            <a:avLst/>
          </a:prstGeom>
        </p:spPr>
        <p:txBody>
          <a:bodyPr wrap="square">
            <a:spAutoFit/>
          </a:bodyPr>
          <a:lstStyle/>
          <a:p>
            <a:pPr>
              <a:defRPr/>
            </a:pPr>
            <a:r>
              <a:rPr lang="en-US" altLang="zh-TW" sz="2400" b="1" dirty="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新增欄位</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en-US" sz="2400" b="1" dirty="0">
                <a:solidFill>
                  <a:srgbClr val="FF0000"/>
                </a:solidFill>
                <a:latin typeface="微軟正黑體" panose="020B0604030504040204" pitchFamily="34" charset="-120"/>
                <a:ea typeface="微軟正黑體" panose="020B0604030504040204" pitchFamily="34" charset="-120"/>
              </a:rPr>
              <a:t>國別</a:t>
            </a:r>
            <a:r>
              <a:rPr lang="en-US" altLang="zh-TW" sz="2400" b="1" dirty="0">
                <a:solidFill>
                  <a:srgbClr val="FF0000"/>
                </a:solidFill>
                <a:latin typeface="微軟正黑體" panose="020B0604030504040204" pitchFamily="34" charset="-120"/>
                <a:ea typeface="微軟正黑體" panose="020B0604030504040204" pitchFamily="34" charset="-120"/>
              </a:rPr>
              <a:t>/</a:t>
            </a:r>
            <a:r>
              <a:rPr lang="zh-TW" altLang="en-US" sz="2400" b="1" dirty="0">
                <a:solidFill>
                  <a:srgbClr val="FF0000"/>
                </a:solidFill>
                <a:latin typeface="微軟正黑體" panose="020B0604030504040204" pitchFamily="34" charset="-120"/>
                <a:ea typeface="微軟正黑體" panose="020B0604030504040204" pitchFamily="34" charset="-120"/>
              </a:rPr>
              <a:t>地區</a:t>
            </a:r>
          </a:p>
          <a:p>
            <a:pPr marL="342900" lvl="0" indent="-342900">
              <a:buFont typeface="Wingdings" panose="05000000000000000000" pitchFamily="2" charset="2"/>
              <a:buChar char="u"/>
              <a:defRPr/>
            </a:pPr>
            <a:r>
              <a:rPr lang="zh-TW" altLang="zh-TW" sz="2400" dirty="0">
                <a:latin typeface="微軟正黑體" panose="020B0604030504040204" pitchFamily="34" charset="-120"/>
                <a:ea typeface="微軟正黑體" panose="020B0604030504040204" pitchFamily="34" charset="-120"/>
              </a:rPr>
              <a:t>資料統計期間同一學生修讀實習課程，分別安排至不同國家進行實習，請學校擇一填報該生主要實習國家。</a:t>
            </a:r>
          </a:p>
          <a:p>
            <a:r>
              <a:rPr lang="zh-TW" altLang="zh-TW" dirty="0"/>
              <a:t>【</a:t>
            </a:r>
            <a:r>
              <a:rPr lang="en-US" altLang="zh-TW" dirty="0"/>
              <a:t>107</a:t>
            </a:r>
            <a:r>
              <a:rPr lang="zh-TW" altLang="zh-TW" dirty="0"/>
              <a:t>年</a:t>
            </a:r>
            <a:r>
              <a:rPr lang="en-US" altLang="zh-TW" dirty="0"/>
              <a:t>03</a:t>
            </a:r>
            <a:r>
              <a:rPr lang="zh-TW" altLang="zh-TW" dirty="0"/>
              <a:t>月因應「高等教育資訊整合平台」需求修改欄位及</a:t>
            </a:r>
            <a:r>
              <a:rPr lang="zh-TW" altLang="zh-TW" dirty="0" smtClean="0"/>
              <a:t>定義</a:t>
            </a:r>
            <a:r>
              <a:rPr lang="zh-TW" altLang="zh-TW" sz="2000" dirty="0"/>
              <a:t>】</a:t>
            </a:r>
            <a:endParaRPr lang="zh-TW" altLang="zh-TW" sz="2000" dirty="0">
              <a:latin typeface="微軟正黑體" panose="020B0604030504040204" pitchFamily="34" charset="-120"/>
              <a:ea typeface="微軟正黑體" panose="020B0604030504040204" pitchFamily="34" charset="-120"/>
            </a:endParaRPr>
          </a:p>
        </p:txBody>
      </p:sp>
      <p:sp>
        <p:nvSpPr>
          <p:cNvPr id="6" name="投影片編號版面配置區 5"/>
          <p:cNvSpPr>
            <a:spLocks noGrp="1"/>
          </p:cNvSpPr>
          <p:nvPr>
            <p:ph type="sldNum" sz="quarter" idx="4"/>
          </p:nvPr>
        </p:nvSpPr>
        <p:spPr/>
        <p:txBody>
          <a:bodyPr/>
          <a:lstStyle/>
          <a:p>
            <a:fld id="{BA36ACD9-F410-4E0C-AA39-2C3CA9F8E6F8}" type="slidenum">
              <a:rPr lang="zh-TW" altLang="en-US" smtClean="0"/>
              <a:t>36</a:t>
            </a:fld>
            <a:endParaRPr lang="zh-TW" altLang="en-US" dirty="0"/>
          </a:p>
        </p:txBody>
      </p:sp>
      <p:graphicFrame>
        <p:nvGraphicFramePr>
          <p:cNvPr id="12" name="表格 11"/>
          <p:cNvGraphicFramePr>
            <a:graphicFrameLocks noGrp="1"/>
          </p:cNvGraphicFramePr>
          <p:nvPr>
            <p:extLst>
              <p:ext uri="{D42A27DB-BD31-4B8C-83A1-F6EECF244321}">
                <p14:modId xmlns:p14="http://schemas.microsoft.com/office/powerpoint/2010/main" val="1417737027"/>
              </p:ext>
            </p:extLst>
          </p:nvPr>
        </p:nvGraphicFramePr>
        <p:xfrm>
          <a:off x="287246" y="1100308"/>
          <a:ext cx="11657122" cy="2885124"/>
        </p:xfrm>
        <a:graphic>
          <a:graphicData uri="http://schemas.openxmlformats.org/drawingml/2006/table">
            <a:tbl>
              <a:tblPr>
                <a:tableStyleId>{5C22544A-7EE6-4342-B048-85BDC9FD1C3A}</a:tableStyleId>
              </a:tblPr>
              <a:tblGrid>
                <a:gridCol w="298530">
                  <a:extLst>
                    <a:ext uri="{9D8B030D-6E8A-4147-A177-3AD203B41FA5}">
                      <a16:colId xmlns:a16="http://schemas.microsoft.com/office/drawing/2014/main" xmlns="" val="3479323919"/>
                    </a:ext>
                  </a:extLst>
                </a:gridCol>
                <a:gridCol w="298530">
                  <a:extLst>
                    <a:ext uri="{9D8B030D-6E8A-4147-A177-3AD203B41FA5}">
                      <a16:colId xmlns:a16="http://schemas.microsoft.com/office/drawing/2014/main" xmlns="" val="2440349088"/>
                    </a:ext>
                  </a:extLst>
                </a:gridCol>
                <a:gridCol w="298530">
                  <a:extLst>
                    <a:ext uri="{9D8B030D-6E8A-4147-A177-3AD203B41FA5}">
                      <a16:colId xmlns:a16="http://schemas.microsoft.com/office/drawing/2014/main" xmlns="" val="1234090054"/>
                    </a:ext>
                  </a:extLst>
                </a:gridCol>
                <a:gridCol w="298530">
                  <a:extLst>
                    <a:ext uri="{9D8B030D-6E8A-4147-A177-3AD203B41FA5}">
                      <a16:colId xmlns:a16="http://schemas.microsoft.com/office/drawing/2014/main" xmlns="" val="1743610610"/>
                    </a:ext>
                  </a:extLst>
                </a:gridCol>
                <a:gridCol w="760576">
                  <a:extLst>
                    <a:ext uri="{9D8B030D-6E8A-4147-A177-3AD203B41FA5}">
                      <a16:colId xmlns:a16="http://schemas.microsoft.com/office/drawing/2014/main" xmlns="" val="1471259666"/>
                    </a:ext>
                  </a:extLst>
                </a:gridCol>
                <a:gridCol w="358924">
                  <a:extLst>
                    <a:ext uri="{9D8B030D-6E8A-4147-A177-3AD203B41FA5}">
                      <a16:colId xmlns:a16="http://schemas.microsoft.com/office/drawing/2014/main" xmlns="" val="877528149"/>
                    </a:ext>
                  </a:extLst>
                </a:gridCol>
                <a:gridCol w="358924">
                  <a:extLst>
                    <a:ext uri="{9D8B030D-6E8A-4147-A177-3AD203B41FA5}">
                      <a16:colId xmlns:a16="http://schemas.microsoft.com/office/drawing/2014/main" xmlns="" val="1584889312"/>
                    </a:ext>
                  </a:extLst>
                </a:gridCol>
                <a:gridCol w="358924">
                  <a:extLst>
                    <a:ext uri="{9D8B030D-6E8A-4147-A177-3AD203B41FA5}">
                      <a16:colId xmlns:a16="http://schemas.microsoft.com/office/drawing/2014/main" xmlns="" val="1647253239"/>
                    </a:ext>
                  </a:extLst>
                </a:gridCol>
                <a:gridCol w="581114">
                  <a:extLst>
                    <a:ext uri="{9D8B030D-6E8A-4147-A177-3AD203B41FA5}">
                      <a16:colId xmlns:a16="http://schemas.microsoft.com/office/drawing/2014/main" xmlns="" val="158654902"/>
                    </a:ext>
                  </a:extLst>
                </a:gridCol>
                <a:gridCol w="581114">
                  <a:extLst>
                    <a:ext uri="{9D8B030D-6E8A-4147-A177-3AD203B41FA5}">
                      <a16:colId xmlns:a16="http://schemas.microsoft.com/office/drawing/2014/main" xmlns="" val="421073097"/>
                    </a:ext>
                  </a:extLst>
                </a:gridCol>
                <a:gridCol w="405925">
                  <a:extLst>
                    <a:ext uri="{9D8B030D-6E8A-4147-A177-3AD203B41FA5}">
                      <a16:colId xmlns:a16="http://schemas.microsoft.com/office/drawing/2014/main" xmlns="" val="4222847562"/>
                    </a:ext>
                  </a:extLst>
                </a:gridCol>
                <a:gridCol w="405925">
                  <a:extLst>
                    <a:ext uri="{9D8B030D-6E8A-4147-A177-3AD203B41FA5}">
                      <a16:colId xmlns:a16="http://schemas.microsoft.com/office/drawing/2014/main" xmlns="" val="463243567"/>
                    </a:ext>
                  </a:extLst>
                </a:gridCol>
                <a:gridCol w="363197">
                  <a:extLst>
                    <a:ext uri="{9D8B030D-6E8A-4147-A177-3AD203B41FA5}">
                      <a16:colId xmlns:a16="http://schemas.microsoft.com/office/drawing/2014/main" xmlns="" val="3708679083"/>
                    </a:ext>
                  </a:extLst>
                </a:gridCol>
                <a:gridCol w="363197">
                  <a:extLst>
                    <a:ext uri="{9D8B030D-6E8A-4147-A177-3AD203B41FA5}">
                      <a16:colId xmlns:a16="http://schemas.microsoft.com/office/drawing/2014/main" xmlns="" val="2731210287"/>
                    </a:ext>
                  </a:extLst>
                </a:gridCol>
                <a:gridCol w="666572">
                  <a:extLst>
                    <a:ext uri="{9D8B030D-6E8A-4147-A177-3AD203B41FA5}">
                      <a16:colId xmlns:a16="http://schemas.microsoft.com/office/drawing/2014/main" xmlns="" val="2842221492"/>
                    </a:ext>
                  </a:extLst>
                </a:gridCol>
                <a:gridCol w="313346">
                  <a:extLst>
                    <a:ext uri="{9D8B030D-6E8A-4147-A177-3AD203B41FA5}">
                      <a16:colId xmlns:a16="http://schemas.microsoft.com/office/drawing/2014/main" xmlns="" val="2978144511"/>
                    </a:ext>
                  </a:extLst>
                </a:gridCol>
                <a:gridCol w="313346">
                  <a:extLst>
                    <a:ext uri="{9D8B030D-6E8A-4147-A177-3AD203B41FA5}">
                      <a16:colId xmlns:a16="http://schemas.microsoft.com/office/drawing/2014/main" xmlns="" val="3897604531"/>
                    </a:ext>
                  </a:extLst>
                </a:gridCol>
                <a:gridCol w="398802">
                  <a:extLst>
                    <a:ext uri="{9D8B030D-6E8A-4147-A177-3AD203B41FA5}">
                      <a16:colId xmlns:a16="http://schemas.microsoft.com/office/drawing/2014/main" xmlns="" val="1023924262"/>
                    </a:ext>
                  </a:extLst>
                </a:gridCol>
                <a:gridCol w="329016">
                  <a:extLst>
                    <a:ext uri="{9D8B030D-6E8A-4147-A177-3AD203B41FA5}">
                      <a16:colId xmlns:a16="http://schemas.microsoft.com/office/drawing/2014/main" xmlns="" val="2448527195"/>
                    </a:ext>
                  </a:extLst>
                </a:gridCol>
                <a:gridCol w="329016">
                  <a:extLst>
                    <a:ext uri="{9D8B030D-6E8A-4147-A177-3AD203B41FA5}">
                      <a16:colId xmlns:a16="http://schemas.microsoft.com/office/drawing/2014/main" xmlns="" val="4101706370"/>
                    </a:ext>
                  </a:extLst>
                </a:gridCol>
                <a:gridCol w="1179320">
                  <a:extLst>
                    <a:ext uri="{9D8B030D-6E8A-4147-A177-3AD203B41FA5}">
                      <a16:colId xmlns:a16="http://schemas.microsoft.com/office/drawing/2014/main" xmlns="" val="3455083595"/>
                    </a:ext>
                  </a:extLst>
                </a:gridCol>
                <a:gridCol w="1085316">
                  <a:extLst>
                    <a:ext uri="{9D8B030D-6E8A-4147-A177-3AD203B41FA5}">
                      <a16:colId xmlns:a16="http://schemas.microsoft.com/office/drawing/2014/main" xmlns="" val="429224940"/>
                    </a:ext>
                  </a:extLst>
                </a:gridCol>
                <a:gridCol w="341832">
                  <a:extLst>
                    <a:ext uri="{9D8B030D-6E8A-4147-A177-3AD203B41FA5}">
                      <a16:colId xmlns:a16="http://schemas.microsoft.com/office/drawing/2014/main" xmlns="" val="3601727063"/>
                    </a:ext>
                  </a:extLst>
                </a:gridCol>
                <a:gridCol w="968616">
                  <a:extLst>
                    <a:ext uri="{9D8B030D-6E8A-4147-A177-3AD203B41FA5}">
                      <a16:colId xmlns:a16="http://schemas.microsoft.com/office/drawing/2014/main" xmlns="" val="2062968289"/>
                    </a:ext>
                  </a:extLst>
                </a:gridCol>
              </a:tblGrid>
              <a:tr h="229694">
                <a:tc row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學年度</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系所</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學制</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algn="ctr">
                        <a:spcAft>
                          <a:spcPts val="0"/>
                        </a:spcAft>
                      </a:pPr>
                      <a:r>
                        <a:rPr lang="zh-TW" sz="1600" kern="0">
                          <a:effectLst/>
                          <a:latin typeface="微軟正黑體" panose="020B0604030504040204" pitchFamily="34" charset="-120"/>
                          <a:ea typeface="微軟正黑體" panose="020B0604030504040204" pitchFamily="34" charset="-120"/>
                        </a:rPr>
                        <a:t>第幾年</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是否符合延畢生條件</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gridSpan="10">
                  <a:txBody>
                    <a:bodyPr/>
                    <a:lstStyle/>
                    <a:p>
                      <a:pPr algn="ctr">
                        <a:spcAft>
                          <a:spcPts val="0"/>
                        </a:spcAft>
                      </a:pPr>
                      <a:r>
                        <a:rPr lang="zh-TW" sz="1600" kern="0">
                          <a:effectLst/>
                          <a:latin typeface="微軟正黑體" panose="020B0604030504040204" pitchFamily="34" charset="-120"/>
                          <a:ea typeface="微軟正黑體" panose="020B0604030504040204" pitchFamily="34" charset="-120"/>
                        </a:rPr>
                        <a:t>全學年全部學分實習學生</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6">
                  <a:txBody>
                    <a:bodyPr/>
                    <a:lstStyle/>
                    <a:p>
                      <a:pPr algn="ctr">
                        <a:spcAft>
                          <a:spcPts val="0"/>
                        </a:spcAft>
                      </a:pPr>
                      <a:r>
                        <a:rPr lang="zh-TW" sz="1600" kern="0">
                          <a:effectLst/>
                          <a:latin typeface="微軟正黑體" panose="020B0604030504040204" pitchFamily="34" charset="-120"/>
                          <a:ea typeface="微軟正黑體" panose="020B0604030504040204" pitchFamily="34" charset="-120"/>
                        </a:rPr>
                        <a:t>部分學分實習學生</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row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實習場所</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3">
                  <a:txBody>
                    <a:bodyPr/>
                    <a:lstStyle/>
                    <a:p>
                      <a:pPr marL="71755" marR="71755" algn="ctr">
                        <a:spcAft>
                          <a:spcPts val="0"/>
                        </a:spcAft>
                      </a:pPr>
                      <a:r>
                        <a:rPr lang="zh-TW" sz="1600" b="1" kern="100" dirty="0">
                          <a:solidFill>
                            <a:srgbClr val="FF0000"/>
                          </a:solidFill>
                          <a:effectLst/>
                          <a:latin typeface="微軟正黑體" panose="020B0604030504040204" pitchFamily="34" charset="-120"/>
                          <a:ea typeface="微軟正黑體" panose="020B0604030504040204" pitchFamily="34" charset="-120"/>
                        </a:rPr>
                        <a:t>國別</a:t>
                      </a:r>
                      <a:r>
                        <a:rPr lang="en-US" sz="1600" b="1" kern="100" dirty="0">
                          <a:solidFill>
                            <a:srgbClr val="FF0000"/>
                          </a:solidFill>
                          <a:effectLst/>
                          <a:latin typeface="微軟正黑體" panose="020B0604030504040204" pitchFamily="34" charset="-120"/>
                          <a:ea typeface="微軟正黑體" panose="020B0604030504040204" pitchFamily="34" charset="-120"/>
                        </a:rPr>
                        <a:t>/</a:t>
                      </a:r>
                      <a:r>
                        <a:rPr lang="zh-TW" sz="1600" b="1" kern="100" dirty="0">
                          <a:solidFill>
                            <a:srgbClr val="FF0000"/>
                          </a:solidFill>
                          <a:effectLst/>
                          <a:latin typeface="微軟正黑體" panose="020B0604030504040204" pitchFamily="34" charset="-120"/>
                          <a:ea typeface="微軟正黑體" panose="020B0604030504040204" pitchFamily="34" charset="-120"/>
                        </a:rPr>
                        <a:t>地區</a:t>
                      </a: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row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佐證資料</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3309236475"/>
                  </a:ext>
                </a:extLst>
              </a:tr>
              <a:tr h="459388">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gridSpan="3">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總人數及實習時數</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gridSpan="2">
                  <a:txBody>
                    <a:bodyPr/>
                    <a:lstStyle/>
                    <a:p>
                      <a:pPr>
                        <a:spcAft>
                          <a:spcPts val="0"/>
                        </a:spcAft>
                      </a:pPr>
                      <a:r>
                        <a:rPr lang="zh-TW" sz="1600" kern="0">
                          <a:effectLst/>
                          <a:latin typeface="微軟正黑體" panose="020B0604030504040204" pitchFamily="34" charset="-120"/>
                          <a:ea typeface="微軟正黑體" panose="020B0604030504040204" pitchFamily="34" charset="-120"/>
                        </a:rPr>
                        <a:t>繁星</a:t>
                      </a:r>
                      <a:r>
                        <a:rPr lang="en-US" sz="1600" kern="0">
                          <a:effectLst/>
                          <a:latin typeface="微軟正黑體" panose="020B0604030504040204" pitchFamily="34" charset="-120"/>
                          <a:ea typeface="微軟正黑體" panose="020B0604030504040204" pitchFamily="34" charset="-120"/>
                        </a:rPr>
                        <a:t>/</a:t>
                      </a:r>
                      <a:r>
                        <a:rPr lang="zh-TW" sz="1600" kern="0">
                          <a:effectLst/>
                          <a:latin typeface="微軟正黑體" panose="020B0604030504040204" pitchFamily="34" charset="-120"/>
                          <a:ea typeface="微軟正黑體" panose="020B0604030504040204" pitchFamily="34" charset="-120"/>
                        </a:rPr>
                        <a:t>菁英管道入學人數</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gridSpan="2">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外籍生人數</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gridSpan="2">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學分數</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a:txBody>
                    <a:bodyPr/>
                    <a:lstStyle/>
                    <a:p>
                      <a:pPr algn="ctr">
                        <a:spcAft>
                          <a:spcPts val="0"/>
                        </a:spcAft>
                      </a:pPr>
                      <a:r>
                        <a:rPr lang="zh-TW" sz="1600" kern="0">
                          <a:effectLst/>
                          <a:latin typeface="微軟正黑體" panose="020B0604030504040204" pitchFamily="34" charset="-120"/>
                          <a:ea typeface="微軟正黑體" panose="020B0604030504040204" pitchFamily="34" charset="-120"/>
                        </a:rPr>
                        <a:t>期間</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gridSpan="3">
                  <a:txBody>
                    <a:bodyPr/>
                    <a:lstStyle/>
                    <a:p>
                      <a:pPr algn="ctr">
                        <a:spcAft>
                          <a:spcPts val="0"/>
                        </a:spcAft>
                      </a:pPr>
                      <a:r>
                        <a:rPr lang="zh-TW" sz="1600" kern="0">
                          <a:effectLst/>
                          <a:latin typeface="微軟正黑體" panose="020B0604030504040204" pitchFamily="34" charset="-120"/>
                          <a:ea typeface="微軟正黑體" panose="020B0604030504040204" pitchFamily="34" charset="-120"/>
                        </a:rPr>
                        <a:t>人數及實習時數</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gridSpan="2">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學分數</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hMerge="1">
                  <a:txBody>
                    <a:bodyPr/>
                    <a:lstStyle/>
                    <a:p>
                      <a:endParaRPr lang="zh-TW" altLang="en-US"/>
                    </a:p>
                  </a:txBody>
                  <a:tcPr/>
                </a:tc>
                <a:tc>
                  <a:txBody>
                    <a:bodyPr/>
                    <a:lstStyle/>
                    <a:p>
                      <a:pPr algn="ctr">
                        <a:spcAft>
                          <a:spcPts val="0"/>
                        </a:spcAft>
                      </a:pPr>
                      <a:r>
                        <a:rPr lang="zh-TW" sz="1600" kern="0">
                          <a:effectLst/>
                          <a:latin typeface="微軟正黑體" panose="020B0604030504040204" pitchFamily="34" charset="-120"/>
                          <a:ea typeface="微軟正黑體" panose="020B0604030504040204" pitchFamily="34" charset="-120"/>
                        </a:rPr>
                        <a:t>實習期間</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xmlns="" val="2405418739"/>
                  </a:ext>
                </a:extLst>
              </a:tr>
              <a:tr h="689083">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男</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女</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總時數</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男</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女</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男</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女</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2">
                  <a:txBody>
                    <a:bodyPr/>
                    <a:lstStyle/>
                    <a:p>
                      <a:pPr marL="71755" marR="71755" algn="just">
                        <a:spcAft>
                          <a:spcPts val="0"/>
                        </a:spcAft>
                      </a:pPr>
                      <a:r>
                        <a:rPr lang="zh-TW" sz="1600" kern="100" dirty="0">
                          <a:effectLst/>
                          <a:latin typeface="微軟正黑體" panose="020B0604030504040204" pitchFamily="34" charset="-120"/>
                          <a:ea typeface="微軟正黑體" panose="020B0604030504040204" pitchFamily="34" charset="-120"/>
                        </a:rPr>
                        <a:t>必修</a:t>
                      </a: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2">
                  <a:txBody>
                    <a:bodyPr/>
                    <a:lstStyle/>
                    <a:p>
                      <a:pPr marL="71755" marR="71755" algn="just">
                        <a:spcAft>
                          <a:spcPts val="0"/>
                        </a:spcAft>
                      </a:pPr>
                      <a:r>
                        <a:rPr lang="zh-TW" sz="1600" kern="100" dirty="0">
                          <a:effectLst/>
                          <a:latin typeface="微軟正黑體" panose="020B0604030504040204" pitchFamily="34" charset="-120"/>
                          <a:ea typeface="微軟正黑體" panose="020B0604030504040204" pitchFamily="34" charset="-120"/>
                        </a:rPr>
                        <a:t>選修</a:t>
                      </a: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2">
                  <a:txBody>
                    <a:bodyPr/>
                    <a:lstStyle/>
                    <a:p>
                      <a:pPr marL="71755" marR="71755" algn="ctr">
                        <a:spcAft>
                          <a:spcPts val="0"/>
                        </a:spcAft>
                      </a:pPr>
                      <a:r>
                        <a:rPr lang="zh-TW" sz="1600" kern="0" dirty="0">
                          <a:effectLst/>
                          <a:latin typeface="微軟正黑體" panose="020B0604030504040204" pitchFamily="34" charset="-120"/>
                          <a:ea typeface="微軟正黑體" panose="020B0604030504040204" pitchFamily="34" charset="-120"/>
                        </a:rPr>
                        <a:t>□分學年</a:t>
                      </a:r>
                      <a:endParaRPr lang="zh-TW" sz="1600" kern="100" dirty="0">
                        <a:effectLst/>
                        <a:latin typeface="微軟正黑體" panose="020B0604030504040204" pitchFamily="34" charset="-120"/>
                        <a:ea typeface="微軟正黑體" panose="020B0604030504040204" pitchFamily="34" charset="-120"/>
                      </a:endParaRPr>
                    </a:p>
                    <a:p>
                      <a:pPr marL="71755" marR="71755" algn="ctr">
                        <a:spcAft>
                          <a:spcPts val="0"/>
                        </a:spcAft>
                      </a:pPr>
                      <a:r>
                        <a:rPr lang="zh-TW" sz="1600" kern="0" dirty="0">
                          <a:effectLst/>
                          <a:latin typeface="微軟正黑體" panose="020B0604030504040204" pitchFamily="34" charset="-120"/>
                          <a:ea typeface="微軟正黑體" panose="020B0604030504040204" pitchFamily="34" charset="-120"/>
                        </a:rPr>
                        <a:t>□當學年</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男</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女</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zh-TW" sz="1600" kern="0" dirty="0">
                          <a:effectLst/>
                          <a:latin typeface="微軟正黑體" panose="020B0604030504040204" pitchFamily="34" charset="-120"/>
                          <a:ea typeface="微軟正黑體" panose="020B0604030504040204" pitchFamily="34" charset="-120"/>
                        </a:rPr>
                        <a:t>總時數</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2">
                  <a:txBody>
                    <a:bodyPr/>
                    <a:lstStyle/>
                    <a:p>
                      <a:pPr marL="71755" marR="71755" algn="just">
                        <a:spcAft>
                          <a:spcPts val="0"/>
                        </a:spcAft>
                      </a:pPr>
                      <a:r>
                        <a:rPr lang="zh-TW" sz="1600" kern="100" dirty="0">
                          <a:effectLst/>
                          <a:latin typeface="微軟正黑體" panose="020B0604030504040204" pitchFamily="34" charset="-120"/>
                          <a:ea typeface="微軟正黑體" panose="020B0604030504040204" pitchFamily="34" charset="-120"/>
                        </a:rPr>
                        <a:t>必修</a:t>
                      </a: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2">
                  <a:txBody>
                    <a:bodyPr/>
                    <a:lstStyle/>
                    <a:p>
                      <a:pPr marL="71755" marR="71755" algn="just">
                        <a:spcAft>
                          <a:spcPts val="0"/>
                        </a:spcAft>
                      </a:pPr>
                      <a:r>
                        <a:rPr lang="zh-TW" sz="1600" kern="100" dirty="0">
                          <a:effectLst/>
                          <a:latin typeface="微軟正黑體" panose="020B0604030504040204" pitchFamily="34" charset="-120"/>
                          <a:ea typeface="微軟正黑體" panose="020B0604030504040204" pitchFamily="34" charset="-120"/>
                        </a:rPr>
                        <a:t>選修</a:t>
                      </a:r>
                    </a:p>
                  </a:txBody>
                  <a:tcPr marL="15105" marR="15105" marT="0" marB="0" vert="eaVert"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rowSpan="2">
                  <a:txBody>
                    <a:bodyPr/>
                    <a:lstStyle/>
                    <a:p>
                      <a:pPr marL="152400" indent="-152400" algn="just">
                        <a:spcAft>
                          <a:spcPts val="0"/>
                        </a:spcAft>
                      </a:pPr>
                      <a:r>
                        <a:rPr lang="zh-TW" sz="1600" kern="0" dirty="0">
                          <a:effectLst/>
                          <a:latin typeface="微軟正黑體" panose="020B0604030504040204" pitchFamily="34" charset="-120"/>
                          <a:ea typeface="微軟正黑體" panose="020B0604030504040204" pitchFamily="34" charset="-120"/>
                        </a:rPr>
                        <a:t>□僅於寒假</a:t>
                      </a:r>
                      <a:endParaRPr lang="zh-TW" sz="1600" kern="100" dirty="0">
                        <a:effectLst/>
                        <a:latin typeface="微軟正黑體" panose="020B0604030504040204" pitchFamily="34" charset="-120"/>
                        <a:ea typeface="微軟正黑體" panose="020B0604030504040204" pitchFamily="34" charset="-120"/>
                      </a:endParaRPr>
                    </a:p>
                    <a:p>
                      <a:pPr marL="152400" indent="-152400" algn="just">
                        <a:spcAft>
                          <a:spcPts val="0"/>
                        </a:spcAft>
                      </a:pPr>
                      <a:r>
                        <a:rPr lang="zh-TW" sz="1600" kern="0" dirty="0">
                          <a:effectLst/>
                          <a:latin typeface="微軟正黑體" panose="020B0604030504040204" pitchFamily="34" charset="-120"/>
                          <a:ea typeface="微軟正黑體" panose="020B0604030504040204" pitchFamily="34" charset="-120"/>
                        </a:rPr>
                        <a:t>□僅於暑假</a:t>
                      </a:r>
                      <a:endParaRPr lang="zh-TW" sz="1600" kern="100" dirty="0">
                        <a:effectLst/>
                        <a:latin typeface="微軟正黑體" panose="020B0604030504040204" pitchFamily="34" charset="-120"/>
                        <a:ea typeface="微軟正黑體" panose="020B0604030504040204" pitchFamily="34" charset="-120"/>
                      </a:endParaRPr>
                    </a:p>
                    <a:p>
                      <a:pPr algn="just">
                        <a:spcAft>
                          <a:spcPts val="0"/>
                        </a:spcAft>
                      </a:pPr>
                      <a:r>
                        <a:rPr lang="zh-TW" sz="1600" kern="100" dirty="0">
                          <a:effectLst/>
                          <a:latin typeface="微軟正黑體" panose="020B0604030504040204" pitchFamily="34" charset="-120"/>
                          <a:ea typeface="微軟正黑體" panose="020B0604030504040204" pitchFamily="34" charset="-120"/>
                        </a:rPr>
                        <a:t>□全學期全部學分實習</a:t>
                      </a:r>
                    </a:p>
                    <a:p>
                      <a:pPr marL="152400" indent="-152400" algn="just">
                        <a:spcAft>
                          <a:spcPts val="0"/>
                        </a:spcAft>
                      </a:pPr>
                      <a:r>
                        <a:rPr lang="zh-TW" sz="1600" kern="0" dirty="0">
                          <a:effectLst/>
                          <a:latin typeface="微軟正黑體" panose="020B0604030504040204" pitchFamily="34" charset="-120"/>
                          <a:ea typeface="微軟正黑體" panose="020B0604030504040204" pitchFamily="34" charset="-120"/>
                        </a:rPr>
                        <a:t>□其他</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xmlns="" val="1821973642"/>
                  </a:ext>
                </a:extLst>
              </a:tr>
              <a:tr h="1422084">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a:effectLst/>
                          <a:latin typeface="微軟正黑體" panose="020B0604030504040204" pitchFamily="34" charset="-120"/>
                          <a:ea typeface="微軟正黑體" panose="020B0604030504040204" pitchFamily="34" charset="-120"/>
                        </a:rPr>
                        <a:t> </a:t>
                      </a:r>
                      <a:endParaRPr lang="zh-TW" sz="1600" kern="10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a:t>
                      </a:r>
                      <a:r>
                        <a:rPr lang="zh-TW" sz="1600" kern="0" dirty="0">
                          <a:effectLst/>
                          <a:latin typeface="微軟正黑體" panose="020B0604030504040204" pitchFamily="34" charset="-120"/>
                          <a:ea typeface="微軟正黑體" panose="020B0604030504040204" pitchFamily="34" charset="-120"/>
                        </a:rPr>
                        <a:t>是</a:t>
                      </a:r>
                      <a:endParaRPr lang="zh-TW" sz="1600" kern="100" dirty="0">
                        <a:effectLst/>
                        <a:latin typeface="微軟正黑體" panose="020B0604030504040204" pitchFamily="34" charset="-120"/>
                        <a:ea typeface="微軟正黑體" panose="020B0604030504040204" pitchFamily="34" charset="-120"/>
                      </a:endParaRPr>
                    </a:p>
                    <a:p>
                      <a:pPr algn="ctr">
                        <a:spcAft>
                          <a:spcPts val="0"/>
                        </a:spcAft>
                      </a:pPr>
                      <a:r>
                        <a:rPr lang="en-US" sz="1600" kern="0" dirty="0">
                          <a:effectLst/>
                          <a:latin typeface="微軟正黑體" panose="020B0604030504040204" pitchFamily="34" charset="-120"/>
                          <a:ea typeface="微軟正黑體" panose="020B0604030504040204" pitchFamily="34" charset="-120"/>
                        </a:rPr>
                        <a:t>□</a:t>
                      </a:r>
                      <a:r>
                        <a:rPr lang="zh-TW" sz="1600" kern="0" dirty="0">
                          <a:effectLst/>
                          <a:latin typeface="微軟正黑體" panose="020B0604030504040204" pitchFamily="34" charset="-120"/>
                          <a:ea typeface="微軟正黑體" panose="020B0604030504040204" pitchFamily="34" charset="-120"/>
                        </a:rPr>
                        <a:t>否</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ctr">
                        <a:spcAft>
                          <a:spcPts val="0"/>
                        </a:spcAft>
                      </a:pPr>
                      <a:r>
                        <a:rPr lang="en-US" sz="1600" kern="0" dirty="0">
                          <a:effectLst/>
                          <a:latin typeface="微軟正黑體" panose="020B0604030504040204" pitchFamily="34" charset="-120"/>
                          <a:ea typeface="微軟正黑體" panose="020B0604030504040204" pitchFamily="34" charset="-120"/>
                        </a:rPr>
                        <a:t> </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spcAft>
                          <a:spcPts val="0"/>
                        </a:spcAft>
                      </a:pPr>
                      <a:r>
                        <a:rPr lang="zh-TW" sz="1600" kern="0" dirty="0" smtClean="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政府機構</a:t>
                      </a:r>
                    </a:p>
                    <a:p>
                      <a:pPr>
                        <a:spcAft>
                          <a:spcPts val="0"/>
                        </a:spcAft>
                      </a:pPr>
                      <a:r>
                        <a:rPr lang="zh-TW" sz="1600" kern="0" dirty="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企業機構</a:t>
                      </a:r>
                    </a:p>
                    <a:p>
                      <a:pPr>
                        <a:spcAft>
                          <a:spcPts val="0"/>
                        </a:spcAft>
                      </a:pPr>
                      <a:r>
                        <a:rPr lang="zh-TW" sz="1600" kern="0" dirty="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其他機構</a:t>
                      </a:r>
                    </a:p>
                    <a:p>
                      <a:pPr>
                        <a:spcAft>
                          <a:spcPts val="0"/>
                        </a:spcAft>
                      </a:pPr>
                      <a:r>
                        <a:rPr lang="zh-TW" sz="1600" kern="0" dirty="0">
                          <a:effectLst/>
                          <a:latin typeface="微軟正黑體" panose="020B0604030504040204" pitchFamily="34" charset="-120"/>
                          <a:ea typeface="微軟正黑體" panose="020B0604030504040204" pitchFamily="34" charset="-120"/>
                        </a:rPr>
                        <a:t>□</a:t>
                      </a:r>
                      <a:r>
                        <a:rPr lang="zh-TW" sz="1600" kern="100" dirty="0">
                          <a:effectLst/>
                          <a:latin typeface="微軟正黑體" panose="020B0604030504040204" pitchFamily="34" charset="-120"/>
                          <a:ea typeface="微軟正黑體" panose="020B0604030504040204" pitchFamily="34" charset="-120"/>
                        </a:rPr>
                        <a:t>學校附屬機構實習</a:t>
                      </a: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pPr algn="just">
                        <a:spcAft>
                          <a:spcPts val="0"/>
                        </a:spcAft>
                      </a:pPr>
                      <a:r>
                        <a:rPr lang="en-US" sz="1600" b="1" kern="0" dirty="0">
                          <a:solidFill>
                            <a:srgbClr val="FF0000"/>
                          </a:solidFill>
                          <a:effectLst/>
                          <a:latin typeface="微軟正黑體" panose="020B0604030504040204" pitchFamily="34" charset="-120"/>
                          <a:ea typeface="微軟正黑體" panose="020B0604030504040204" pitchFamily="34" charset="-120"/>
                        </a:rPr>
                        <a:t> </a:t>
                      </a:r>
                      <a:endParaRPr lang="zh-TW" sz="1600" b="1" kern="100" dirty="0">
                        <a:solidFill>
                          <a:srgbClr val="FF0000"/>
                        </a:solidFill>
                        <a:effectLst/>
                        <a:latin typeface="微軟正黑體" panose="020B0604030504040204" pitchFamily="34" charset="-120"/>
                        <a:ea typeface="微軟正黑體" panose="020B0604030504040204" pitchFamily="34" charset="-120"/>
                      </a:endParaRPr>
                    </a:p>
                  </a:txBody>
                  <a:tcPr marL="15105" marR="15105"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FFFF00"/>
                    </a:solidFill>
                  </a:tcPr>
                </a:tc>
                <a:tc>
                  <a:txBody>
                    <a:bodyPr/>
                    <a:lstStyle/>
                    <a:p>
                      <a:pPr algn="just">
                        <a:spcAft>
                          <a:spcPts val="0"/>
                        </a:spcAft>
                      </a:pPr>
                      <a:r>
                        <a:rPr lang="zh-TW" sz="1600" kern="0" dirty="0">
                          <a:effectLst/>
                          <a:latin typeface="微軟正黑體" panose="020B0604030504040204" pitchFamily="34" charset="-120"/>
                          <a:ea typeface="微軟正黑體" panose="020B0604030504040204" pitchFamily="34" charset="-120"/>
                        </a:rPr>
                        <a:t>□有合約</a:t>
                      </a:r>
                      <a:endParaRPr lang="zh-TW" sz="1600" kern="100" dirty="0">
                        <a:effectLst/>
                        <a:latin typeface="微軟正黑體" panose="020B0604030504040204" pitchFamily="34" charset="-120"/>
                        <a:ea typeface="微軟正黑體" panose="020B0604030504040204" pitchFamily="34" charset="-120"/>
                      </a:endParaRPr>
                    </a:p>
                    <a:p>
                      <a:pPr algn="just">
                        <a:spcAft>
                          <a:spcPts val="0"/>
                        </a:spcAft>
                      </a:pPr>
                      <a:r>
                        <a:rPr lang="zh-TW" sz="1600" kern="0" dirty="0">
                          <a:effectLst/>
                          <a:latin typeface="微軟正黑體" panose="020B0604030504040204" pitchFamily="34" charset="-120"/>
                          <a:ea typeface="微軟正黑體" panose="020B0604030504040204" pitchFamily="34" charset="-120"/>
                        </a:rPr>
                        <a:t>□有公函</a:t>
                      </a:r>
                      <a:endParaRPr lang="zh-TW" sz="1600" kern="100" dirty="0">
                        <a:effectLst/>
                        <a:latin typeface="微軟正黑體" panose="020B0604030504040204" pitchFamily="34" charset="-120"/>
                        <a:ea typeface="微軟正黑體" panose="020B0604030504040204" pitchFamily="34" charset="-120"/>
                      </a:endParaRPr>
                    </a:p>
                    <a:p>
                      <a:pPr algn="just">
                        <a:spcAft>
                          <a:spcPts val="0"/>
                        </a:spcAft>
                      </a:pPr>
                      <a:r>
                        <a:rPr lang="zh-TW" sz="1600" kern="0" dirty="0">
                          <a:effectLst/>
                          <a:latin typeface="微軟正黑體" panose="020B0604030504040204" pitchFamily="34" charset="-120"/>
                          <a:ea typeface="微軟正黑體" panose="020B0604030504040204" pitchFamily="34" charset="-120"/>
                        </a:rPr>
                        <a:t>□其他</a:t>
                      </a:r>
                      <a:endParaRPr lang="zh-TW" sz="1600" kern="100" dirty="0">
                        <a:effectLst/>
                        <a:latin typeface="微軟正黑體" panose="020B0604030504040204" pitchFamily="34" charset="-120"/>
                        <a:ea typeface="微軟正黑體" panose="020B0604030504040204" pitchFamily="34" charset="-120"/>
                      </a:endParaRPr>
                    </a:p>
                    <a:p>
                      <a:pPr algn="just">
                        <a:spcAft>
                          <a:spcPts val="0"/>
                        </a:spcAft>
                      </a:pPr>
                      <a:r>
                        <a:rPr lang="zh-TW" sz="1600" kern="0" dirty="0">
                          <a:effectLst/>
                          <a:latin typeface="微軟正黑體" panose="020B0604030504040204" pitchFamily="34" charset="-120"/>
                          <a:ea typeface="微軟正黑體" panose="020B0604030504040204" pitchFamily="34" charset="-120"/>
                        </a:rPr>
                        <a:t>□無</a:t>
                      </a:r>
                      <a:endParaRPr lang="zh-TW" sz="1600" kern="100" dirty="0">
                        <a:effectLst/>
                        <a:latin typeface="微軟正黑體" panose="020B0604030504040204" pitchFamily="34" charset="-120"/>
                        <a:ea typeface="微軟正黑體" panose="020B0604030504040204" pitchFamily="34" charset="-120"/>
                      </a:endParaRPr>
                    </a:p>
                  </a:txBody>
                  <a:tcPr marL="15105" marR="15105"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999168027"/>
                  </a:ext>
                </a:extLst>
              </a:tr>
            </a:tbl>
          </a:graphicData>
        </a:graphic>
      </p:graphicFrame>
      <p:sp>
        <p:nvSpPr>
          <p:cNvPr id="11" name="文本框 13"/>
          <p:cNvSpPr txBox="1"/>
          <p:nvPr/>
        </p:nvSpPr>
        <p:spPr>
          <a:xfrm>
            <a:off x="214390" y="238519"/>
            <a:ext cx="823833" cy="707886"/>
          </a:xfrm>
          <a:prstGeom prst="rect">
            <a:avLst/>
          </a:prstGeom>
          <a:noFill/>
        </p:spPr>
        <p:txBody>
          <a:bodyPr wrap="square" rtlCol="0" anchor="ctr">
            <a:spAutoFit/>
          </a:bodyPr>
          <a:lstStyle/>
          <a:p>
            <a:pPr algn="ctr"/>
            <a:r>
              <a:rPr lang="en-US" altLang="zh-CN" sz="4000" dirty="0" smtClean="0">
                <a:solidFill>
                  <a:schemeClr val="bg1"/>
                </a:solidFill>
                <a:latin typeface="微軟正黑體" panose="020B0604030504040204" pitchFamily="34" charset="-120"/>
                <a:ea typeface="微軟正黑體" panose="020B0604030504040204" pitchFamily="34" charset="-120"/>
              </a:rPr>
              <a:t>10</a:t>
            </a:r>
            <a:endParaRPr lang="zh-CN" altLang="en-US" sz="4000" dirty="0">
              <a:solidFill>
                <a:schemeClr val="bg1"/>
              </a:solidFill>
              <a:latin typeface="微軟正黑體" panose="020B0604030504040204" pitchFamily="34" charset="-120"/>
              <a:ea typeface="微軟正黑體" panose="020B0604030504040204" pitchFamily="34" charset="-120"/>
            </a:endParaRPr>
          </a:p>
        </p:txBody>
      </p:sp>
      <p:sp>
        <p:nvSpPr>
          <p:cNvPr id="13" name="圓角矩形 12"/>
          <p:cNvSpPr/>
          <p:nvPr/>
        </p:nvSpPr>
        <p:spPr>
          <a:xfrm>
            <a:off x="107047" y="3798916"/>
            <a:ext cx="5608007" cy="1014153"/>
          </a:xfrm>
          <a:prstGeom prst="roundRect">
            <a:avLst/>
          </a:prstGeom>
          <a:noFill/>
          <a:ln w="63500">
            <a:solidFill>
              <a:srgbClr val="FF0000">
                <a:alpha val="40000"/>
              </a:srgbClr>
            </a:solidFill>
          </a:ln>
          <a:effectLst>
            <a:glow rad="228600">
              <a:srgbClr val="FF00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282490781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表格 6"/>
          <p:cNvGraphicFramePr>
            <a:graphicFrameLocks noGrp="1"/>
          </p:cNvGraphicFramePr>
          <p:nvPr>
            <p:extLst>
              <p:ext uri="{D42A27DB-BD31-4B8C-83A1-F6EECF244321}">
                <p14:modId xmlns:p14="http://schemas.microsoft.com/office/powerpoint/2010/main" val="2486622465"/>
              </p:ext>
            </p:extLst>
          </p:nvPr>
        </p:nvGraphicFramePr>
        <p:xfrm>
          <a:off x="287246" y="1113724"/>
          <a:ext cx="11628528" cy="5242627"/>
        </p:xfrm>
        <a:graphic>
          <a:graphicData uri="http://schemas.openxmlformats.org/drawingml/2006/table">
            <a:tbl>
              <a:tblPr>
                <a:tableStyleId>{5940675A-B579-460E-94D1-54222C63F5DA}</a:tableStyleId>
              </a:tblPr>
              <a:tblGrid>
                <a:gridCol w="1572252">
                  <a:extLst>
                    <a:ext uri="{9D8B030D-6E8A-4147-A177-3AD203B41FA5}">
                      <a16:colId xmlns:a16="http://schemas.microsoft.com/office/drawing/2014/main" xmlns="" val="2357470534"/>
                    </a:ext>
                  </a:extLst>
                </a:gridCol>
                <a:gridCol w="1204544">
                  <a:extLst>
                    <a:ext uri="{9D8B030D-6E8A-4147-A177-3AD203B41FA5}">
                      <a16:colId xmlns:a16="http://schemas.microsoft.com/office/drawing/2014/main" xmlns="" val="18126132"/>
                    </a:ext>
                  </a:extLst>
                </a:gridCol>
                <a:gridCol w="1123142">
                  <a:extLst>
                    <a:ext uri="{9D8B030D-6E8A-4147-A177-3AD203B41FA5}">
                      <a16:colId xmlns:a16="http://schemas.microsoft.com/office/drawing/2014/main" xmlns="" val="2244112816"/>
                    </a:ext>
                  </a:extLst>
                </a:gridCol>
                <a:gridCol w="673574">
                  <a:extLst>
                    <a:ext uri="{9D8B030D-6E8A-4147-A177-3AD203B41FA5}">
                      <a16:colId xmlns:a16="http://schemas.microsoft.com/office/drawing/2014/main" xmlns="" val="1711899757"/>
                    </a:ext>
                  </a:extLst>
                </a:gridCol>
                <a:gridCol w="705853">
                  <a:extLst>
                    <a:ext uri="{9D8B030D-6E8A-4147-A177-3AD203B41FA5}">
                      <a16:colId xmlns:a16="http://schemas.microsoft.com/office/drawing/2014/main" xmlns="" val="157823992"/>
                    </a:ext>
                  </a:extLst>
                </a:gridCol>
                <a:gridCol w="753978">
                  <a:extLst>
                    <a:ext uri="{9D8B030D-6E8A-4147-A177-3AD203B41FA5}">
                      <a16:colId xmlns:a16="http://schemas.microsoft.com/office/drawing/2014/main" xmlns="" val="3760531086"/>
                    </a:ext>
                  </a:extLst>
                </a:gridCol>
                <a:gridCol w="705853">
                  <a:extLst>
                    <a:ext uri="{9D8B030D-6E8A-4147-A177-3AD203B41FA5}">
                      <a16:colId xmlns:a16="http://schemas.microsoft.com/office/drawing/2014/main" xmlns="" val="34202097"/>
                    </a:ext>
                  </a:extLst>
                </a:gridCol>
                <a:gridCol w="561474">
                  <a:extLst>
                    <a:ext uri="{9D8B030D-6E8A-4147-A177-3AD203B41FA5}">
                      <a16:colId xmlns:a16="http://schemas.microsoft.com/office/drawing/2014/main" xmlns="" val="1013813864"/>
                    </a:ext>
                  </a:extLst>
                </a:gridCol>
                <a:gridCol w="1042737">
                  <a:extLst>
                    <a:ext uri="{9D8B030D-6E8A-4147-A177-3AD203B41FA5}">
                      <a16:colId xmlns:a16="http://schemas.microsoft.com/office/drawing/2014/main" xmlns="" val="110103449"/>
                    </a:ext>
                  </a:extLst>
                </a:gridCol>
                <a:gridCol w="1090863">
                  <a:extLst>
                    <a:ext uri="{9D8B030D-6E8A-4147-A177-3AD203B41FA5}">
                      <a16:colId xmlns:a16="http://schemas.microsoft.com/office/drawing/2014/main" xmlns="" val="2172611007"/>
                    </a:ext>
                  </a:extLst>
                </a:gridCol>
                <a:gridCol w="1074821">
                  <a:extLst>
                    <a:ext uri="{9D8B030D-6E8A-4147-A177-3AD203B41FA5}">
                      <a16:colId xmlns:a16="http://schemas.microsoft.com/office/drawing/2014/main" xmlns="" val="1714878108"/>
                    </a:ext>
                  </a:extLst>
                </a:gridCol>
                <a:gridCol w="1119437">
                  <a:extLst>
                    <a:ext uri="{9D8B030D-6E8A-4147-A177-3AD203B41FA5}">
                      <a16:colId xmlns:a16="http://schemas.microsoft.com/office/drawing/2014/main" xmlns="" val="3028837500"/>
                    </a:ext>
                  </a:extLst>
                </a:gridCol>
              </a:tblGrid>
              <a:tr h="1310657">
                <a:tc rowSpan="3">
                  <a:txBody>
                    <a:bodyPr/>
                    <a:lstStyle/>
                    <a:p>
                      <a:pPr algn="ctr">
                        <a:spcAft>
                          <a:spcPts val="0"/>
                        </a:spcAft>
                      </a:pPr>
                      <a:r>
                        <a:rPr lang="zh-TW" sz="1800" b="1" kern="100">
                          <a:solidFill>
                            <a:srgbClr val="FF0000"/>
                          </a:solidFill>
                          <a:effectLst/>
                          <a:latin typeface="微軟正黑體" panose="020B0604030504040204" pitchFamily="34" charset="-120"/>
                          <a:ea typeface="微軟正黑體" panose="020B0604030504040204" pitchFamily="34" charset="-120"/>
                        </a:rPr>
                        <a:t>學生事務與輔導經費總額</a:t>
                      </a:r>
                      <a:r>
                        <a:rPr lang="en-US" sz="1800" b="1" kern="100">
                          <a:solidFill>
                            <a:srgbClr val="FF0000"/>
                          </a:solidFill>
                          <a:effectLst/>
                          <a:latin typeface="微軟正黑體" panose="020B0604030504040204" pitchFamily="34" charset="-120"/>
                          <a:ea typeface="微軟正黑體" panose="020B0604030504040204" pitchFamily="34" charset="-120"/>
                        </a:rPr>
                        <a:t>(</a:t>
                      </a:r>
                      <a:r>
                        <a:rPr lang="zh-TW" sz="1800" b="1" kern="100">
                          <a:solidFill>
                            <a:srgbClr val="FF0000"/>
                          </a:solidFill>
                          <a:effectLst/>
                          <a:latin typeface="微軟正黑體" panose="020B0604030504040204" pitchFamily="34" charset="-120"/>
                          <a:ea typeface="微軟正黑體" panose="020B0604030504040204" pitchFamily="34" charset="-120"/>
                        </a:rPr>
                        <a:t>元</a:t>
                      </a:r>
                      <a:r>
                        <a:rPr lang="en-US" sz="1800" b="1" kern="100">
                          <a:solidFill>
                            <a:srgbClr val="FF0000"/>
                          </a:solidFill>
                          <a:effectLst/>
                          <a:latin typeface="微軟正黑體" panose="020B0604030504040204" pitchFamily="34" charset="-120"/>
                          <a:ea typeface="微軟正黑體" panose="020B0604030504040204" pitchFamily="34" charset="-120"/>
                        </a:rPr>
                        <a:t>)</a:t>
                      </a:r>
                      <a:endParaRPr lang="zh-TW" sz="1800" b="1" kern="100">
                        <a:solidFill>
                          <a:srgbClr val="FF0000"/>
                        </a:solidFill>
                        <a:effectLst/>
                        <a:latin typeface="微軟正黑體" panose="020B0604030504040204" pitchFamily="34" charset="-120"/>
                        <a:ea typeface="微軟正黑體" panose="020B0604030504040204" pitchFamily="34" charset="-120"/>
                      </a:endParaRPr>
                    </a:p>
                  </a:txBody>
                  <a:tcPr marL="17780" marR="17780"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gridSpan="2">
                  <a:txBody>
                    <a:bodyPr/>
                    <a:lstStyle/>
                    <a:p>
                      <a:pPr algn="ctr">
                        <a:spcAft>
                          <a:spcPts val="0"/>
                        </a:spcAft>
                      </a:pPr>
                      <a:r>
                        <a:rPr lang="zh-TW" sz="1800" b="1" kern="100">
                          <a:solidFill>
                            <a:srgbClr val="FF0000"/>
                          </a:solidFill>
                          <a:effectLst/>
                          <a:latin typeface="微軟正黑體" panose="020B0604030504040204" pitchFamily="34" charset="-120"/>
                          <a:ea typeface="微軟正黑體" panose="020B0604030504040204" pitchFamily="34" charset="-120"/>
                        </a:rPr>
                        <a:t>學生獎助學金總額</a:t>
                      </a:r>
                      <a:r>
                        <a:rPr lang="en-US" sz="1800" b="1" kern="100">
                          <a:solidFill>
                            <a:srgbClr val="FF0000"/>
                          </a:solidFill>
                          <a:effectLst/>
                          <a:latin typeface="微軟正黑體" panose="020B0604030504040204" pitchFamily="34" charset="-120"/>
                          <a:ea typeface="微軟正黑體" panose="020B0604030504040204" pitchFamily="34" charset="-120"/>
                        </a:rPr>
                        <a:t>(</a:t>
                      </a:r>
                      <a:r>
                        <a:rPr lang="zh-TW" sz="1800" b="1" kern="100">
                          <a:solidFill>
                            <a:srgbClr val="FF0000"/>
                          </a:solidFill>
                          <a:effectLst/>
                          <a:latin typeface="微軟正黑體" panose="020B0604030504040204" pitchFamily="34" charset="-120"/>
                          <a:ea typeface="微軟正黑體" panose="020B0604030504040204" pitchFamily="34" charset="-120"/>
                        </a:rPr>
                        <a:t>元</a:t>
                      </a:r>
                      <a:r>
                        <a:rPr lang="en-US" sz="1800" b="1" kern="100">
                          <a:solidFill>
                            <a:srgbClr val="FF0000"/>
                          </a:solidFill>
                          <a:effectLst/>
                          <a:latin typeface="微軟正黑體" panose="020B0604030504040204" pitchFamily="34" charset="-120"/>
                          <a:ea typeface="微軟正黑體" panose="020B0604030504040204" pitchFamily="34" charset="-120"/>
                        </a:rPr>
                        <a:t>)</a:t>
                      </a:r>
                      <a:endParaRPr lang="zh-TW" sz="1800" b="1" kern="100">
                        <a:solidFill>
                          <a:srgbClr val="FF0000"/>
                        </a:solidFill>
                        <a:effectLst/>
                        <a:latin typeface="微軟正黑體" panose="020B0604030504040204" pitchFamily="34" charset="-120"/>
                        <a:ea typeface="微軟正黑體" panose="020B0604030504040204" pitchFamily="34" charset="-120"/>
                      </a:endParaRPr>
                    </a:p>
                  </a:txBody>
                  <a:tcPr marL="17780" marR="17780" marT="0" marB="0" anchor="ctr">
                    <a:lnT w="38100" cap="flat" cmpd="sng" algn="ctr">
                      <a:solidFill>
                        <a:schemeClr val="tx1"/>
                      </a:solidFill>
                      <a:prstDash val="solid"/>
                      <a:round/>
                      <a:headEnd type="none" w="med" len="med"/>
                      <a:tailEnd type="none" w="med" len="med"/>
                    </a:lnT>
                    <a:solidFill>
                      <a:srgbClr val="FFFF00"/>
                    </a:solidFill>
                  </a:tcPr>
                </a:tc>
                <a:tc hMerge="1">
                  <a:txBody>
                    <a:bodyPr/>
                    <a:lstStyle/>
                    <a:p>
                      <a:endParaRPr lang="zh-TW" altLang="en-US"/>
                    </a:p>
                  </a:txBody>
                  <a:tcPr/>
                </a:tc>
                <a:tc rowSpan="3">
                  <a:txBody>
                    <a:bodyPr/>
                    <a:lstStyle/>
                    <a:p>
                      <a:pPr algn="ctr">
                        <a:spcAft>
                          <a:spcPts val="0"/>
                        </a:spcAft>
                      </a:pPr>
                      <a:r>
                        <a:rPr lang="zh-TW" sz="1800" b="1" kern="100">
                          <a:solidFill>
                            <a:srgbClr val="FF0000"/>
                          </a:solidFill>
                          <a:effectLst/>
                          <a:latin typeface="微軟正黑體" panose="020B0604030504040204" pitchFamily="34" charset="-120"/>
                          <a:ea typeface="微軟正黑體" panose="020B0604030504040204" pitchFamily="34" charset="-120"/>
                        </a:rPr>
                        <a:t>工讀人數</a:t>
                      </a:r>
                    </a:p>
                  </a:txBody>
                  <a:tcPr marL="17780" marR="177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3">
                  <a:txBody>
                    <a:bodyPr/>
                    <a:lstStyle/>
                    <a:p>
                      <a:pPr algn="ctr">
                        <a:spcAft>
                          <a:spcPts val="0"/>
                        </a:spcAft>
                      </a:pPr>
                      <a:r>
                        <a:rPr lang="zh-TW" sz="1800" b="1" kern="100">
                          <a:solidFill>
                            <a:srgbClr val="FF0000"/>
                          </a:solidFill>
                          <a:effectLst/>
                          <a:latin typeface="微軟正黑體" panose="020B0604030504040204" pitchFamily="34" charset="-120"/>
                          <a:ea typeface="微軟正黑體" panose="020B0604030504040204" pitchFamily="34" charset="-120"/>
                        </a:rPr>
                        <a:t>工讀時數</a:t>
                      </a:r>
                    </a:p>
                  </a:txBody>
                  <a:tcPr marL="17780" marR="177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gridSpan="3">
                  <a:txBody>
                    <a:bodyPr/>
                    <a:lstStyle/>
                    <a:p>
                      <a:pPr indent="152400" algn="ctr">
                        <a:spcAft>
                          <a:spcPts val="0"/>
                        </a:spcAft>
                      </a:pPr>
                      <a:r>
                        <a:rPr lang="zh-TW" sz="1800" b="1" kern="100">
                          <a:solidFill>
                            <a:srgbClr val="FF0000"/>
                          </a:solidFill>
                          <a:effectLst/>
                          <a:latin typeface="微軟正黑體" panose="020B0604030504040204" pitchFamily="34" charset="-120"/>
                          <a:ea typeface="微軟正黑體" panose="020B0604030504040204" pitchFamily="34" charset="-120"/>
                        </a:rPr>
                        <a:t>工讀助學金</a:t>
                      </a:r>
                      <a:r>
                        <a:rPr lang="en-US" sz="1800" b="1" kern="100">
                          <a:solidFill>
                            <a:srgbClr val="FF0000"/>
                          </a:solidFill>
                          <a:effectLst/>
                          <a:latin typeface="微軟正黑體" panose="020B0604030504040204" pitchFamily="34" charset="-120"/>
                          <a:ea typeface="微軟正黑體" panose="020B0604030504040204" pitchFamily="34" charset="-120"/>
                        </a:rPr>
                        <a:t>(</a:t>
                      </a:r>
                      <a:r>
                        <a:rPr lang="zh-TW" sz="1800" b="1" kern="100">
                          <a:solidFill>
                            <a:srgbClr val="FF0000"/>
                          </a:solidFill>
                          <a:effectLst/>
                          <a:latin typeface="微軟正黑體" panose="020B0604030504040204" pitchFamily="34" charset="-120"/>
                          <a:ea typeface="微軟正黑體" panose="020B0604030504040204" pitchFamily="34" charset="-120"/>
                        </a:rPr>
                        <a:t>元</a:t>
                      </a:r>
                      <a:r>
                        <a:rPr lang="en-US" sz="1800" b="1" kern="100">
                          <a:solidFill>
                            <a:srgbClr val="FF0000"/>
                          </a:solidFill>
                          <a:effectLst/>
                          <a:latin typeface="微軟正黑體" panose="020B0604030504040204" pitchFamily="34" charset="-120"/>
                          <a:ea typeface="微軟正黑體" panose="020B0604030504040204" pitchFamily="34" charset="-120"/>
                        </a:rPr>
                        <a:t>)</a:t>
                      </a:r>
                      <a:endParaRPr lang="zh-TW" sz="1800" b="1" kern="100">
                        <a:solidFill>
                          <a:srgbClr val="FF0000"/>
                        </a:solidFill>
                        <a:effectLst/>
                        <a:latin typeface="微軟正黑體" panose="020B0604030504040204" pitchFamily="34" charset="-120"/>
                        <a:ea typeface="微軟正黑體" panose="020B0604030504040204" pitchFamily="34" charset="-120"/>
                      </a:endParaRPr>
                    </a:p>
                  </a:txBody>
                  <a:tcPr marL="17780" marR="17780" marT="0" marB="0" anchor="ctr">
                    <a:lnT w="38100" cap="flat" cmpd="sng" algn="ctr">
                      <a:solidFill>
                        <a:schemeClr val="tx1"/>
                      </a:solidFill>
                      <a:prstDash val="solid"/>
                      <a:round/>
                      <a:headEnd type="none" w="med" len="med"/>
                      <a:tailEnd type="none" w="med" len="med"/>
                    </a:lnT>
                    <a:solidFill>
                      <a:srgbClr val="FFFF00"/>
                    </a:solidFill>
                  </a:tcPr>
                </a:tc>
                <a:tc hMerge="1">
                  <a:txBody>
                    <a:bodyPr/>
                    <a:lstStyle/>
                    <a:p>
                      <a:endParaRPr lang="zh-TW" altLang="en-US"/>
                    </a:p>
                  </a:txBody>
                  <a:tcPr/>
                </a:tc>
                <a:tc hMerge="1">
                  <a:txBody>
                    <a:bodyPr/>
                    <a:lstStyle/>
                    <a:p>
                      <a:endParaRPr lang="zh-TW" altLang="en-US"/>
                    </a:p>
                  </a:txBody>
                  <a:tcPr/>
                </a:tc>
                <a:tc gridSpan="4">
                  <a:txBody>
                    <a:bodyPr/>
                    <a:lstStyle/>
                    <a:p>
                      <a:pPr indent="152400" algn="ctr">
                        <a:spcAft>
                          <a:spcPts val="0"/>
                        </a:spcAft>
                      </a:pPr>
                      <a:r>
                        <a:rPr lang="zh-TW" sz="1800" b="1" kern="100">
                          <a:solidFill>
                            <a:srgbClr val="FF0000"/>
                          </a:solidFill>
                          <a:effectLst/>
                          <a:latin typeface="微軟正黑體" panose="020B0604030504040204" pitchFamily="34" charset="-120"/>
                          <a:ea typeface="微軟正黑體" panose="020B0604030504040204" pitchFamily="34" charset="-120"/>
                        </a:rPr>
                        <a:t>助學貸款</a:t>
                      </a:r>
                    </a:p>
                  </a:txBody>
                  <a:tcPr marL="17780" marR="17780"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solidFill>
                      <a:srgbClr val="FFFF00"/>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xmlns="" val="947798013"/>
                  </a:ext>
                </a:extLst>
              </a:tr>
              <a:tr h="1965985">
                <a:tc vMerge="1">
                  <a:txBody>
                    <a:bodyPr/>
                    <a:lstStyle/>
                    <a:p>
                      <a:endParaRPr lang="zh-TW" altLang="en-US"/>
                    </a:p>
                  </a:txBody>
                  <a:tcPr/>
                </a:tc>
                <a:tc rowSpan="2">
                  <a:txBody>
                    <a:bodyPr/>
                    <a:lstStyle/>
                    <a:p>
                      <a:pPr algn="ctr">
                        <a:spcAft>
                          <a:spcPts val="0"/>
                        </a:spcAft>
                      </a:pPr>
                      <a:r>
                        <a:rPr lang="zh-TW" sz="1800" b="1" kern="100">
                          <a:solidFill>
                            <a:srgbClr val="FF0000"/>
                          </a:solidFill>
                          <a:effectLst/>
                          <a:latin typeface="微軟正黑體" panose="020B0604030504040204" pitchFamily="34" charset="-120"/>
                          <a:ea typeface="微軟正黑體" panose="020B0604030504040204" pitchFamily="34" charset="-120"/>
                        </a:rPr>
                        <a:t>校內金額總數</a:t>
                      </a:r>
                    </a:p>
                  </a:txBody>
                  <a:tcPr marL="17780" marR="17780" marT="0" marB="0" anchor="ctr">
                    <a:lnB w="38100" cap="flat" cmpd="sng" algn="ctr">
                      <a:solidFill>
                        <a:schemeClr val="tx1"/>
                      </a:solidFill>
                      <a:prstDash val="solid"/>
                      <a:round/>
                      <a:headEnd type="none" w="med" len="med"/>
                      <a:tailEnd type="none" w="med" len="med"/>
                    </a:lnB>
                    <a:solidFill>
                      <a:srgbClr val="FFFF00"/>
                    </a:solidFill>
                  </a:tcPr>
                </a:tc>
                <a:tc rowSpan="2">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校外金額總數</a:t>
                      </a:r>
                    </a:p>
                  </a:txBody>
                  <a:tcPr marL="17780" marR="17780" marT="0" marB="0" anchor="ctr">
                    <a:lnB w="38100" cap="flat" cmpd="sng" algn="ctr">
                      <a:solidFill>
                        <a:schemeClr val="tx1"/>
                      </a:solidFill>
                      <a:prstDash val="solid"/>
                      <a:round/>
                      <a:headEnd type="none" w="med" len="med"/>
                      <a:tailEnd type="none" w="med" len="med"/>
                    </a:lnB>
                    <a:solidFill>
                      <a:srgbClr val="FFFF00"/>
                    </a:solidFill>
                  </a:tcPr>
                </a:tc>
                <a:tc vMerge="1">
                  <a:txBody>
                    <a:bodyPr/>
                    <a:lstStyle/>
                    <a:p>
                      <a:endParaRPr lang="zh-TW" altLang="en-US"/>
                    </a:p>
                  </a:txBody>
                  <a:tcPr/>
                </a:tc>
                <a:tc vMerge="1">
                  <a:txBody>
                    <a:bodyPr/>
                    <a:lstStyle/>
                    <a:p>
                      <a:endParaRPr lang="zh-TW" altLang="en-US"/>
                    </a:p>
                  </a:txBody>
                  <a:tcPr/>
                </a:tc>
                <a:tc rowSpan="2">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學校</a:t>
                      </a:r>
                    </a:p>
                  </a:txBody>
                  <a:tcPr marL="17780" marR="17780" marT="0" marB="0" anchor="ctr">
                    <a:lnB w="38100" cap="flat" cmpd="sng" algn="ctr">
                      <a:solidFill>
                        <a:schemeClr val="tx1"/>
                      </a:solidFill>
                      <a:prstDash val="solid"/>
                      <a:round/>
                      <a:headEnd type="none" w="med" len="med"/>
                      <a:tailEnd type="none" w="med" len="med"/>
                    </a:lnB>
                    <a:solidFill>
                      <a:srgbClr val="FFFF00"/>
                    </a:solidFill>
                  </a:tcPr>
                </a:tc>
                <a:tc rowSpan="2">
                  <a:txBody>
                    <a:bodyPr/>
                    <a:lstStyle/>
                    <a:p>
                      <a:pPr algn="ctr">
                        <a:spcAft>
                          <a:spcPts val="0"/>
                        </a:spcAft>
                      </a:pPr>
                      <a:r>
                        <a:rPr lang="zh-TW" sz="1800" b="1" kern="100">
                          <a:solidFill>
                            <a:srgbClr val="FF0000"/>
                          </a:solidFill>
                          <a:effectLst/>
                          <a:latin typeface="微軟正黑體" panose="020B0604030504040204" pitchFamily="34" charset="-120"/>
                          <a:ea typeface="微軟正黑體" panose="020B0604030504040204" pitchFamily="34" charset="-120"/>
                        </a:rPr>
                        <a:t>民間</a:t>
                      </a:r>
                    </a:p>
                  </a:txBody>
                  <a:tcPr marL="17780" marR="17780" marT="0" marB="0" anchor="ctr">
                    <a:lnB w="38100" cap="flat" cmpd="sng" algn="ctr">
                      <a:solidFill>
                        <a:schemeClr val="tx1"/>
                      </a:solidFill>
                      <a:prstDash val="solid"/>
                      <a:round/>
                      <a:headEnd type="none" w="med" len="med"/>
                      <a:tailEnd type="none" w="med" len="med"/>
                    </a:lnB>
                    <a:solidFill>
                      <a:srgbClr val="FFFF00"/>
                    </a:solidFill>
                  </a:tcPr>
                </a:tc>
                <a:tc rowSpan="2">
                  <a:txBody>
                    <a:bodyPr/>
                    <a:lstStyle/>
                    <a:p>
                      <a:pPr algn="ctr">
                        <a:spcAft>
                          <a:spcPts val="0"/>
                        </a:spcAft>
                      </a:pPr>
                      <a:r>
                        <a:rPr lang="zh-TW" sz="1800" b="1" kern="100">
                          <a:solidFill>
                            <a:srgbClr val="FF0000"/>
                          </a:solidFill>
                          <a:effectLst/>
                          <a:latin typeface="微軟正黑體" panose="020B0604030504040204" pitchFamily="34" charset="-120"/>
                          <a:ea typeface="微軟正黑體" panose="020B0604030504040204" pitchFamily="34" charset="-120"/>
                        </a:rPr>
                        <a:t>其他</a:t>
                      </a:r>
                    </a:p>
                  </a:txBody>
                  <a:tcPr marL="17780" marR="17780" marT="0" marB="0" anchor="ctr">
                    <a:lnB w="38100" cap="flat" cmpd="sng" algn="ctr">
                      <a:solidFill>
                        <a:schemeClr val="tx1"/>
                      </a:solidFill>
                      <a:prstDash val="solid"/>
                      <a:round/>
                      <a:headEnd type="none" w="med" len="med"/>
                      <a:tailEnd type="none" w="med" len="med"/>
                    </a:lnB>
                    <a:solidFill>
                      <a:srgbClr val="FFFF00"/>
                    </a:solidFill>
                  </a:tcPr>
                </a:tc>
                <a:tc gridSpan="2">
                  <a:txBody>
                    <a:bodyPr/>
                    <a:lstStyle/>
                    <a:p>
                      <a:pPr algn="ctr">
                        <a:spcAft>
                          <a:spcPts val="0"/>
                        </a:spcAft>
                      </a:pPr>
                      <a:r>
                        <a:rPr lang="zh-TW" sz="1800" b="1" kern="100">
                          <a:solidFill>
                            <a:srgbClr val="FF0000"/>
                          </a:solidFill>
                          <a:effectLst/>
                          <a:latin typeface="微軟正黑體" panose="020B0604030504040204" pitchFamily="34" charset="-120"/>
                          <a:ea typeface="微軟正黑體" panose="020B0604030504040204" pitchFamily="34" charset="-120"/>
                        </a:rPr>
                        <a:t>教育部之就學貸款</a:t>
                      </a:r>
                    </a:p>
                  </a:txBody>
                  <a:tcPr marL="17780" marR="17780" marT="0" marB="0" anchor="ctr">
                    <a:solidFill>
                      <a:srgbClr val="FFFF00"/>
                    </a:solidFill>
                  </a:tcPr>
                </a:tc>
                <a:tc hMerge="1">
                  <a:txBody>
                    <a:bodyPr/>
                    <a:lstStyle/>
                    <a:p>
                      <a:endParaRPr lang="zh-TW" altLang="en-US"/>
                    </a:p>
                  </a:txBody>
                  <a:tcPr/>
                </a:tc>
                <a:tc gridSpan="2">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學校自行</a:t>
                      </a:r>
                      <a:r>
                        <a:rPr lang="zh-TW" sz="1800" b="1" kern="100" dirty="0" smtClean="0">
                          <a:solidFill>
                            <a:srgbClr val="FF0000"/>
                          </a:solidFill>
                          <a:effectLst/>
                          <a:latin typeface="微軟正黑體" panose="020B0604030504040204" pitchFamily="34" charset="-120"/>
                          <a:ea typeface="微軟正黑體" panose="020B0604030504040204" pitchFamily="34" charset="-120"/>
                        </a:rPr>
                        <a:t>辦理</a:t>
                      </a:r>
                      <a:endParaRPr lang="en-US" altLang="zh-TW" sz="1800" b="1" kern="100" dirty="0" smtClean="0">
                        <a:solidFill>
                          <a:srgbClr val="FF0000"/>
                        </a:solidFill>
                        <a:effectLst/>
                        <a:latin typeface="微軟正黑體" panose="020B0604030504040204" pitchFamily="34" charset="-120"/>
                        <a:ea typeface="微軟正黑體" panose="020B0604030504040204" pitchFamily="34" charset="-120"/>
                      </a:endParaRPr>
                    </a:p>
                    <a:p>
                      <a:pPr algn="ctr">
                        <a:spcAft>
                          <a:spcPts val="0"/>
                        </a:spcAft>
                      </a:pPr>
                      <a:r>
                        <a:rPr lang="zh-TW" sz="1800" b="1" kern="100" dirty="0" smtClean="0">
                          <a:solidFill>
                            <a:srgbClr val="FF0000"/>
                          </a:solidFill>
                          <a:effectLst/>
                          <a:latin typeface="微軟正黑體" panose="020B0604030504040204" pitchFamily="34" charset="-120"/>
                          <a:ea typeface="微軟正黑體" panose="020B0604030504040204" pitchFamily="34" charset="-120"/>
                        </a:rPr>
                        <a:t>之</a:t>
                      </a:r>
                      <a:r>
                        <a:rPr lang="zh-TW" sz="1800" b="1" kern="100" dirty="0">
                          <a:solidFill>
                            <a:srgbClr val="FF0000"/>
                          </a:solidFill>
                          <a:effectLst/>
                          <a:latin typeface="微軟正黑體" panose="020B0604030504040204" pitchFamily="34" charset="-120"/>
                          <a:ea typeface="微軟正黑體" panose="020B0604030504040204" pitchFamily="34" charset="-120"/>
                        </a:rPr>
                        <a:t>助學貸款</a:t>
                      </a:r>
                    </a:p>
                  </a:txBody>
                  <a:tcPr marL="17780" marR="17780" marT="0" marB="0" anchor="ctr">
                    <a:lnR w="38100" cap="flat" cmpd="sng" algn="ctr">
                      <a:solidFill>
                        <a:schemeClr val="tx1"/>
                      </a:solidFill>
                      <a:prstDash val="solid"/>
                      <a:round/>
                      <a:headEnd type="none" w="med" len="med"/>
                      <a:tailEnd type="none" w="med" len="med"/>
                    </a:lnR>
                    <a:solidFill>
                      <a:srgbClr val="FFFF00"/>
                    </a:solidFill>
                  </a:tcPr>
                </a:tc>
                <a:tc hMerge="1">
                  <a:txBody>
                    <a:bodyPr/>
                    <a:lstStyle/>
                    <a:p>
                      <a:endParaRPr lang="zh-TW" altLang="en-US"/>
                    </a:p>
                  </a:txBody>
                  <a:tcPr/>
                </a:tc>
                <a:extLst>
                  <a:ext uri="{0D108BD9-81ED-4DB2-BD59-A6C34878D82A}">
                    <a16:rowId xmlns:a16="http://schemas.microsoft.com/office/drawing/2014/main" xmlns="" val="1940827962"/>
                  </a:ext>
                </a:extLst>
              </a:tr>
              <a:tr h="1965985">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人次</a:t>
                      </a:r>
                    </a:p>
                  </a:txBody>
                  <a:tcPr marL="17780" marR="17780" marT="0" marB="0" anchor="ctr">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總金額</a:t>
                      </a:r>
                    </a:p>
                  </a:txBody>
                  <a:tcPr marL="17780" marR="17780" marT="0" marB="0" anchor="ctr">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人次</a:t>
                      </a:r>
                    </a:p>
                  </a:txBody>
                  <a:tcPr marL="17780" marR="17780" marT="0" marB="0" anchor="ctr">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總金額</a:t>
                      </a:r>
                    </a:p>
                  </a:txBody>
                  <a:tcPr marL="17780" marR="17780"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957835284"/>
                  </a:ext>
                </a:extLst>
              </a:tr>
            </a:tbl>
          </a:graphicData>
        </a:graphic>
      </p:graphicFrame>
      <p:sp>
        <p:nvSpPr>
          <p:cNvPr id="2" name="文本占位符 7"/>
          <p:cNvSpPr txBox="1">
            <a:spLocks/>
          </p:cNvSpPr>
          <p:nvPr/>
        </p:nvSpPr>
        <p:spPr>
          <a:xfrm>
            <a:off x="1183490" y="221158"/>
            <a:ext cx="11008510"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3200" dirty="0" smtClean="0">
                <a:solidFill>
                  <a:srgbClr val="FF0000"/>
                </a:solidFill>
              </a:rPr>
              <a:t>刪除</a:t>
            </a:r>
            <a:r>
              <a:rPr lang="zh-TW" altLang="zh-TW" sz="3200" dirty="0">
                <a:solidFill>
                  <a:schemeClr val="accent6">
                    <a:lumMod val="50000"/>
                  </a:schemeClr>
                </a:solidFill>
              </a:rPr>
              <a:t>表</a:t>
            </a:r>
            <a:r>
              <a:rPr lang="en-US" altLang="zh-TW" sz="3200" dirty="0">
                <a:solidFill>
                  <a:schemeClr val="accent6">
                    <a:lumMod val="50000"/>
                  </a:schemeClr>
                </a:solidFill>
              </a:rPr>
              <a:t>7-1 </a:t>
            </a:r>
            <a:r>
              <a:rPr lang="zh-TW" altLang="zh-TW" sz="3200" dirty="0">
                <a:solidFill>
                  <a:schemeClr val="accent6">
                    <a:lumMod val="50000"/>
                  </a:schemeClr>
                </a:solidFill>
              </a:rPr>
              <a:t>非教育部補助之學生事務與輔導經費資料表</a:t>
            </a:r>
            <a:endParaRPr lang="zh-CN" altLang="en-US" sz="32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14390" y="238519"/>
            <a:ext cx="823833" cy="707886"/>
          </a:xfrm>
          <a:prstGeom prst="rect">
            <a:avLst/>
          </a:prstGeom>
          <a:noFill/>
        </p:spPr>
        <p:txBody>
          <a:bodyPr wrap="square" rtlCol="0" anchor="ctr">
            <a:spAutoFit/>
          </a:bodyPr>
          <a:lstStyle/>
          <a:p>
            <a:pPr algn="ctr"/>
            <a:r>
              <a:rPr lang="en-US" altLang="zh-CN" sz="4000" dirty="0" smtClean="0">
                <a:solidFill>
                  <a:schemeClr val="bg1"/>
                </a:solidFill>
                <a:latin typeface="微軟正黑體" panose="020B0604030504040204" pitchFamily="34" charset="-120"/>
                <a:ea typeface="微軟正黑體" panose="020B0604030504040204" pitchFamily="34" charset="-120"/>
              </a:rPr>
              <a:t>11</a:t>
            </a:r>
            <a:endParaRPr lang="zh-CN" altLang="en-US" sz="4000" dirty="0">
              <a:solidFill>
                <a:schemeClr val="bg1"/>
              </a:solidFill>
              <a:latin typeface="微軟正黑體" panose="020B0604030504040204" pitchFamily="34" charset="-120"/>
              <a:ea typeface="微軟正黑體" panose="020B0604030504040204" pitchFamily="34" charset="-120"/>
            </a:endParaRPr>
          </a:p>
        </p:txBody>
      </p:sp>
      <p:cxnSp>
        <p:nvCxnSpPr>
          <p:cNvPr id="12" name="直線接點 11"/>
          <p:cNvCxnSpPr/>
          <p:nvPr/>
        </p:nvCxnSpPr>
        <p:spPr>
          <a:xfrm>
            <a:off x="287246" y="1113724"/>
            <a:ext cx="11628529" cy="5210876"/>
          </a:xfrm>
          <a:prstGeom prst="line">
            <a:avLst/>
          </a:prstGeom>
          <a:ln w="38100"/>
        </p:spPr>
        <p:style>
          <a:lnRef idx="3">
            <a:schemeClr val="dk1"/>
          </a:lnRef>
          <a:fillRef idx="0">
            <a:schemeClr val="dk1"/>
          </a:fillRef>
          <a:effectRef idx="2">
            <a:schemeClr val="dk1"/>
          </a:effectRef>
          <a:fontRef idx="minor">
            <a:schemeClr val="tx1"/>
          </a:fontRef>
        </p:style>
      </p:cxnSp>
      <p:cxnSp>
        <p:nvCxnSpPr>
          <p:cNvPr id="13" name="直線接點 12"/>
          <p:cNvCxnSpPr/>
          <p:nvPr/>
        </p:nvCxnSpPr>
        <p:spPr>
          <a:xfrm flipV="1">
            <a:off x="287246" y="1113726"/>
            <a:ext cx="11599952" cy="5210874"/>
          </a:xfrm>
          <a:prstGeom prst="line">
            <a:avLst/>
          </a:prstGeom>
          <a:ln w="38100"/>
        </p:spPr>
        <p:style>
          <a:lnRef idx="3">
            <a:schemeClr val="dk1"/>
          </a:lnRef>
          <a:fillRef idx="0">
            <a:schemeClr val="dk1"/>
          </a:fillRef>
          <a:effectRef idx="2">
            <a:schemeClr val="dk1"/>
          </a:effectRef>
          <a:fontRef idx="minor">
            <a:schemeClr val="tx1"/>
          </a:fontRef>
        </p:style>
      </p:cxnSp>
      <p:sp>
        <p:nvSpPr>
          <p:cNvPr id="5" name="投影片編號版面配置區 4"/>
          <p:cNvSpPr>
            <a:spLocks noGrp="1"/>
          </p:cNvSpPr>
          <p:nvPr>
            <p:ph type="sldNum" sz="quarter" idx="4"/>
          </p:nvPr>
        </p:nvSpPr>
        <p:spPr/>
        <p:txBody>
          <a:bodyPr/>
          <a:lstStyle/>
          <a:p>
            <a:fld id="{BA36ACD9-F410-4E0C-AA39-2C3CA9F8E6F8}" type="slidenum">
              <a:rPr lang="zh-TW" altLang="en-US" smtClean="0"/>
              <a:t>37</a:t>
            </a:fld>
            <a:endParaRPr lang="zh-TW" altLang="en-US" dirty="0"/>
          </a:p>
        </p:txBody>
      </p:sp>
    </p:spTree>
    <p:extLst>
      <p:ext uri="{BB962C8B-B14F-4D97-AF65-F5344CB8AC3E}">
        <p14:creationId xmlns:p14="http://schemas.microsoft.com/office/powerpoint/2010/main" val="306044593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表格 6"/>
          <p:cNvGraphicFramePr>
            <a:graphicFrameLocks noGrp="1"/>
          </p:cNvGraphicFramePr>
          <p:nvPr>
            <p:extLst>
              <p:ext uri="{D42A27DB-BD31-4B8C-83A1-F6EECF244321}">
                <p14:modId xmlns:p14="http://schemas.microsoft.com/office/powerpoint/2010/main" val="3491444384"/>
              </p:ext>
            </p:extLst>
          </p:nvPr>
        </p:nvGraphicFramePr>
        <p:xfrm>
          <a:off x="287246" y="1113724"/>
          <a:ext cx="11628531" cy="5210877"/>
        </p:xfrm>
        <a:graphic>
          <a:graphicData uri="http://schemas.openxmlformats.org/drawingml/2006/table">
            <a:tbl>
              <a:tblPr>
                <a:tableStyleId>{5940675A-B579-460E-94D1-54222C63F5DA}</a:tableStyleId>
              </a:tblPr>
              <a:tblGrid>
                <a:gridCol w="2907133">
                  <a:extLst>
                    <a:ext uri="{9D8B030D-6E8A-4147-A177-3AD203B41FA5}">
                      <a16:colId xmlns:a16="http://schemas.microsoft.com/office/drawing/2014/main" xmlns="" val="517814779"/>
                    </a:ext>
                  </a:extLst>
                </a:gridCol>
                <a:gridCol w="1453566">
                  <a:extLst>
                    <a:ext uri="{9D8B030D-6E8A-4147-A177-3AD203B41FA5}">
                      <a16:colId xmlns:a16="http://schemas.microsoft.com/office/drawing/2014/main" xmlns="" val="989848723"/>
                    </a:ext>
                  </a:extLst>
                </a:gridCol>
                <a:gridCol w="1453566">
                  <a:extLst>
                    <a:ext uri="{9D8B030D-6E8A-4147-A177-3AD203B41FA5}">
                      <a16:colId xmlns:a16="http://schemas.microsoft.com/office/drawing/2014/main" xmlns="" val="2977435283"/>
                    </a:ext>
                  </a:extLst>
                </a:gridCol>
                <a:gridCol w="2907133">
                  <a:extLst>
                    <a:ext uri="{9D8B030D-6E8A-4147-A177-3AD203B41FA5}">
                      <a16:colId xmlns:a16="http://schemas.microsoft.com/office/drawing/2014/main" xmlns="" val="159171771"/>
                    </a:ext>
                  </a:extLst>
                </a:gridCol>
                <a:gridCol w="2907133">
                  <a:extLst>
                    <a:ext uri="{9D8B030D-6E8A-4147-A177-3AD203B41FA5}">
                      <a16:colId xmlns:a16="http://schemas.microsoft.com/office/drawing/2014/main" xmlns="" val="2794239593"/>
                    </a:ext>
                  </a:extLst>
                </a:gridCol>
              </a:tblGrid>
              <a:tr h="1736959">
                <a:tc gridSpan="5">
                  <a:txBody>
                    <a:bodyPr/>
                    <a:lstStyle/>
                    <a:p>
                      <a:pPr indent="152400" algn="ctr">
                        <a:spcAft>
                          <a:spcPts val="0"/>
                        </a:spcAft>
                      </a:pPr>
                      <a:r>
                        <a:rPr lang="zh-TW" sz="1800" b="1" kern="100">
                          <a:solidFill>
                            <a:srgbClr val="FF0000"/>
                          </a:solidFill>
                          <a:effectLst/>
                          <a:latin typeface="微軟正黑體" panose="020B0604030504040204" pitchFamily="34" charset="-120"/>
                          <a:ea typeface="微軟正黑體" panose="020B0604030504040204" pitchFamily="34" charset="-120"/>
                        </a:rPr>
                        <a:t>教育部補助</a:t>
                      </a: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solidFill>
                      <a:srgbClr val="FFFF00"/>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xmlns="" val="3589549040"/>
                  </a:ext>
                </a:extLst>
              </a:tr>
              <a:tr h="1736959">
                <a:tc rowSpan="2">
                  <a:txBody>
                    <a:bodyPr/>
                    <a:lstStyle/>
                    <a:p>
                      <a:pPr algn="ctr">
                        <a:spcAft>
                          <a:spcPts val="0"/>
                        </a:spcAft>
                      </a:pPr>
                      <a:r>
                        <a:rPr lang="zh-TW" sz="1800" b="1" kern="100">
                          <a:solidFill>
                            <a:srgbClr val="FF0000"/>
                          </a:solidFill>
                          <a:effectLst/>
                          <a:latin typeface="微軟正黑體" panose="020B0604030504040204" pitchFamily="34" charset="-120"/>
                          <a:ea typeface="微軟正黑體" panose="020B0604030504040204" pitchFamily="34" charset="-120"/>
                        </a:rPr>
                        <a:t>學生事務與輔導經費</a:t>
                      </a:r>
                      <a:r>
                        <a:rPr lang="en-US" sz="1800" b="1" kern="100">
                          <a:solidFill>
                            <a:srgbClr val="FF0000"/>
                          </a:solidFill>
                          <a:effectLst/>
                          <a:latin typeface="微軟正黑體" panose="020B0604030504040204" pitchFamily="34" charset="-120"/>
                          <a:ea typeface="微軟正黑體" panose="020B0604030504040204" pitchFamily="34" charset="-120"/>
                        </a:rPr>
                        <a:t>(</a:t>
                      </a:r>
                      <a:r>
                        <a:rPr lang="zh-TW" sz="1800" b="1" kern="100">
                          <a:solidFill>
                            <a:srgbClr val="FF0000"/>
                          </a:solidFill>
                          <a:effectLst/>
                          <a:latin typeface="微軟正黑體" panose="020B0604030504040204" pitchFamily="34" charset="-120"/>
                          <a:ea typeface="微軟正黑體" panose="020B0604030504040204" pitchFamily="34" charset="-120"/>
                        </a:rPr>
                        <a:t>元</a:t>
                      </a:r>
                      <a:r>
                        <a:rPr lang="en-US" sz="1800" b="1" kern="100">
                          <a:solidFill>
                            <a:srgbClr val="FF0000"/>
                          </a:solidFill>
                          <a:effectLst/>
                          <a:latin typeface="微軟正黑體" panose="020B0604030504040204" pitchFamily="34" charset="-120"/>
                          <a:ea typeface="微軟正黑體" panose="020B0604030504040204" pitchFamily="34" charset="-120"/>
                        </a:rPr>
                        <a:t>)</a:t>
                      </a:r>
                      <a:endParaRPr lang="zh-TW" sz="1800" b="1" kern="100">
                        <a:solidFill>
                          <a:srgbClr val="FF0000"/>
                        </a:solidFill>
                        <a:effectLst/>
                        <a:latin typeface="微軟正黑體" panose="020B0604030504040204" pitchFamily="34" charset="-120"/>
                        <a:ea typeface="微軟正黑體" panose="020B0604030504040204" pitchFamily="34" charset="-120"/>
                      </a:endParaRPr>
                    </a:p>
                  </a:txBody>
                  <a:tcPr marL="17780" marR="17780" marT="0" marB="0" anchor="ctr">
                    <a:lnL w="381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solidFill>
                      <a:srgbClr val="FFFF00"/>
                    </a:solidFill>
                  </a:tcPr>
                </a:tc>
                <a:tc gridSpan="2">
                  <a:txBody>
                    <a:bodyPr/>
                    <a:lstStyle/>
                    <a:p>
                      <a:pPr algn="ctr">
                        <a:spcAft>
                          <a:spcPts val="0"/>
                        </a:spcAft>
                      </a:pPr>
                      <a:r>
                        <a:rPr lang="zh-TW" sz="1800" b="1" kern="100">
                          <a:solidFill>
                            <a:srgbClr val="FF0000"/>
                          </a:solidFill>
                          <a:effectLst/>
                          <a:latin typeface="微軟正黑體" panose="020B0604030504040204" pitchFamily="34" charset="-120"/>
                          <a:ea typeface="微軟正黑體" panose="020B0604030504040204" pitchFamily="34" charset="-120"/>
                        </a:rPr>
                        <a:t>工讀人數</a:t>
                      </a:r>
                    </a:p>
                  </a:txBody>
                  <a:tcPr marL="17780" marR="17780" marT="0" marB="0" anchor="ctr">
                    <a:solidFill>
                      <a:srgbClr val="FFFF00"/>
                    </a:solidFill>
                  </a:tcPr>
                </a:tc>
                <a:tc hMerge="1">
                  <a:txBody>
                    <a:bodyPr/>
                    <a:lstStyle/>
                    <a:p>
                      <a:endParaRPr lang="zh-TW" altLang="en-US"/>
                    </a:p>
                  </a:txBody>
                  <a:tcPr/>
                </a:tc>
                <a:tc rowSpan="2">
                  <a:txBody>
                    <a:bodyPr/>
                    <a:lstStyle/>
                    <a:p>
                      <a:pPr algn="ctr">
                        <a:spcAft>
                          <a:spcPts val="0"/>
                        </a:spcAft>
                      </a:pPr>
                      <a:r>
                        <a:rPr lang="zh-TW" sz="1800" b="1" kern="100">
                          <a:solidFill>
                            <a:srgbClr val="FF0000"/>
                          </a:solidFill>
                          <a:effectLst/>
                          <a:latin typeface="微軟正黑體" panose="020B0604030504040204" pitchFamily="34" charset="-120"/>
                          <a:ea typeface="微軟正黑體" panose="020B0604030504040204" pitchFamily="34" charset="-120"/>
                        </a:rPr>
                        <a:t>工讀時數</a:t>
                      </a:r>
                    </a:p>
                  </a:txBody>
                  <a:tcPr marL="17780" marR="17780" marT="0" marB="0" anchor="ctr">
                    <a:lnB w="38100" cap="flat" cmpd="sng" algn="ctr">
                      <a:solidFill>
                        <a:schemeClr val="tx1"/>
                      </a:solidFill>
                      <a:prstDash val="solid"/>
                      <a:round/>
                      <a:headEnd type="none" w="med" len="med"/>
                      <a:tailEnd type="none" w="med" len="med"/>
                    </a:lnB>
                    <a:solidFill>
                      <a:srgbClr val="FFFF00"/>
                    </a:solidFill>
                  </a:tcPr>
                </a:tc>
                <a:tc rowSpan="2">
                  <a:txBody>
                    <a:bodyPr/>
                    <a:lstStyle/>
                    <a:p>
                      <a:pPr indent="152400" algn="ctr">
                        <a:spcAft>
                          <a:spcPts val="0"/>
                        </a:spcAft>
                      </a:pPr>
                      <a:r>
                        <a:rPr lang="zh-TW" sz="1800" b="1" kern="100">
                          <a:solidFill>
                            <a:srgbClr val="FF0000"/>
                          </a:solidFill>
                          <a:effectLst/>
                          <a:latin typeface="微軟正黑體" panose="020B0604030504040204" pitchFamily="34" charset="-120"/>
                          <a:ea typeface="微軟正黑體" panose="020B0604030504040204" pitchFamily="34" charset="-120"/>
                        </a:rPr>
                        <a:t>工讀助學金</a:t>
                      </a:r>
                      <a:r>
                        <a:rPr lang="en-US" sz="1800" b="1" kern="100">
                          <a:solidFill>
                            <a:srgbClr val="FF0000"/>
                          </a:solidFill>
                          <a:effectLst/>
                          <a:latin typeface="微軟正黑體" panose="020B0604030504040204" pitchFamily="34" charset="-120"/>
                          <a:ea typeface="微軟正黑體" panose="020B0604030504040204" pitchFamily="34" charset="-120"/>
                        </a:rPr>
                        <a:t>(</a:t>
                      </a:r>
                      <a:r>
                        <a:rPr lang="zh-TW" sz="1800" b="1" kern="100">
                          <a:solidFill>
                            <a:srgbClr val="FF0000"/>
                          </a:solidFill>
                          <a:effectLst/>
                          <a:latin typeface="微軟正黑體" panose="020B0604030504040204" pitchFamily="34" charset="-120"/>
                          <a:ea typeface="微軟正黑體" panose="020B0604030504040204" pitchFamily="34" charset="-120"/>
                        </a:rPr>
                        <a:t>元</a:t>
                      </a:r>
                      <a:r>
                        <a:rPr lang="en-US" sz="1800" b="1" kern="100">
                          <a:solidFill>
                            <a:srgbClr val="FF0000"/>
                          </a:solidFill>
                          <a:effectLst/>
                          <a:latin typeface="微軟正黑體" panose="020B0604030504040204" pitchFamily="34" charset="-120"/>
                          <a:ea typeface="微軟正黑體" panose="020B0604030504040204" pitchFamily="34" charset="-120"/>
                        </a:rPr>
                        <a:t>)</a:t>
                      </a:r>
                      <a:endParaRPr lang="zh-TW" sz="1800" b="1" kern="100">
                        <a:solidFill>
                          <a:srgbClr val="FF0000"/>
                        </a:solidFill>
                        <a:effectLst/>
                        <a:latin typeface="微軟正黑體" panose="020B0604030504040204" pitchFamily="34" charset="-120"/>
                        <a:ea typeface="微軟正黑體" panose="020B0604030504040204" pitchFamily="34" charset="-120"/>
                      </a:endParaRPr>
                    </a:p>
                  </a:txBody>
                  <a:tcPr marL="17780" marR="17780"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2610441029"/>
                  </a:ext>
                </a:extLst>
              </a:tr>
              <a:tr h="1736959">
                <a:tc vMerge="1">
                  <a:txBody>
                    <a:bodyPr/>
                    <a:lstStyle/>
                    <a:p>
                      <a:endParaRPr lang="zh-TW" altLang="en-US"/>
                    </a:p>
                  </a:txBody>
                  <a:tcPr/>
                </a:tc>
                <a:tc>
                  <a:txBody>
                    <a:bodyPr/>
                    <a:lstStyle/>
                    <a:p>
                      <a:pPr algn="ctr">
                        <a:spcAft>
                          <a:spcPts val="0"/>
                        </a:spcAft>
                      </a:pPr>
                      <a:r>
                        <a:rPr lang="zh-TW" sz="1800" b="1" kern="100">
                          <a:solidFill>
                            <a:srgbClr val="FF0000"/>
                          </a:solidFill>
                          <a:effectLst/>
                          <a:latin typeface="微軟正黑體" panose="020B0604030504040204" pitchFamily="34" charset="-120"/>
                          <a:ea typeface="微軟正黑體" panose="020B0604030504040204" pitchFamily="34" charset="-120"/>
                        </a:rPr>
                        <a:t>男</a:t>
                      </a:r>
                    </a:p>
                  </a:txBody>
                  <a:tcPr marL="17780" marR="17780" marT="0" marB="0" anchor="ctr">
                    <a:lnB w="38100" cap="flat" cmpd="sng" algn="ctr">
                      <a:solidFill>
                        <a:schemeClr val="tx1"/>
                      </a:solidFill>
                      <a:prstDash val="solid"/>
                      <a:round/>
                      <a:headEnd type="none" w="med" len="med"/>
                      <a:tailEnd type="none" w="med" len="med"/>
                    </a:lnB>
                    <a:solidFill>
                      <a:srgbClr val="FFFF00"/>
                    </a:solidFill>
                  </a:tcPr>
                </a:tc>
                <a:tc>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女</a:t>
                      </a:r>
                    </a:p>
                  </a:txBody>
                  <a:tcPr marL="17780" marR="17780" marT="0" marB="0" anchor="ctr">
                    <a:lnB w="38100" cap="flat" cmpd="sng" algn="ctr">
                      <a:solidFill>
                        <a:schemeClr val="tx1"/>
                      </a:solidFill>
                      <a:prstDash val="solid"/>
                      <a:round/>
                      <a:headEnd type="none" w="med" len="med"/>
                      <a:tailEnd type="none" w="med" len="med"/>
                    </a:lnB>
                    <a:solidFill>
                      <a:srgbClr val="FFFF00"/>
                    </a:solidFill>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xmlns="" val="645478904"/>
                  </a:ext>
                </a:extLst>
              </a:tr>
            </a:tbl>
          </a:graphicData>
        </a:graphic>
      </p:graphicFrame>
      <p:sp>
        <p:nvSpPr>
          <p:cNvPr id="2" name="文本占位符 7"/>
          <p:cNvSpPr txBox="1">
            <a:spLocks/>
          </p:cNvSpPr>
          <p:nvPr/>
        </p:nvSpPr>
        <p:spPr>
          <a:xfrm>
            <a:off x="1183490" y="221158"/>
            <a:ext cx="11008510"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3200" dirty="0" smtClean="0">
                <a:solidFill>
                  <a:srgbClr val="FF0000"/>
                </a:solidFill>
              </a:rPr>
              <a:t>刪除</a:t>
            </a:r>
            <a:r>
              <a:rPr lang="en-US" altLang="zh-TW" sz="3200" dirty="0">
                <a:solidFill>
                  <a:schemeClr val="accent6">
                    <a:lumMod val="50000"/>
                  </a:schemeClr>
                </a:solidFill>
              </a:rPr>
              <a:t>7-1-1 </a:t>
            </a:r>
            <a:r>
              <a:rPr lang="zh-TW" altLang="zh-TW" sz="3200" dirty="0">
                <a:solidFill>
                  <a:schemeClr val="accent6">
                    <a:lumMod val="50000"/>
                  </a:schemeClr>
                </a:solidFill>
              </a:rPr>
              <a:t>教育部補助之學生事務與輔導經費資料表</a:t>
            </a:r>
            <a:endParaRPr lang="zh-CN" altLang="en-US" sz="32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14390" y="238519"/>
            <a:ext cx="823833" cy="707886"/>
          </a:xfrm>
          <a:prstGeom prst="rect">
            <a:avLst/>
          </a:prstGeom>
          <a:noFill/>
        </p:spPr>
        <p:txBody>
          <a:bodyPr wrap="square" rtlCol="0" anchor="ctr">
            <a:spAutoFit/>
          </a:bodyPr>
          <a:lstStyle/>
          <a:p>
            <a:pPr algn="ctr"/>
            <a:r>
              <a:rPr lang="en-US" altLang="zh-CN" sz="4000" dirty="0" smtClean="0">
                <a:solidFill>
                  <a:schemeClr val="bg1"/>
                </a:solidFill>
                <a:latin typeface="微軟正黑體" panose="020B0604030504040204" pitchFamily="34" charset="-120"/>
                <a:ea typeface="微軟正黑體" panose="020B0604030504040204" pitchFamily="34" charset="-120"/>
              </a:rPr>
              <a:t>12</a:t>
            </a:r>
            <a:endParaRPr lang="zh-CN" altLang="en-US" sz="4000" dirty="0">
              <a:solidFill>
                <a:schemeClr val="bg1"/>
              </a:solidFill>
              <a:latin typeface="微軟正黑體" panose="020B0604030504040204" pitchFamily="34" charset="-120"/>
              <a:ea typeface="微軟正黑體" panose="020B0604030504040204" pitchFamily="34" charset="-120"/>
            </a:endParaRPr>
          </a:p>
        </p:txBody>
      </p:sp>
      <p:cxnSp>
        <p:nvCxnSpPr>
          <p:cNvPr id="12" name="直線接點 11"/>
          <p:cNvCxnSpPr/>
          <p:nvPr/>
        </p:nvCxnSpPr>
        <p:spPr>
          <a:xfrm>
            <a:off x="287246" y="1113724"/>
            <a:ext cx="11628529" cy="5210876"/>
          </a:xfrm>
          <a:prstGeom prst="line">
            <a:avLst/>
          </a:prstGeom>
          <a:ln w="38100"/>
        </p:spPr>
        <p:style>
          <a:lnRef idx="3">
            <a:schemeClr val="dk1"/>
          </a:lnRef>
          <a:fillRef idx="0">
            <a:schemeClr val="dk1"/>
          </a:fillRef>
          <a:effectRef idx="2">
            <a:schemeClr val="dk1"/>
          </a:effectRef>
          <a:fontRef idx="minor">
            <a:schemeClr val="tx1"/>
          </a:fontRef>
        </p:style>
      </p:cxnSp>
      <p:cxnSp>
        <p:nvCxnSpPr>
          <p:cNvPr id="13" name="直線接點 12"/>
          <p:cNvCxnSpPr/>
          <p:nvPr/>
        </p:nvCxnSpPr>
        <p:spPr>
          <a:xfrm flipV="1">
            <a:off x="287246" y="1113726"/>
            <a:ext cx="11599952" cy="5210874"/>
          </a:xfrm>
          <a:prstGeom prst="line">
            <a:avLst/>
          </a:prstGeom>
          <a:ln w="38100"/>
        </p:spPr>
        <p:style>
          <a:lnRef idx="3">
            <a:schemeClr val="dk1"/>
          </a:lnRef>
          <a:fillRef idx="0">
            <a:schemeClr val="dk1"/>
          </a:fillRef>
          <a:effectRef idx="2">
            <a:schemeClr val="dk1"/>
          </a:effectRef>
          <a:fontRef idx="minor">
            <a:schemeClr val="tx1"/>
          </a:fontRef>
        </p:style>
      </p:cxnSp>
      <p:sp>
        <p:nvSpPr>
          <p:cNvPr id="5" name="投影片編號版面配置區 4"/>
          <p:cNvSpPr>
            <a:spLocks noGrp="1"/>
          </p:cNvSpPr>
          <p:nvPr>
            <p:ph type="sldNum" sz="quarter" idx="4"/>
          </p:nvPr>
        </p:nvSpPr>
        <p:spPr/>
        <p:txBody>
          <a:bodyPr/>
          <a:lstStyle/>
          <a:p>
            <a:fld id="{BA36ACD9-F410-4E0C-AA39-2C3CA9F8E6F8}" type="slidenum">
              <a:rPr lang="zh-TW" altLang="en-US" smtClean="0"/>
              <a:t>38</a:t>
            </a:fld>
            <a:endParaRPr lang="zh-TW" altLang="en-US" dirty="0"/>
          </a:p>
        </p:txBody>
      </p:sp>
    </p:spTree>
    <p:extLst>
      <p:ext uri="{BB962C8B-B14F-4D97-AF65-F5344CB8AC3E}">
        <p14:creationId xmlns:p14="http://schemas.microsoft.com/office/powerpoint/2010/main" val="255192416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10732285"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TW" altLang="zh-TW" sz="3200" dirty="0">
                <a:solidFill>
                  <a:schemeClr val="accent6">
                    <a:lumMod val="50000"/>
                  </a:schemeClr>
                </a:solidFill>
              </a:rPr>
              <a:t>表</a:t>
            </a:r>
            <a:r>
              <a:rPr lang="en-US" altLang="zh-TW" sz="3200" dirty="0">
                <a:solidFill>
                  <a:schemeClr val="accent6">
                    <a:lumMod val="50000"/>
                  </a:schemeClr>
                </a:solidFill>
              </a:rPr>
              <a:t>12-2 </a:t>
            </a:r>
            <a:r>
              <a:rPr lang="zh-TW" altLang="zh-TW" sz="3200" dirty="0">
                <a:solidFill>
                  <a:schemeClr val="accent6">
                    <a:lumMod val="50000"/>
                  </a:schemeClr>
                </a:solidFill>
              </a:rPr>
              <a:t>國立技專校院校務基金「接受捐贈」決算情形表</a:t>
            </a:r>
            <a:endParaRPr lang="zh-TW" altLang="en-US" sz="3200" dirty="0">
              <a:solidFill>
                <a:schemeClr val="accent6">
                  <a:lumMod val="50000"/>
                </a:schemeClr>
              </a:solidFill>
            </a:endParaRPr>
          </a:p>
        </p:txBody>
      </p:sp>
      <p:sp>
        <p:nvSpPr>
          <p:cNvPr id="9" name="矩形 8"/>
          <p:cNvSpPr/>
          <p:nvPr/>
        </p:nvSpPr>
        <p:spPr>
          <a:xfrm>
            <a:off x="292983" y="4019550"/>
            <a:ext cx="11622792" cy="2705100"/>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5" name="投影片編號版面配置區 4"/>
          <p:cNvSpPr>
            <a:spLocks noGrp="1"/>
          </p:cNvSpPr>
          <p:nvPr>
            <p:ph type="sldNum" sz="quarter" idx="4"/>
          </p:nvPr>
        </p:nvSpPr>
        <p:spPr/>
        <p:txBody>
          <a:bodyPr/>
          <a:lstStyle/>
          <a:p>
            <a:fld id="{BA36ACD9-F410-4E0C-AA39-2C3CA9F8E6F8}" type="slidenum">
              <a:rPr lang="zh-TW" altLang="en-US" smtClean="0"/>
              <a:t>39</a:t>
            </a:fld>
            <a:endParaRPr lang="zh-TW" altLang="en-US" dirty="0"/>
          </a:p>
        </p:txBody>
      </p:sp>
      <p:sp>
        <p:nvSpPr>
          <p:cNvPr id="14"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15" name="文本框 13"/>
          <p:cNvSpPr txBox="1"/>
          <p:nvPr/>
        </p:nvSpPr>
        <p:spPr>
          <a:xfrm>
            <a:off x="214390" y="238519"/>
            <a:ext cx="823833" cy="707886"/>
          </a:xfrm>
          <a:prstGeom prst="rect">
            <a:avLst/>
          </a:prstGeom>
          <a:noFill/>
        </p:spPr>
        <p:txBody>
          <a:bodyPr wrap="square" rtlCol="0" anchor="ctr">
            <a:spAutoFit/>
          </a:bodyPr>
          <a:lstStyle/>
          <a:p>
            <a:pPr algn="ctr"/>
            <a:r>
              <a:rPr lang="en-US" altLang="zh-CN" sz="4000" dirty="0" smtClean="0">
                <a:solidFill>
                  <a:schemeClr val="bg1"/>
                </a:solidFill>
                <a:latin typeface="微軟正黑體" panose="020B0604030504040204" pitchFamily="34" charset="-120"/>
                <a:ea typeface="微軟正黑體" panose="020B0604030504040204" pitchFamily="34" charset="-120"/>
              </a:rPr>
              <a:t>13</a:t>
            </a:r>
            <a:endParaRPr lang="zh-CN" altLang="en-US" sz="4000" dirty="0">
              <a:solidFill>
                <a:schemeClr val="bg1"/>
              </a:solidFill>
              <a:latin typeface="微軟正黑體" panose="020B0604030504040204" pitchFamily="34" charset="-120"/>
              <a:ea typeface="微軟正黑體" panose="020B0604030504040204" pitchFamily="34" charset="-120"/>
            </a:endParaRPr>
          </a:p>
        </p:txBody>
      </p:sp>
      <p:graphicFrame>
        <p:nvGraphicFramePr>
          <p:cNvPr id="6" name="表格 5"/>
          <p:cNvGraphicFramePr>
            <a:graphicFrameLocks noGrp="1"/>
          </p:cNvGraphicFramePr>
          <p:nvPr>
            <p:extLst>
              <p:ext uri="{D42A27DB-BD31-4B8C-83A1-F6EECF244321}">
                <p14:modId xmlns:p14="http://schemas.microsoft.com/office/powerpoint/2010/main" val="610799765"/>
              </p:ext>
            </p:extLst>
          </p:nvPr>
        </p:nvGraphicFramePr>
        <p:xfrm>
          <a:off x="287246" y="1063593"/>
          <a:ext cx="11599954" cy="2804400"/>
        </p:xfrm>
        <a:graphic>
          <a:graphicData uri="http://schemas.openxmlformats.org/drawingml/2006/table">
            <a:tbl>
              <a:tblPr firstRow="1" firstCol="1" bandRow="1">
                <a:tableStyleId>{5940675A-B579-460E-94D1-54222C63F5DA}</a:tableStyleId>
              </a:tblPr>
              <a:tblGrid>
                <a:gridCol w="803617">
                  <a:extLst>
                    <a:ext uri="{9D8B030D-6E8A-4147-A177-3AD203B41FA5}">
                      <a16:colId xmlns:a16="http://schemas.microsoft.com/office/drawing/2014/main" xmlns="" val="23151014"/>
                    </a:ext>
                  </a:extLst>
                </a:gridCol>
                <a:gridCol w="1347537">
                  <a:extLst>
                    <a:ext uri="{9D8B030D-6E8A-4147-A177-3AD203B41FA5}">
                      <a16:colId xmlns:a16="http://schemas.microsoft.com/office/drawing/2014/main" xmlns="" val="1693535696"/>
                    </a:ext>
                  </a:extLst>
                </a:gridCol>
                <a:gridCol w="1443520">
                  <a:extLst>
                    <a:ext uri="{9D8B030D-6E8A-4147-A177-3AD203B41FA5}">
                      <a16:colId xmlns:a16="http://schemas.microsoft.com/office/drawing/2014/main" xmlns="" val="2402111324"/>
                    </a:ext>
                  </a:extLst>
                </a:gridCol>
                <a:gridCol w="738206">
                  <a:extLst>
                    <a:ext uri="{9D8B030D-6E8A-4147-A177-3AD203B41FA5}">
                      <a16:colId xmlns:a16="http://schemas.microsoft.com/office/drawing/2014/main" xmlns="" val="2846472509"/>
                    </a:ext>
                  </a:extLst>
                </a:gridCol>
                <a:gridCol w="994611">
                  <a:extLst>
                    <a:ext uri="{9D8B030D-6E8A-4147-A177-3AD203B41FA5}">
                      <a16:colId xmlns:a16="http://schemas.microsoft.com/office/drawing/2014/main" xmlns="" val="4049755295"/>
                    </a:ext>
                  </a:extLst>
                </a:gridCol>
                <a:gridCol w="930442">
                  <a:extLst>
                    <a:ext uri="{9D8B030D-6E8A-4147-A177-3AD203B41FA5}">
                      <a16:colId xmlns:a16="http://schemas.microsoft.com/office/drawing/2014/main" xmlns="" val="3382570671"/>
                    </a:ext>
                  </a:extLst>
                </a:gridCol>
                <a:gridCol w="930442">
                  <a:extLst>
                    <a:ext uri="{9D8B030D-6E8A-4147-A177-3AD203B41FA5}">
                      <a16:colId xmlns:a16="http://schemas.microsoft.com/office/drawing/2014/main" xmlns="" val="1411485675"/>
                    </a:ext>
                  </a:extLst>
                </a:gridCol>
                <a:gridCol w="866274">
                  <a:extLst>
                    <a:ext uri="{9D8B030D-6E8A-4147-A177-3AD203B41FA5}">
                      <a16:colId xmlns:a16="http://schemas.microsoft.com/office/drawing/2014/main" xmlns="" val="2050219448"/>
                    </a:ext>
                  </a:extLst>
                </a:gridCol>
                <a:gridCol w="688794">
                  <a:extLst>
                    <a:ext uri="{9D8B030D-6E8A-4147-A177-3AD203B41FA5}">
                      <a16:colId xmlns:a16="http://schemas.microsoft.com/office/drawing/2014/main" xmlns="" val="856676580"/>
                    </a:ext>
                  </a:extLst>
                </a:gridCol>
                <a:gridCol w="875875">
                  <a:extLst>
                    <a:ext uri="{9D8B030D-6E8A-4147-A177-3AD203B41FA5}">
                      <a16:colId xmlns:a16="http://schemas.microsoft.com/office/drawing/2014/main" xmlns="" val="3857248514"/>
                    </a:ext>
                  </a:extLst>
                </a:gridCol>
                <a:gridCol w="761436">
                  <a:extLst>
                    <a:ext uri="{9D8B030D-6E8A-4147-A177-3AD203B41FA5}">
                      <a16:colId xmlns:a16="http://schemas.microsoft.com/office/drawing/2014/main" xmlns="" val="4166742674"/>
                    </a:ext>
                  </a:extLst>
                </a:gridCol>
                <a:gridCol w="609600">
                  <a:extLst>
                    <a:ext uri="{9D8B030D-6E8A-4147-A177-3AD203B41FA5}">
                      <a16:colId xmlns:a16="http://schemas.microsoft.com/office/drawing/2014/main" xmlns="" val="2839392673"/>
                    </a:ext>
                  </a:extLst>
                </a:gridCol>
                <a:gridCol w="609600">
                  <a:extLst>
                    <a:ext uri="{9D8B030D-6E8A-4147-A177-3AD203B41FA5}">
                      <a16:colId xmlns:a16="http://schemas.microsoft.com/office/drawing/2014/main" xmlns="" val="1136136468"/>
                    </a:ext>
                  </a:extLst>
                </a:gridCol>
              </a:tblGrid>
              <a:tr h="274734">
                <a:tc rowSpan="3">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年度</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rowSpan="3">
                  <a:txBody>
                    <a:bodyPr/>
                    <a:lstStyle/>
                    <a:p>
                      <a:pPr algn="ctr">
                        <a:spcAft>
                          <a:spcPts val="0"/>
                        </a:spcAft>
                      </a:pPr>
                      <a:r>
                        <a:rPr lang="zh-TW" sz="1800" b="1" kern="100" dirty="0">
                          <a:solidFill>
                            <a:srgbClr val="FF0000"/>
                          </a:solidFill>
                          <a:effectLst/>
                          <a:latin typeface="微軟正黑體" panose="020B0604030504040204" pitchFamily="34" charset="-120"/>
                          <a:ea typeface="微軟正黑體" panose="020B0604030504040204" pitchFamily="34" charset="-120"/>
                        </a:rPr>
                        <a:t>接受</a:t>
                      </a:r>
                      <a:r>
                        <a:rPr lang="zh-TW" sz="1800" b="1" kern="100" dirty="0" smtClean="0">
                          <a:solidFill>
                            <a:srgbClr val="FF0000"/>
                          </a:solidFill>
                          <a:effectLst/>
                          <a:latin typeface="微軟正黑體" panose="020B0604030504040204" pitchFamily="34" charset="-120"/>
                          <a:ea typeface="微軟正黑體" panose="020B0604030504040204" pitchFamily="34" charset="-120"/>
                        </a:rPr>
                        <a:t>捐贈</a:t>
                      </a:r>
                      <a:endParaRPr lang="en-US" altLang="zh-TW" sz="1800" b="1" kern="100" dirty="0" smtClean="0">
                        <a:solidFill>
                          <a:srgbClr val="FF0000"/>
                        </a:solidFill>
                        <a:effectLst/>
                        <a:latin typeface="微軟正黑體" panose="020B0604030504040204" pitchFamily="34" charset="-120"/>
                        <a:ea typeface="微軟正黑體" panose="020B0604030504040204" pitchFamily="34" charset="-120"/>
                      </a:endParaRPr>
                    </a:p>
                    <a:p>
                      <a:pPr algn="ctr">
                        <a:spcAft>
                          <a:spcPts val="0"/>
                        </a:spcAft>
                      </a:pPr>
                      <a:r>
                        <a:rPr lang="zh-TW" sz="1800" b="1" kern="100" dirty="0" smtClean="0">
                          <a:solidFill>
                            <a:srgbClr val="FF0000"/>
                          </a:solidFill>
                          <a:effectLst/>
                          <a:latin typeface="微軟正黑體" panose="020B0604030504040204" pitchFamily="34" charset="-120"/>
                          <a:ea typeface="微軟正黑體" panose="020B0604030504040204" pitchFamily="34" charset="-120"/>
                        </a:rPr>
                        <a:t>總</a:t>
                      </a:r>
                      <a:r>
                        <a:rPr lang="zh-TW" sz="1800" b="1" kern="100" dirty="0">
                          <a:solidFill>
                            <a:srgbClr val="FF0000"/>
                          </a:solidFill>
                          <a:effectLst/>
                          <a:latin typeface="微軟正黑體" panose="020B0604030504040204" pitchFamily="34" charset="-120"/>
                          <a:ea typeface="微軟正黑體" panose="020B0604030504040204" pitchFamily="34" charset="-120"/>
                        </a:rPr>
                        <a:t>金額</a:t>
                      </a:r>
                      <a:endParaRPr lang="zh-TW" sz="1800" b="1" kern="100" dirty="0">
                        <a:solidFill>
                          <a:srgbClr val="FF0000"/>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3">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非指定用途捐贈金額</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gridSpan="10">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實體</a:t>
                      </a:r>
                      <a:r>
                        <a:rPr lang="zh-TW" sz="1800" kern="100" dirty="0" smtClean="0">
                          <a:effectLst/>
                          <a:latin typeface="微軟正黑體" panose="020B0604030504040204" pitchFamily="34" charset="-120"/>
                          <a:ea typeface="微軟正黑體" panose="020B0604030504040204" pitchFamily="34" charset="-120"/>
                        </a:rPr>
                        <a:t>捐贈</a:t>
                      </a:r>
                      <a:r>
                        <a:rPr lang="en-US" sz="1800" kern="100" dirty="0">
                          <a:effectLst/>
                          <a:latin typeface="微軟正黑體" panose="020B0604030504040204" pitchFamily="34" charset="-120"/>
                          <a:ea typeface="微軟正黑體" panose="020B0604030504040204" pitchFamily="34" charset="-120"/>
                        </a:rPr>
                        <a:t> </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pPr algn="ctr">
                        <a:spcAft>
                          <a:spcPts val="0"/>
                        </a:spcAft>
                      </a:pP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extLst>
                  <a:ext uri="{0D108BD9-81ED-4DB2-BD59-A6C34878D82A}">
                    <a16:rowId xmlns:a16="http://schemas.microsoft.com/office/drawing/2014/main" xmlns="" val="3544050609"/>
                  </a:ext>
                </a:extLst>
              </a:tr>
              <a:tr h="967224">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rowSpan="2">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土地</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B w="38100" cap="flat" cmpd="sng" algn="ctr">
                      <a:solidFill>
                        <a:schemeClr val="tx1"/>
                      </a:solidFill>
                      <a:prstDash val="solid"/>
                      <a:round/>
                      <a:headEnd type="none" w="med" len="med"/>
                      <a:tailEnd type="none" w="med" len="med"/>
                    </a:lnB>
                  </a:tcPr>
                </a:tc>
                <a:tc rowSpan="2">
                  <a:txBody>
                    <a:bodyPr/>
                    <a:lstStyle/>
                    <a:p>
                      <a:pPr algn="ctr">
                        <a:spcAft>
                          <a:spcPts val="0"/>
                        </a:spcAft>
                      </a:pPr>
                      <a:r>
                        <a:rPr lang="zh-TW" sz="1800" kern="100" dirty="0" smtClean="0">
                          <a:effectLst/>
                          <a:latin typeface="微軟正黑體" panose="020B0604030504040204" pitchFamily="34" charset="-120"/>
                          <a:ea typeface="微軟正黑體" panose="020B0604030504040204" pitchFamily="34" charset="-120"/>
                        </a:rPr>
                        <a:t>土地</a:t>
                      </a:r>
                      <a:endParaRPr lang="en-US" altLang="zh-TW" sz="1800" kern="100" dirty="0" smtClean="0">
                        <a:effectLst/>
                        <a:latin typeface="微軟正黑體" panose="020B0604030504040204" pitchFamily="34" charset="-120"/>
                        <a:ea typeface="微軟正黑體" panose="020B0604030504040204" pitchFamily="34" charset="-120"/>
                      </a:endParaRPr>
                    </a:p>
                    <a:p>
                      <a:pPr algn="ctr">
                        <a:spcAft>
                          <a:spcPts val="0"/>
                        </a:spcAft>
                      </a:pPr>
                      <a:r>
                        <a:rPr lang="zh-TW" sz="1800" kern="100" dirty="0" smtClean="0">
                          <a:effectLst/>
                          <a:latin typeface="微軟正黑體" panose="020B0604030504040204" pitchFamily="34" charset="-120"/>
                          <a:ea typeface="微軟正黑體" panose="020B0604030504040204" pitchFamily="34" charset="-120"/>
                        </a:rPr>
                        <a:t>改良</a:t>
                      </a:r>
                      <a:r>
                        <a:rPr lang="zh-TW" sz="1800" kern="100" dirty="0">
                          <a:effectLst/>
                          <a:latin typeface="微軟正黑體" panose="020B0604030504040204" pitchFamily="34" charset="-120"/>
                          <a:ea typeface="微軟正黑體" panose="020B0604030504040204" pitchFamily="34" charset="-120"/>
                        </a:rPr>
                        <a:t>物</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B w="38100" cap="flat" cmpd="sng" algn="ctr">
                      <a:solidFill>
                        <a:schemeClr val="tx1"/>
                      </a:solidFill>
                      <a:prstDash val="solid"/>
                      <a:round/>
                      <a:headEnd type="none" w="med" len="med"/>
                      <a:tailEnd type="none" w="med" len="med"/>
                    </a:lnB>
                  </a:tcPr>
                </a:tc>
                <a:tc rowSpan="2">
                  <a:txBody>
                    <a:bodyPr/>
                    <a:lstStyle/>
                    <a:p>
                      <a:pPr algn="ctr">
                        <a:spcAft>
                          <a:spcPts val="0"/>
                        </a:spcAft>
                      </a:pPr>
                      <a:r>
                        <a:rPr lang="zh-TW" sz="1800" kern="100" dirty="0" smtClean="0">
                          <a:effectLst/>
                          <a:latin typeface="微軟正黑體" panose="020B0604030504040204" pitchFamily="34" charset="-120"/>
                          <a:ea typeface="微軟正黑體" panose="020B0604030504040204" pitchFamily="34" charset="-120"/>
                        </a:rPr>
                        <a:t>房屋</a:t>
                      </a:r>
                      <a:endParaRPr lang="en-US" altLang="zh-TW" sz="1800" kern="100" dirty="0" smtClean="0">
                        <a:effectLst/>
                        <a:latin typeface="微軟正黑體" panose="020B0604030504040204" pitchFamily="34" charset="-120"/>
                        <a:ea typeface="微軟正黑體" panose="020B0604030504040204" pitchFamily="34" charset="-120"/>
                      </a:endParaRPr>
                    </a:p>
                    <a:p>
                      <a:pPr algn="ctr">
                        <a:spcAft>
                          <a:spcPts val="0"/>
                        </a:spcAft>
                      </a:pPr>
                      <a:r>
                        <a:rPr lang="zh-TW" sz="1800" kern="100" dirty="0" smtClean="0">
                          <a:effectLst/>
                          <a:latin typeface="微軟正黑體" panose="020B0604030504040204" pitchFamily="34" charset="-120"/>
                          <a:ea typeface="微軟正黑體" panose="020B0604030504040204" pitchFamily="34" charset="-120"/>
                        </a:rPr>
                        <a:t>及</a:t>
                      </a:r>
                      <a:r>
                        <a:rPr lang="zh-TW" sz="1800" kern="100" dirty="0">
                          <a:effectLst/>
                          <a:latin typeface="微軟正黑體" panose="020B0604030504040204" pitchFamily="34" charset="-120"/>
                          <a:ea typeface="微軟正黑體" panose="020B0604030504040204" pitchFamily="34" charset="-120"/>
                        </a:rPr>
                        <a:t>建築</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B w="38100" cap="flat" cmpd="sng" algn="ctr">
                      <a:solidFill>
                        <a:schemeClr val="tx1"/>
                      </a:solidFill>
                      <a:prstDash val="solid"/>
                      <a:round/>
                      <a:headEnd type="none" w="med" len="med"/>
                      <a:tailEnd type="none" w="med" len="med"/>
                    </a:lnB>
                  </a:tcPr>
                </a:tc>
                <a:tc rowSpan="2">
                  <a:txBody>
                    <a:bodyPr/>
                    <a:lstStyle/>
                    <a:p>
                      <a:pPr algn="ctr">
                        <a:spcAft>
                          <a:spcPts val="0"/>
                        </a:spcAft>
                      </a:pPr>
                      <a:r>
                        <a:rPr lang="zh-TW" sz="1800" kern="100" dirty="0" smtClean="0">
                          <a:effectLst/>
                          <a:latin typeface="微軟正黑體" panose="020B0604030504040204" pitchFamily="34" charset="-120"/>
                          <a:ea typeface="微軟正黑體" panose="020B0604030504040204" pitchFamily="34" charset="-120"/>
                        </a:rPr>
                        <a:t>機械</a:t>
                      </a:r>
                      <a:endParaRPr lang="en-US" altLang="zh-TW" sz="1800" kern="100" dirty="0" smtClean="0">
                        <a:effectLst/>
                        <a:latin typeface="微軟正黑體" panose="020B0604030504040204" pitchFamily="34" charset="-120"/>
                        <a:ea typeface="微軟正黑體" panose="020B0604030504040204" pitchFamily="34" charset="-120"/>
                      </a:endParaRPr>
                    </a:p>
                    <a:p>
                      <a:pPr algn="ctr">
                        <a:spcAft>
                          <a:spcPts val="0"/>
                        </a:spcAft>
                      </a:pPr>
                      <a:r>
                        <a:rPr lang="zh-TW" sz="1800" kern="100" dirty="0" smtClean="0">
                          <a:effectLst/>
                          <a:latin typeface="微軟正黑體" panose="020B0604030504040204" pitchFamily="34" charset="-120"/>
                          <a:ea typeface="微軟正黑體" panose="020B0604030504040204" pitchFamily="34" charset="-120"/>
                        </a:rPr>
                        <a:t>及</a:t>
                      </a:r>
                      <a:r>
                        <a:rPr lang="zh-TW" sz="1800" kern="100" dirty="0">
                          <a:effectLst/>
                          <a:latin typeface="微軟正黑體" panose="020B0604030504040204" pitchFamily="34" charset="-120"/>
                          <a:ea typeface="微軟正黑體" panose="020B0604030504040204" pitchFamily="34" charset="-120"/>
                        </a:rPr>
                        <a:t>設備</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B w="38100" cap="flat" cmpd="sng" algn="ctr">
                      <a:solidFill>
                        <a:schemeClr val="tx1"/>
                      </a:solidFill>
                      <a:prstDash val="solid"/>
                      <a:round/>
                      <a:headEnd type="none" w="med" len="med"/>
                      <a:tailEnd type="none" w="med" len="med"/>
                    </a:lnB>
                  </a:tcPr>
                </a:tc>
                <a:tc rowSpan="2">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交通運輸及設備</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B w="38100" cap="flat" cmpd="sng" algn="ctr">
                      <a:solidFill>
                        <a:schemeClr val="tx1"/>
                      </a:solidFill>
                      <a:prstDash val="solid"/>
                      <a:round/>
                      <a:headEnd type="none" w="med" len="med"/>
                      <a:tailEnd type="none" w="med" len="med"/>
                    </a:lnB>
                  </a:tcPr>
                </a:tc>
                <a:tc rowSpan="2">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什項設備</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B w="38100" cap="flat" cmpd="sng" algn="ctr">
                      <a:solidFill>
                        <a:schemeClr val="tx1"/>
                      </a:solidFill>
                      <a:prstDash val="solid"/>
                      <a:round/>
                      <a:headEnd type="none" w="med" len="med"/>
                      <a:tailEnd type="none" w="med" len="med"/>
                    </a:lnB>
                  </a:tcPr>
                </a:tc>
                <a:tc gridSpan="2">
                  <a:txBody>
                    <a:bodyPr/>
                    <a:lstStyle/>
                    <a:p>
                      <a:pPr>
                        <a:spcAft>
                          <a:spcPts val="0"/>
                        </a:spcAft>
                      </a:pPr>
                      <a:r>
                        <a:rPr lang="zh-TW" sz="1800" kern="100" dirty="0" smtClean="0">
                          <a:effectLst/>
                          <a:latin typeface="微軟正黑體" panose="020B0604030504040204" pitchFamily="34" charset="-120"/>
                          <a:ea typeface="微軟正黑體" panose="020B0604030504040204" pitchFamily="34" charset="-120"/>
                        </a:rPr>
                        <a:t>有價證券</a:t>
                      </a:r>
                      <a:r>
                        <a:rPr lang="en-US" sz="1800" kern="100" dirty="0" smtClean="0">
                          <a:effectLst/>
                          <a:latin typeface="微軟正黑體" panose="020B0604030504040204" pitchFamily="34" charset="-120"/>
                          <a:ea typeface="微軟正黑體" panose="020B0604030504040204" pitchFamily="34" charset="-120"/>
                        </a:rPr>
                        <a:t>(</a:t>
                      </a:r>
                      <a:r>
                        <a:rPr lang="zh-TW" sz="1800" kern="100" dirty="0">
                          <a:effectLst/>
                          <a:latin typeface="微軟正黑體" panose="020B0604030504040204" pitchFamily="34" charset="-120"/>
                          <a:ea typeface="微軟正黑體" panose="020B0604030504040204" pitchFamily="34" charset="-120"/>
                        </a:rPr>
                        <a:t>例如股票、基金</a:t>
                      </a:r>
                      <a:r>
                        <a:rPr lang="en-US" sz="1800" kern="100" dirty="0">
                          <a:effectLst/>
                          <a:latin typeface="微軟正黑體" panose="020B0604030504040204" pitchFamily="34" charset="-120"/>
                          <a:ea typeface="微軟正黑體" panose="020B0604030504040204" pitchFamily="34" charset="-120"/>
                        </a:rPr>
                        <a:t>)</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tc>
                <a:tc hMerge="1">
                  <a:txBody>
                    <a:bodyPr/>
                    <a:lstStyle/>
                    <a:p>
                      <a:endParaRPr lang="zh-TW" altLang="en-US"/>
                    </a:p>
                  </a:txBody>
                  <a:tcPr/>
                </a:tc>
                <a:tc gridSpan="2">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其他</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R w="38100" cap="flat" cmpd="sng" algn="ctr">
                      <a:solidFill>
                        <a:schemeClr val="tx1"/>
                      </a:solidFill>
                      <a:prstDash val="solid"/>
                      <a:round/>
                      <a:headEnd type="none" w="med" len="med"/>
                      <a:tailEnd type="none" w="med" len="med"/>
                    </a:lnR>
                  </a:tcPr>
                </a:tc>
                <a:tc hMerge="1">
                  <a:txBody>
                    <a:bodyPr/>
                    <a:lstStyle/>
                    <a:p>
                      <a:endParaRPr lang="zh-TW" altLang="en-US"/>
                    </a:p>
                  </a:txBody>
                  <a:tcPr/>
                </a:tc>
                <a:extLst>
                  <a:ext uri="{0D108BD9-81ED-4DB2-BD59-A6C34878D82A}">
                    <a16:rowId xmlns:a16="http://schemas.microsoft.com/office/drawing/2014/main" xmlns="" val="4084094337"/>
                  </a:ext>
                </a:extLst>
              </a:tr>
              <a:tr h="1562442">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金額</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100">
                          <a:effectLst/>
                          <a:latin typeface="微軟正黑體" panose="020B0604030504040204" pitchFamily="34" charset="-120"/>
                          <a:ea typeface="微軟正黑體" panose="020B0604030504040204" pitchFamily="34" charset="-120"/>
                        </a:rPr>
                        <a:t>說明</a:t>
                      </a:r>
                      <a:endParaRPr lang="zh-TW" sz="1800" kern="10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金額</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B w="38100" cap="flat" cmpd="sng" algn="ctr">
                      <a:solidFill>
                        <a:schemeClr val="tx1"/>
                      </a:solidFill>
                      <a:prstDash val="solid"/>
                      <a:round/>
                      <a:headEnd type="none" w="med" len="med"/>
                      <a:tailEnd type="none" w="med" len="med"/>
                    </a:lnB>
                  </a:tcPr>
                </a:tc>
                <a:tc>
                  <a:txBody>
                    <a:bodyPr/>
                    <a:lstStyle/>
                    <a:p>
                      <a:pPr algn="ctr">
                        <a:spcAft>
                          <a:spcPts val="0"/>
                        </a:spcAft>
                      </a:pPr>
                      <a:r>
                        <a:rPr lang="zh-TW" sz="1800" kern="100" dirty="0">
                          <a:effectLst/>
                          <a:latin typeface="微軟正黑體" panose="020B0604030504040204" pitchFamily="34" charset="-120"/>
                          <a:ea typeface="微軟正黑體" panose="020B0604030504040204" pitchFamily="34" charset="-120"/>
                        </a:rPr>
                        <a:t>說明</a:t>
                      </a:r>
                      <a:endParaRPr lang="zh-TW" sz="1800" kern="100" dirty="0">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0" marR="68580"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62258779"/>
                  </a:ext>
                </a:extLst>
              </a:tr>
            </a:tbl>
          </a:graphicData>
        </a:graphic>
      </p:graphicFrame>
      <p:sp>
        <p:nvSpPr>
          <p:cNvPr id="16" name="矩形 15"/>
          <p:cNvSpPr/>
          <p:nvPr/>
        </p:nvSpPr>
        <p:spPr>
          <a:xfrm>
            <a:off x="287248" y="4034577"/>
            <a:ext cx="11599952" cy="2400657"/>
          </a:xfrm>
          <a:prstGeom prst="rect">
            <a:avLst/>
          </a:prstGeom>
        </p:spPr>
        <p:txBody>
          <a:bodyPr wrap="square">
            <a:spAutoFit/>
          </a:bodyPr>
          <a:lstStyle/>
          <a:p>
            <a:pPr latinLnBrk="1">
              <a:lnSpc>
                <a:spcPct val="150000"/>
              </a:lnSpc>
              <a:defRPr/>
            </a:pP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定義修正</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en-US" sz="2400" b="1" dirty="0" smtClean="0">
                <a:solidFill>
                  <a:srgbClr val="FF0000"/>
                </a:solidFill>
                <a:latin typeface="微軟正黑體" panose="020B0604030504040204" pitchFamily="34" charset="-120"/>
                <a:ea typeface="微軟正黑體" panose="020B0604030504040204" pitchFamily="34" charset="-120"/>
              </a:rPr>
              <a:t>接受捐贈總金額</a:t>
            </a:r>
            <a:endParaRPr lang="en-US" altLang="zh-TW" sz="2400" b="1" dirty="0" smtClean="0">
              <a:solidFill>
                <a:srgbClr val="FF0000"/>
              </a:solidFill>
              <a:latin typeface="微軟正黑體" panose="020B0604030504040204" pitchFamily="34" charset="-120"/>
              <a:ea typeface="微軟正黑體" panose="020B0604030504040204" pitchFamily="34" charset="-120"/>
            </a:endParaRPr>
          </a:p>
          <a:p>
            <a:pPr marL="342900" lvl="0" indent="-342900">
              <a:buFont typeface="Wingdings" panose="05000000000000000000" pitchFamily="2" charset="2"/>
              <a:buChar char="u"/>
            </a:pPr>
            <a:r>
              <a:rPr lang="zh-TW" altLang="zh-TW" sz="2400" dirty="0">
                <a:latin typeface="微軟正黑體" panose="020B0604030504040204" pitchFamily="34" charset="-120"/>
                <a:ea typeface="微軟正黑體" panose="020B0604030504040204" pitchFamily="34" charset="-120"/>
              </a:rPr>
              <a:t>所稱「接受捐贈總金額」係指學校接受外界之捐贈，</a:t>
            </a:r>
            <a:r>
              <a:rPr lang="zh-TW" altLang="zh-TW" sz="2400" dirty="0" smtClean="0">
                <a:latin typeface="微軟正黑體" panose="020B0604030504040204" pitchFamily="34" charset="-120"/>
                <a:ea typeface="微軟正黑體" panose="020B0604030504040204" pitchFamily="34" charset="-120"/>
              </a:rPr>
              <a:t>包含</a:t>
            </a:r>
            <a:r>
              <a:rPr lang="zh-TW" altLang="en-US" sz="2400" dirty="0" smtClean="0">
                <a:latin typeface="微軟正黑體" panose="020B0604030504040204" pitchFamily="34" charset="-120"/>
                <a:ea typeface="微軟正黑體" panose="020B0604030504040204" pitchFamily="34" charset="-120"/>
              </a:rPr>
              <a:t>非</a:t>
            </a:r>
            <a:r>
              <a:rPr lang="zh-TW" altLang="en-US" sz="2400" dirty="0">
                <a:latin typeface="微軟正黑體" panose="020B0604030504040204" pitchFamily="34" charset="-120"/>
                <a:ea typeface="微軟正黑體" panose="020B0604030504040204" pitchFamily="34" charset="-120"/>
              </a:rPr>
              <a:t>指定用途捐贈</a:t>
            </a:r>
            <a:r>
              <a:rPr lang="zh-TW" altLang="en-US" sz="2400" dirty="0" smtClean="0">
                <a:latin typeface="微軟正黑體" panose="020B0604030504040204" pitchFamily="34" charset="-120"/>
                <a:ea typeface="微軟正黑體" panose="020B0604030504040204" pitchFamily="34" charset="-120"/>
              </a:rPr>
              <a:t>金額</a:t>
            </a:r>
            <a:r>
              <a:rPr lang="zh-TW" altLang="zh-TW" sz="2400" dirty="0">
                <a:latin typeface="微軟正黑體" panose="020B0604030504040204" pitchFamily="34" charset="-120"/>
                <a:ea typeface="微軟正黑體" panose="020B0604030504040204" pitchFamily="34" charset="-120"/>
              </a:rPr>
              <a:t>、指定用途捐贈及實體捐贈等，其科目依「國立大學校務基金會計制度之一致性規定」帳列科目可能涉及「受贈收入」、「其他準備金」及</a:t>
            </a:r>
            <a:r>
              <a:rPr lang="zh-TW" altLang="zh-TW" sz="2400" dirty="0">
                <a:solidFill>
                  <a:srgbClr val="FF0000"/>
                </a:solidFill>
                <a:latin typeface="微軟正黑體" panose="020B0604030504040204" pitchFamily="34" charset="-120"/>
                <a:ea typeface="微軟正黑體" panose="020B0604030504040204" pitchFamily="34" charset="-120"/>
              </a:rPr>
              <a:t>「</a:t>
            </a:r>
            <a:r>
              <a:rPr lang="zh-TW" altLang="zh-TW" sz="2400" strike="sngStrike" dirty="0">
                <a:solidFill>
                  <a:srgbClr val="FF0000"/>
                </a:solidFill>
                <a:latin typeface="微軟正黑體" panose="020B0604030504040204" pitchFamily="34" charset="-120"/>
                <a:ea typeface="微軟正黑體" panose="020B0604030504040204" pitchFamily="34" charset="-120"/>
              </a:rPr>
              <a:t>受贈公積</a:t>
            </a:r>
            <a:r>
              <a:rPr lang="zh-TW" altLang="zh-TW" sz="2400" b="1" dirty="0">
                <a:solidFill>
                  <a:srgbClr val="FF0000"/>
                </a:solidFill>
                <a:latin typeface="微軟正黑體" panose="020B0604030504040204" pitchFamily="34" charset="-120"/>
                <a:ea typeface="微軟正黑體" panose="020B0604030504040204" pitchFamily="34" charset="-120"/>
              </a:rPr>
              <a:t>遞延收入</a:t>
            </a:r>
            <a:r>
              <a:rPr lang="zh-TW" altLang="zh-TW" sz="2400" dirty="0">
                <a:solidFill>
                  <a:srgbClr val="FF0000"/>
                </a:solidFill>
                <a:latin typeface="微軟正黑體" panose="020B0604030504040204" pitchFamily="34" charset="-120"/>
                <a:ea typeface="微軟正黑體" panose="020B0604030504040204" pitchFamily="34" charset="-120"/>
              </a:rPr>
              <a:t>」</a:t>
            </a:r>
            <a:r>
              <a:rPr lang="zh-TW" altLang="zh-TW" sz="2400" dirty="0">
                <a:latin typeface="微軟正黑體" panose="020B0604030504040204" pitchFamily="34" charset="-120"/>
                <a:ea typeface="微軟正黑體" panose="020B0604030504040204" pitchFamily="34" charset="-120"/>
              </a:rPr>
              <a:t>等科目。</a:t>
            </a:r>
          </a:p>
          <a:p>
            <a:pPr lvl="0"/>
            <a:endParaRPr lang="en-US" altLang="zh-TW" sz="2400" dirty="0" smtClean="0">
              <a:latin typeface="微軟正黑體" panose="020B0604030504040204" pitchFamily="34" charset="-120"/>
              <a:ea typeface="微軟正黑體" panose="020B0604030504040204" pitchFamily="34" charset="-120"/>
            </a:endParaRPr>
          </a:p>
          <a:p>
            <a:r>
              <a:rPr lang="en-US" altLang="zh-TW" dirty="0" smtClean="0">
                <a:latin typeface="微軟正黑體" panose="020B0604030504040204" pitchFamily="34" charset="-120"/>
                <a:ea typeface="微軟正黑體" panose="020B0604030504040204" pitchFamily="34" charset="-120"/>
              </a:rPr>
              <a:t>     </a:t>
            </a:r>
            <a:r>
              <a:rPr lang="zh-TW" altLang="zh-TW" dirty="0" smtClean="0">
                <a:latin typeface="微軟正黑體" panose="020B0604030504040204" pitchFamily="34" charset="-120"/>
                <a:ea typeface="微軟正黑體" panose="020B0604030504040204" pitchFamily="34" charset="-120"/>
              </a:rPr>
              <a:t>【</a:t>
            </a:r>
            <a:r>
              <a:rPr lang="en-US" altLang="zh-TW" dirty="0" smtClean="0">
                <a:latin typeface="微軟正黑體" panose="020B0604030504040204" pitchFamily="34" charset="-120"/>
                <a:ea typeface="微軟正黑體" panose="020B0604030504040204" pitchFamily="34" charset="-120"/>
              </a:rPr>
              <a:t>107</a:t>
            </a:r>
            <a:r>
              <a:rPr lang="zh-TW" altLang="zh-TW" dirty="0" smtClean="0">
                <a:latin typeface="微軟正黑體" panose="020B0604030504040204" pitchFamily="34" charset="-120"/>
                <a:ea typeface="微軟正黑體" panose="020B0604030504040204" pitchFamily="34" charset="-120"/>
              </a:rPr>
              <a:t>年</a:t>
            </a:r>
            <a:r>
              <a:rPr lang="en-US" altLang="zh-TW" dirty="0" smtClean="0">
                <a:latin typeface="微軟正黑體" panose="020B0604030504040204" pitchFamily="34" charset="-120"/>
                <a:ea typeface="微軟正黑體" panose="020B0604030504040204" pitchFamily="34" charset="-120"/>
              </a:rPr>
              <a:t>03</a:t>
            </a:r>
            <a:r>
              <a:rPr lang="zh-TW" altLang="zh-TW" dirty="0" smtClean="0">
                <a:latin typeface="微軟正黑體" panose="020B0604030504040204" pitchFamily="34" charset="-120"/>
                <a:ea typeface="微軟正黑體" panose="020B0604030504040204" pitchFamily="34" charset="-120"/>
              </a:rPr>
              <a:t>月因應「教育部</a:t>
            </a:r>
            <a:r>
              <a:rPr lang="zh-TW" altLang="en-US" dirty="0" smtClean="0">
                <a:latin typeface="微軟正黑體" panose="020B0604030504040204" pitchFamily="34" charset="-120"/>
                <a:ea typeface="微軟正黑體" panose="020B0604030504040204" pitchFamily="34" charset="-120"/>
              </a:rPr>
              <a:t>會計處</a:t>
            </a:r>
            <a:r>
              <a:rPr lang="zh-TW"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需求</a:t>
            </a:r>
            <a:r>
              <a:rPr lang="zh-TW" altLang="en-US" dirty="0">
                <a:latin typeface="微軟正黑體" panose="020B0604030504040204" pitchFamily="34" charset="-120"/>
                <a:ea typeface="微軟正黑體" panose="020B0604030504040204" pitchFamily="34" charset="-120"/>
              </a:rPr>
              <a:t>定義修訂</a:t>
            </a:r>
            <a:r>
              <a:rPr lang="zh-TW" altLang="zh-TW" dirty="0" smtClean="0">
                <a:latin typeface="微軟正黑體" panose="020B0604030504040204" pitchFamily="34" charset="-120"/>
                <a:ea typeface="微軟正黑體" panose="020B0604030504040204" pitchFamily="34" charset="-120"/>
              </a:rPr>
              <a:t>】</a:t>
            </a:r>
            <a:endParaRPr lang="zh-TW" altLang="zh-TW" sz="2000" dirty="0">
              <a:latin typeface="微軟正黑體" panose="020B0604030504040204" pitchFamily="34" charset="-120"/>
              <a:ea typeface="微軟正黑體" panose="020B0604030504040204" pitchFamily="34" charset="-120"/>
            </a:endParaRPr>
          </a:p>
        </p:txBody>
      </p:sp>
      <p:cxnSp>
        <p:nvCxnSpPr>
          <p:cNvPr id="10" name="直線接點 9"/>
          <p:cNvCxnSpPr/>
          <p:nvPr/>
        </p:nvCxnSpPr>
        <p:spPr>
          <a:xfrm flipV="1">
            <a:off x="8032793" y="5588628"/>
            <a:ext cx="1174130" cy="3436"/>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1" name="直線接點 10"/>
          <p:cNvCxnSpPr/>
          <p:nvPr/>
        </p:nvCxnSpPr>
        <p:spPr>
          <a:xfrm flipV="1">
            <a:off x="8023535" y="5478138"/>
            <a:ext cx="1174130" cy="3436"/>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sp>
        <p:nvSpPr>
          <p:cNvPr id="12" name="圓角矩形 11"/>
          <p:cNvSpPr/>
          <p:nvPr/>
        </p:nvSpPr>
        <p:spPr>
          <a:xfrm>
            <a:off x="107047" y="3798916"/>
            <a:ext cx="5608007" cy="1014153"/>
          </a:xfrm>
          <a:prstGeom prst="roundRect">
            <a:avLst/>
          </a:prstGeom>
          <a:noFill/>
          <a:ln w="63500">
            <a:solidFill>
              <a:srgbClr val="FF0000">
                <a:alpha val="40000"/>
              </a:srgbClr>
            </a:solidFill>
          </a:ln>
          <a:effectLst>
            <a:glow rad="228600">
              <a:srgbClr val="FF00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3" name="文字方塊 12"/>
          <p:cNvSpPr txBox="1"/>
          <p:nvPr/>
        </p:nvSpPr>
        <p:spPr>
          <a:xfrm>
            <a:off x="11219059" y="-214496"/>
            <a:ext cx="800219" cy="2321802"/>
          </a:xfrm>
          <a:prstGeom prst="rect">
            <a:avLst/>
          </a:prstGeom>
          <a:noFill/>
        </p:spPr>
        <p:txBody>
          <a:bodyPr vert="eaVert" wrap="square" rtlCol="0">
            <a:spAutoFit/>
          </a:bodyPr>
          <a:lstStyle/>
          <a:p>
            <a:r>
              <a:rPr lang="zh-TW" altLang="en-US" sz="4000" b="1" dirty="0" smtClean="0">
                <a:solidFill>
                  <a:srgbClr val="FF0000"/>
                </a:solidFill>
              </a:rPr>
              <a:t>（主計室）</a:t>
            </a:r>
            <a:endParaRPr lang="zh-TW" altLang="en-US" sz="4000" b="1" dirty="0">
              <a:solidFill>
                <a:srgbClr val="FF0000"/>
              </a:solidFill>
            </a:endParaRPr>
          </a:p>
        </p:txBody>
      </p:sp>
    </p:spTree>
    <p:extLst>
      <p:ext uri="{BB962C8B-B14F-4D97-AF65-F5344CB8AC3E}">
        <p14:creationId xmlns:p14="http://schemas.microsoft.com/office/powerpoint/2010/main" val="10470473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7886700"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smtClean="0">
                <a:solidFill>
                  <a:schemeClr val="accent6">
                    <a:lumMod val="50000"/>
                  </a:schemeClr>
                </a:solidFill>
              </a:rPr>
              <a:t>作業時程</a:t>
            </a:r>
            <a:r>
              <a:rPr lang="en-US" altLang="zh-TW" sz="4400" dirty="0" smtClean="0">
                <a:solidFill>
                  <a:schemeClr val="accent6">
                    <a:lumMod val="50000"/>
                  </a:schemeClr>
                </a:solidFill>
              </a:rPr>
              <a:t>-</a:t>
            </a:r>
            <a:r>
              <a:rPr lang="zh-TW" altLang="en-US" sz="4400" dirty="0" smtClean="0">
                <a:solidFill>
                  <a:schemeClr val="accent6">
                    <a:lumMod val="50000"/>
                  </a:schemeClr>
                </a:solidFill>
              </a:rPr>
              <a:t>本期表冊 </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1</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5" name="Text Box 62"/>
          <p:cNvSpPr txBox="1">
            <a:spLocks noChangeArrowheads="1"/>
          </p:cNvSpPr>
          <p:nvPr/>
        </p:nvSpPr>
        <p:spPr bwMode="auto">
          <a:xfrm>
            <a:off x="1362793" y="990599"/>
            <a:ext cx="5188921" cy="1849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eaLnBrk="1" latinLnBrk="1" hangingPunct="1">
              <a:lnSpc>
                <a:spcPct val="120000"/>
              </a:lnSpc>
            </a:pPr>
            <a:r>
              <a:rPr lang="en-US" altLang="ko-KR" sz="2800" b="1" dirty="0" smtClean="0">
                <a:solidFill>
                  <a:srgbClr val="FF0000"/>
                </a:solidFill>
                <a:latin typeface="微軟正黑體" panose="020B0604030504040204" pitchFamily="34" charset="-120"/>
                <a:ea typeface="微軟正黑體" panose="020B0604030504040204" pitchFamily="34" charset="-120"/>
              </a:rPr>
              <a:t>107</a:t>
            </a:r>
            <a:r>
              <a:rPr lang="zh-TW" altLang="en-US" sz="2800" b="1" dirty="0" smtClean="0">
                <a:solidFill>
                  <a:srgbClr val="FF0000"/>
                </a:solidFill>
                <a:latin typeface="微軟正黑體" panose="020B0604030504040204" pitchFamily="34" charset="-120"/>
                <a:ea typeface="微軟正黑體" panose="020B0604030504040204" pitchFamily="34" charset="-120"/>
              </a:rPr>
              <a:t>年</a:t>
            </a:r>
            <a:r>
              <a:rPr lang="en-US" altLang="zh-TW" sz="2800" b="1" dirty="0" smtClean="0">
                <a:solidFill>
                  <a:srgbClr val="FF0000"/>
                </a:solidFill>
                <a:latin typeface="微軟正黑體" panose="020B0604030504040204" pitchFamily="34" charset="-120"/>
                <a:ea typeface="微軟正黑體" panose="020B0604030504040204" pitchFamily="34" charset="-120"/>
              </a:rPr>
              <a:t>03</a:t>
            </a:r>
            <a:r>
              <a:rPr lang="zh-TW" altLang="en-US" sz="2800" b="1" dirty="0" smtClean="0">
                <a:solidFill>
                  <a:srgbClr val="FF0000"/>
                </a:solidFill>
                <a:latin typeface="微軟正黑體" panose="020B0604030504040204" pitchFamily="34" charset="-120"/>
                <a:ea typeface="微軟正黑體" panose="020B0604030504040204" pitchFamily="34" charset="-120"/>
              </a:rPr>
              <a:t>月</a:t>
            </a:r>
            <a:r>
              <a:rPr lang="zh-TW" altLang="en-US" sz="2800" b="1" dirty="0">
                <a:solidFill>
                  <a:srgbClr val="FF0000"/>
                </a:solidFill>
                <a:latin typeface="微軟正黑體" panose="020B0604030504040204" pitchFamily="34" charset="-120"/>
                <a:ea typeface="微軟正黑體" panose="020B0604030504040204" pitchFamily="34" charset="-120"/>
              </a:rPr>
              <a:t>填表作業時</a:t>
            </a:r>
            <a:r>
              <a:rPr lang="zh-TW" altLang="en-US" sz="2800" b="1" dirty="0" smtClean="0">
                <a:solidFill>
                  <a:srgbClr val="FF0000"/>
                </a:solidFill>
                <a:latin typeface="微軟正黑體" panose="020B0604030504040204" pitchFamily="34" charset="-120"/>
                <a:ea typeface="微軟正黑體" panose="020B0604030504040204" pitchFamily="34" charset="-120"/>
              </a:rPr>
              <a:t>程</a:t>
            </a:r>
            <a:endParaRPr lang="en-US" altLang="zh-TW" sz="2800" b="1" dirty="0" smtClean="0">
              <a:solidFill>
                <a:srgbClr val="FF0000"/>
              </a:solidFill>
              <a:latin typeface="微軟正黑體" panose="020B0604030504040204" pitchFamily="34" charset="-120"/>
              <a:ea typeface="微軟正黑體" panose="020B0604030504040204" pitchFamily="34" charset="-120"/>
            </a:endParaRPr>
          </a:p>
          <a:p>
            <a:pPr latinLnBrk="1">
              <a:defRPr/>
            </a:pPr>
            <a:r>
              <a:rPr lang="zh-TW" altLang="en-US" sz="2800" b="1" dirty="0">
                <a:solidFill>
                  <a:schemeClr val="bg2">
                    <a:lumMod val="10000"/>
                  </a:schemeClr>
                </a:solidFill>
                <a:latin typeface="微軟正黑體" pitchFamily="34" charset="-120"/>
                <a:ea typeface="微軟正黑體" pitchFamily="34" charset="-120"/>
              </a:rPr>
              <a:t>填表期間</a:t>
            </a:r>
            <a:endParaRPr lang="en-US" altLang="zh-TW" sz="2800" b="1" dirty="0">
              <a:solidFill>
                <a:schemeClr val="bg2">
                  <a:lumMod val="10000"/>
                </a:schemeClr>
              </a:solidFill>
              <a:latin typeface="微軟正黑體" pitchFamily="34" charset="-120"/>
              <a:ea typeface="微軟正黑體" pitchFamily="34" charset="-120"/>
            </a:endParaRPr>
          </a:p>
          <a:p>
            <a:pPr latinLnBrk="1">
              <a:defRPr/>
            </a:pPr>
            <a:r>
              <a:rPr lang="en-US" altLang="zh-TW" sz="2800" b="1" dirty="0" smtClean="0">
                <a:solidFill>
                  <a:srgbClr val="FF0000"/>
                </a:solidFill>
                <a:latin typeface="微軟正黑體" pitchFamily="34" charset="-120"/>
                <a:ea typeface="微軟正黑體" pitchFamily="34" charset="-120"/>
              </a:rPr>
              <a:t>03/01</a:t>
            </a:r>
            <a:r>
              <a:rPr lang="zh-TW" altLang="en-US" sz="2800" b="1" dirty="0">
                <a:solidFill>
                  <a:schemeClr val="bg2">
                    <a:lumMod val="10000"/>
                  </a:schemeClr>
                </a:solidFill>
                <a:latin typeface="微軟正黑體" pitchFamily="34" charset="-120"/>
                <a:ea typeface="微軟正黑體" pitchFamily="34" charset="-120"/>
              </a:rPr>
              <a:t>上午</a:t>
            </a:r>
            <a:r>
              <a:rPr lang="en-US" altLang="zh-TW" sz="2800" b="1" dirty="0" smtClean="0">
                <a:solidFill>
                  <a:schemeClr val="bg2">
                    <a:lumMod val="10000"/>
                  </a:schemeClr>
                </a:solidFill>
                <a:latin typeface="微軟正黑體" pitchFamily="34" charset="-120"/>
                <a:ea typeface="微軟正黑體" pitchFamily="34" charset="-120"/>
              </a:rPr>
              <a:t>9:00~</a:t>
            </a:r>
            <a:r>
              <a:rPr lang="en-US" altLang="zh-TW" sz="2800" b="1" dirty="0" smtClean="0">
                <a:solidFill>
                  <a:srgbClr val="FF0000"/>
                </a:solidFill>
                <a:latin typeface="微軟正黑體" pitchFamily="34" charset="-120"/>
                <a:ea typeface="微軟正黑體" pitchFamily="34" charset="-120"/>
              </a:rPr>
              <a:t>04/30</a:t>
            </a:r>
            <a:r>
              <a:rPr lang="zh-TW" altLang="en-US" sz="2800" b="1" dirty="0" smtClean="0">
                <a:solidFill>
                  <a:schemeClr val="bg2">
                    <a:lumMod val="10000"/>
                  </a:schemeClr>
                </a:solidFill>
                <a:latin typeface="微軟正黑體" pitchFamily="34" charset="-120"/>
                <a:ea typeface="微軟正黑體" pitchFamily="34" charset="-120"/>
              </a:rPr>
              <a:t>下午</a:t>
            </a:r>
            <a:r>
              <a:rPr lang="en-US" altLang="zh-TW" sz="2800" b="1" dirty="0">
                <a:solidFill>
                  <a:schemeClr val="bg2">
                    <a:lumMod val="10000"/>
                  </a:schemeClr>
                </a:solidFill>
                <a:latin typeface="微軟正黑體" pitchFamily="34" charset="-120"/>
                <a:ea typeface="微軟正黑體" pitchFamily="34" charset="-120"/>
              </a:rPr>
              <a:t>5:00</a:t>
            </a:r>
          </a:p>
          <a:p>
            <a:pPr algn="ctr" eaLnBrk="1" latinLnBrk="1" hangingPunct="1">
              <a:lnSpc>
                <a:spcPct val="120000"/>
              </a:lnSpc>
            </a:pPr>
            <a:endParaRPr lang="en-US" altLang="ko-KR" sz="2800" b="1" dirty="0">
              <a:solidFill>
                <a:srgbClr val="FF0000"/>
              </a:solidFill>
              <a:latin typeface="微軟正黑體" panose="020B0604030504040204" pitchFamily="34" charset="-120"/>
              <a:ea typeface="微軟正黑體" panose="020B0604030504040204" pitchFamily="34" charset="-120"/>
            </a:endParaRPr>
          </a:p>
        </p:txBody>
      </p:sp>
      <p:grpSp>
        <p:nvGrpSpPr>
          <p:cNvPr id="6" name="组合 38"/>
          <p:cNvGrpSpPr/>
          <p:nvPr/>
        </p:nvGrpSpPr>
        <p:grpSpPr>
          <a:xfrm>
            <a:off x="1183491" y="1985553"/>
            <a:ext cx="10591414" cy="1037669"/>
            <a:chOff x="1216025" y="2955926"/>
            <a:chExt cx="1971675" cy="215900"/>
          </a:xfrm>
        </p:grpSpPr>
        <p:sp>
          <p:nvSpPr>
            <p:cNvPr id="7" name="Line 502"/>
            <p:cNvSpPr>
              <a:spLocks noChangeShapeType="1"/>
            </p:cNvSpPr>
            <p:nvPr/>
          </p:nvSpPr>
          <p:spPr bwMode="auto">
            <a:xfrm>
              <a:off x="3187700" y="3074988"/>
              <a:ext cx="0" cy="96838"/>
            </a:xfrm>
            <a:prstGeom prst="line">
              <a:avLst/>
            </a:prstGeom>
            <a:noFill/>
            <a:ln w="38100" cap="flat">
              <a:solidFill>
                <a:srgbClr val="3E3A3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 name="Freeform 503"/>
            <p:cNvSpPr/>
            <p:nvPr/>
          </p:nvSpPr>
          <p:spPr bwMode="auto">
            <a:xfrm>
              <a:off x="1216025" y="2955926"/>
              <a:ext cx="1971675" cy="119063"/>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3810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9" name="组合 39"/>
          <p:cNvGrpSpPr/>
          <p:nvPr/>
        </p:nvGrpSpPr>
        <p:grpSpPr>
          <a:xfrm>
            <a:off x="11633044" y="3023222"/>
            <a:ext cx="283722" cy="443004"/>
            <a:chOff x="3141663" y="3136901"/>
            <a:chExt cx="90488" cy="141288"/>
          </a:xfrm>
        </p:grpSpPr>
        <p:sp>
          <p:nvSpPr>
            <p:cNvPr id="10" name="Freeform 504"/>
            <p:cNvSpPr/>
            <p:nvPr/>
          </p:nvSpPr>
          <p:spPr bwMode="auto">
            <a:xfrm>
              <a:off x="3141663" y="3136901"/>
              <a:ext cx="90488" cy="141288"/>
            </a:xfrm>
            <a:custGeom>
              <a:avLst/>
              <a:gdLst>
                <a:gd name="T0" fmla="*/ 86 w 86"/>
                <a:gd name="T1" fmla="*/ 46 h 134"/>
                <a:gd name="T2" fmla="*/ 86 w 86"/>
                <a:gd name="T3" fmla="*/ 69 h 134"/>
                <a:gd name="T4" fmla="*/ 86 w 86"/>
                <a:gd name="T5" fmla="*/ 92 h 134"/>
                <a:gd name="T6" fmla="*/ 43 w 86"/>
                <a:gd name="T7" fmla="*/ 134 h 134"/>
                <a:gd name="T8" fmla="*/ 0 w 86"/>
                <a:gd name="T9" fmla="*/ 92 h 134"/>
                <a:gd name="T10" fmla="*/ 0 w 86"/>
                <a:gd name="T11" fmla="*/ 69 h 134"/>
                <a:gd name="T12" fmla="*/ 0 w 86"/>
                <a:gd name="T13" fmla="*/ 46 h 134"/>
                <a:gd name="T14" fmla="*/ 12 w 86"/>
                <a:gd name="T15" fmla="*/ 13 h 134"/>
                <a:gd name="T16" fmla="*/ 43 w 86"/>
                <a:gd name="T17" fmla="*/ 0 h 134"/>
                <a:gd name="T18" fmla="*/ 74 w 86"/>
                <a:gd name="T19" fmla="*/ 13 h 134"/>
                <a:gd name="T20" fmla="*/ 86 w 86"/>
                <a:gd name="T21" fmla="*/ 4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134">
                  <a:moveTo>
                    <a:pt x="86" y="46"/>
                  </a:moveTo>
                  <a:cubicBezTo>
                    <a:pt x="86" y="53"/>
                    <a:pt x="86" y="61"/>
                    <a:pt x="86" y="69"/>
                  </a:cubicBezTo>
                  <a:cubicBezTo>
                    <a:pt x="86" y="76"/>
                    <a:pt x="86" y="84"/>
                    <a:pt x="86" y="92"/>
                  </a:cubicBezTo>
                  <a:cubicBezTo>
                    <a:pt x="86" y="121"/>
                    <a:pt x="64" y="134"/>
                    <a:pt x="43" y="134"/>
                  </a:cubicBezTo>
                  <a:cubicBezTo>
                    <a:pt x="22" y="134"/>
                    <a:pt x="0" y="121"/>
                    <a:pt x="0" y="92"/>
                  </a:cubicBezTo>
                  <a:cubicBezTo>
                    <a:pt x="0" y="84"/>
                    <a:pt x="0" y="76"/>
                    <a:pt x="0" y="69"/>
                  </a:cubicBezTo>
                  <a:cubicBezTo>
                    <a:pt x="0" y="61"/>
                    <a:pt x="0" y="53"/>
                    <a:pt x="0" y="46"/>
                  </a:cubicBezTo>
                  <a:cubicBezTo>
                    <a:pt x="0" y="33"/>
                    <a:pt x="5" y="21"/>
                    <a:pt x="12" y="13"/>
                  </a:cubicBezTo>
                  <a:cubicBezTo>
                    <a:pt x="20" y="5"/>
                    <a:pt x="31" y="0"/>
                    <a:pt x="43" y="0"/>
                  </a:cubicBezTo>
                  <a:cubicBezTo>
                    <a:pt x="55" y="0"/>
                    <a:pt x="66" y="5"/>
                    <a:pt x="74" y="13"/>
                  </a:cubicBezTo>
                  <a:cubicBezTo>
                    <a:pt x="81" y="21"/>
                    <a:pt x="86" y="33"/>
                    <a:pt x="86" y="4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505"/>
            <p:cNvSpPr/>
            <p:nvPr/>
          </p:nvSpPr>
          <p:spPr bwMode="auto">
            <a:xfrm>
              <a:off x="3148013" y="3144840"/>
              <a:ext cx="77788" cy="127000"/>
            </a:xfrm>
            <a:custGeom>
              <a:avLst/>
              <a:gdLst>
                <a:gd name="T0" fmla="*/ 73 w 73"/>
                <a:gd name="T1" fmla="*/ 38 h 121"/>
                <a:gd name="T2" fmla="*/ 73 w 73"/>
                <a:gd name="T3" fmla="*/ 61 h 121"/>
                <a:gd name="T4" fmla="*/ 73 w 73"/>
                <a:gd name="T5" fmla="*/ 84 h 121"/>
                <a:gd name="T6" fmla="*/ 37 w 73"/>
                <a:gd name="T7" fmla="*/ 121 h 121"/>
                <a:gd name="T8" fmla="*/ 0 w 73"/>
                <a:gd name="T9" fmla="*/ 84 h 121"/>
                <a:gd name="T10" fmla="*/ 0 w 73"/>
                <a:gd name="T11" fmla="*/ 61 h 121"/>
                <a:gd name="T12" fmla="*/ 0 w 73"/>
                <a:gd name="T13" fmla="*/ 38 h 121"/>
                <a:gd name="T14" fmla="*/ 10 w 73"/>
                <a:gd name="T15" fmla="*/ 11 h 121"/>
                <a:gd name="T16" fmla="*/ 32 w 73"/>
                <a:gd name="T17" fmla="*/ 0 h 121"/>
                <a:gd name="T18" fmla="*/ 35 w 73"/>
                <a:gd name="T19" fmla="*/ 3 h 121"/>
                <a:gd name="T20" fmla="*/ 35 w 73"/>
                <a:gd name="T21" fmla="*/ 23 h 121"/>
                <a:gd name="T22" fmla="*/ 31 w 73"/>
                <a:gd name="T23" fmla="*/ 31 h 121"/>
                <a:gd name="T24" fmla="*/ 28 w 73"/>
                <a:gd name="T25" fmla="*/ 37 h 121"/>
                <a:gd name="T26" fmla="*/ 28 w 73"/>
                <a:gd name="T27" fmla="*/ 51 h 121"/>
                <a:gd name="T28" fmla="*/ 45 w 73"/>
                <a:gd name="T29" fmla="*/ 51 h 121"/>
                <a:gd name="T30" fmla="*/ 45 w 73"/>
                <a:gd name="T31" fmla="*/ 37 h 121"/>
                <a:gd name="T32" fmla="*/ 42 w 73"/>
                <a:gd name="T33" fmla="*/ 30 h 121"/>
                <a:gd name="T34" fmla="*/ 39 w 73"/>
                <a:gd name="T35" fmla="*/ 24 h 121"/>
                <a:gd name="T36" fmla="*/ 39 w 73"/>
                <a:gd name="T37" fmla="*/ 4 h 121"/>
                <a:gd name="T38" fmla="*/ 42 w 73"/>
                <a:gd name="T39" fmla="*/ 0 h 121"/>
                <a:gd name="T40" fmla="*/ 64 w 73"/>
                <a:gd name="T41" fmla="*/ 11 h 121"/>
                <a:gd name="T42" fmla="*/ 73 w 73"/>
                <a:gd name="T43" fmla="*/ 3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3" h="121">
                  <a:moveTo>
                    <a:pt x="73" y="38"/>
                  </a:moveTo>
                  <a:cubicBezTo>
                    <a:pt x="73" y="46"/>
                    <a:pt x="73" y="54"/>
                    <a:pt x="73" y="61"/>
                  </a:cubicBezTo>
                  <a:cubicBezTo>
                    <a:pt x="73" y="69"/>
                    <a:pt x="73" y="77"/>
                    <a:pt x="73" y="84"/>
                  </a:cubicBezTo>
                  <a:cubicBezTo>
                    <a:pt x="73" y="109"/>
                    <a:pt x="55" y="121"/>
                    <a:pt x="37" y="121"/>
                  </a:cubicBezTo>
                  <a:cubicBezTo>
                    <a:pt x="19" y="121"/>
                    <a:pt x="0" y="109"/>
                    <a:pt x="0" y="84"/>
                  </a:cubicBezTo>
                  <a:cubicBezTo>
                    <a:pt x="0" y="77"/>
                    <a:pt x="0" y="69"/>
                    <a:pt x="0" y="61"/>
                  </a:cubicBezTo>
                  <a:cubicBezTo>
                    <a:pt x="0" y="54"/>
                    <a:pt x="0" y="46"/>
                    <a:pt x="0" y="38"/>
                  </a:cubicBezTo>
                  <a:cubicBezTo>
                    <a:pt x="0" y="27"/>
                    <a:pt x="4" y="18"/>
                    <a:pt x="10" y="11"/>
                  </a:cubicBezTo>
                  <a:cubicBezTo>
                    <a:pt x="16" y="5"/>
                    <a:pt x="23" y="1"/>
                    <a:pt x="32" y="0"/>
                  </a:cubicBezTo>
                  <a:cubicBezTo>
                    <a:pt x="35" y="0"/>
                    <a:pt x="35" y="0"/>
                    <a:pt x="35" y="3"/>
                  </a:cubicBezTo>
                  <a:cubicBezTo>
                    <a:pt x="35" y="10"/>
                    <a:pt x="35" y="17"/>
                    <a:pt x="35" y="23"/>
                  </a:cubicBezTo>
                  <a:cubicBezTo>
                    <a:pt x="35" y="27"/>
                    <a:pt x="35" y="28"/>
                    <a:pt x="31" y="31"/>
                  </a:cubicBezTo>
                  <a:cubicBezTo>
                    <a:pt x="29" y="32"/>
                    <a:pt x="28" y="35"/>
                    <a:pt x="28" y="37"/>
                  </a:cubicBezTo>
                  <a:cubicBezTo>
                    <a:pt x="28" y="42"/>
                    <a:pt x="28" y="46"/>
                    <a:pt x="28" y="51"/>
                  </a:cubicBezTo>
                  <a:cubicBezTo>
                    <a:pt x="28" y="63"/>
                    <a:pt x="45" y="63"/>
                    <a:pt x="45" y="51"/>
                  </a:cubicBezTo>
                  <a:cubicBezTo>
                    <a:pt x="45" y="46"/>
                    <a:pt x="45" y="42"/>
                    <a:pt x="45" y="37"/>
                  </a:cubicBezTo>
                  <a:cubicBezTo>
                    <a:pt x="45" y="34"/>
                    <a:pt x="44" y="32"/>
                    <a:pt x="42" y="30"/>
                  </a:cubicBezTo>
                  <a:cubicBezTo>
                    <a:pt x="39" y="28"/>
                    <a:pt x="39" y="27"/>
                    <a:pt x="39" y="24"/>
                  </a:cubicBezTo>
                  <a:cubicBezTo>
                    <a:pt x="39" y="17"/>
                    <a:pt x="39" y="10"/>
                    <a:pt x="39" y="4"/>
                  </a:cubicBezTo>
                  <a:cubicBezTo>
                    <a:pt x="39" y="0"/>
                    <a:pt x="39" y="0"/>
                    <a:pt x="42" y="0"/>
                  </a:cubicBezTo>
                  <a:cubicBezTo>
                    <a:pt x="50" y="1"/>
                    <a:pt x="58" y="5"/>
                    <a:pt x="64" y="11"/>
                  </a:cubicBezTo>
                  <a:cubicBezTo>
                    <a:pt x="70" y="18"/>
                    <a:pt x="73" y="27"/>
                    <a:pt x="73" y="38"/>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506"/>
            <p:cNvSpPr/>
            <p:nvPr/>
          </p:nvSpPr>
          <p:spPr bwMode="auto">
            <a:xfrm>
              <a:off x="3181350" y="3176588"/>
              <a:ext cx="11113" cy="28575"/>
            </a:xfrm>
            <a:custGeom>
              <a:avLst/>
              <a:gdLst>
                <a:gd name="T0" fmla="*/ 10 w 10"/>
                <a:gd name="T1" fmla="*/ 7 h 28"/>
                <a:gd name="T2" fmla="*/ 10 w 10"/>
                <a:gd name="T3" fmla="*/ 21 h 28"/>
                <a:gd name="T4" fmla="*/ 0 w 10"/>
                <a:gd name="T5" fmla="*/ 21 h 28"/>
                <a:gd name="T6" fmla="*/ 0 w 10"/>
                <a:gd name="T7" fmla="*/ 7 h 28"/>
                <a:gd name="T8" fmla="*/ 10 w 10"/>
                <a:gd name="T9" fmla="*/ 7 h 28"/>
              </a:gdLst>
              <a:ahLst/>
              <a:cxnLst>
                <a:cxn ang="0">
                  <a:pos x="T0" y="T1"/>
                </a:cxn>
                <a:cxn ang="0">
                  <a:pos x="T2" y="T3"/>
                </a:cxn>
                <a:cxn ang="0">
                  <a:pos x="T4" y="T5"/>
                </a:cxn>
                <a:cxn ang="0">
                  <a:pos x="T6" y="T7"/>
                </a:cxn>
                <a:cxn ang="0">
                  <a:pos x="T8" y="T9"/>
                </a:cxn>
              </a:cxnLst>
              <a:rect l="0" t="0" r="r" b="b"/>
              <a:pathLst>
                <a:path w="10" h="28">
                  <a:moveTo>
                    <a:pt x="10" y="7"/>
                  </a:moveTo>
                  <a:cubicBezTo>
                    <a:pt x="10" y="12"/>
                    <a:pt x="10" y="16"/>
                    <a:pt x="10" y="21"/>
                  </a:cubicBezTo>
                  <a:cubicBezTo>
                    <a:pt x="10" y="28"/>
                    <a:pt x="0" y="28"/>
                    <a:pt x="0" y="21"/>
                  </a:cubicBezTo>
                  <a:cubicBezTo>
                    <a:pt x="0" y="16"/>
                    <a:pt x="0" y="12"/>
                    <a:pt x="0" y="7"/>
                  </a:cubicBezTo>
                  <a:cubicBezTo>
                    <a:pt x="0" y="0"/>
                    <a:pt x="10" y="0"/>
                    <a:pt x="10" y="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aphicFrame>
        <p:nvGraphicFramePr>
          <p:cNvPr id="15" name="表格 14"/>
          <p:cNvGraphicFramePr>
            <a:graphicFrameLocks noGrp="1"/>
          </p:cNvGraphicFramePr>
          <p:nvPr>
            <p:extLst>
              <p:ext uri="{D42A27DB-BD31-4B8C-83A1-F6EECF244321}">
                <p14:modId xmlns:p14="http://schemas.microsoft.com/office/powerpoint/2010/main" val="1291013569"/>
              </p:ext>
            </p:extLst>
          </p:nvPr>
        </p:nvGraphicFramePr>
        <p:xfrm>
          <a:off x="1850090" y="2961607"/>
          <a:ext cx="4167184" cy="3389314"/>
        </p:xfrm>
        <a:graphic>
          <a:graphicData uri="http://schemas.openxmlformats.org/drawingml/2006/table">
            <a:tbl>
              <a:tblPr firstRow="1" bandRow="1">
                <a:tableStyleId>{5940675A-B579-460E-94D1-54222C63F5DA}</a:tableStyleId>
              </a:tblPr>
              <a:tblGrid>
                <a:gridCol w="595312">
                  <a:extLst>
                    <a:ext uri="{9D8B030D-6E8A-4147-A177-3AD203B41FA5}">
                      <a16:colId xmlns:a16="http://schemas.microsoft.com/office/drawing/2014/main" xmlns="" val="20000"/>
                    </a:ext>
                  </a:extLst>
                </a:gridCol>
                <a:gridCol w="595312">
                  <a:extLst>
                    <a:ext uri="{9D8B030D-6E8A-4147-A177-3AD203B41FA5}">
                      <a16:colId xmlns:a16="http://schemas.microsoft.com/office/drawing/2014/main" xmlns="" val="20001"/>
                    </a:ext>
                  </a:extLst>
                </a:gridCol>
                <a:gridCol w="595312">
                  <a:extLst>
                    <a:ext uri="{9D8B030D-6E8A-4147-A177-3AD203B41FA5}">
                      <a16:colId xmlns:a16="http://schemas.microsoft.com/office/drawing/2014/main" xmlns="" val="20002"/>
                    </a:ext>
                  </a:extLst>
                </a:gridCol>
                <a:gridCol w="595312">
                  <a:extLst>
                    <a:ext uri="{9D8B030D-6E8A-4147-A177-3AD203B41FA5}">
                      <a16:colId xmlns:a16="http://schemas.microsoft.com/office/drawing/2014/main" xmlns="" val="20003"/>
                    </a:ext>
                  </a:extLst>
                </a:gridCol>
                <a:gridCol w="595312">
                  <a:extLst>
                    <a:ext uri="{9D8B030D-6E8A-4147-A177-3AD203B41FA5}">
                      <a16:colId xmlns:a16="http://schemas.microsoft.com/office/drawing/2014/main" xmlns="" val="20004"/>
                    </a:ext>
                  </a:extLst>
                </a:gridCol>
                <a:gridCol w="595312">
                  <a:extLst>
                    <a:ext uri="{9D8B030D-6E8A-4147-A177-3AD203B41FA5}">
                      <a16:colId xmlns:a16="http://schemas.microsoft.com/office/drawing/2014/main" xmlns="" val="20005"/>
                    </a:ext>
                  </a:extLst>
                </a:gridCol>
                <a:gridCol w="595312">
                  <a:extLst>
                    <a:ext uri="{9D8B030D-6E8A-4147-A177-3AD203B41FA5}">
                      <a16:colId xmlns:a16="http://schemas.microsoft.com/office/drawing/2014/main" xmlns="" val="20006"/>
                    </a:ext>
                  </a:extLst>
                </a:gridCol>
              </a:tblGrid>
              <a:tr h="548858">
                <a:tc gridSpan="7">
                  <a:txBody>
                    <a:bodyPr/>
                    <a:lstStyle/>
                    <a:p>
                      <a:pPr algn="ctr"/>
                      <a:r>
                        <a:rPr lang="en-US" altLang="zh-TW" sz="2400" b="0" dirty="0" smtClean="0">
                          <a:latin typeface="微軟正黑體" pitchFamily="34" charset="-120"/>
                          <a:ea typeface="微軟正黑體" pitchFamily="34" charset="-120"/>
                        </a:rPr>
                        <a:t>3</a:t>
                      </a:r>
                      <a:r>
                        <a:rPr lang="zh-TW" altLang="en-US" sz="2400" b="0" dirty="0" smtClean="0">
                          <a:latin typeface="微軟正黑體" pitchFamily="34" charset="-120"/>
                          <a:ea typeface="微軟正黑體" pitchFamily="34" charset="-120"/>
                        </a:rPr>
                        <a:t>月份</a:t>
                      </a:r>
                      <a:endParaRPr lang="zh-TW" altLang="en-US" sz="2400" b="0" dirty="0">
                        <a:solidFill>
                          <a:srgbClr val="800040"/>
                        </a:solidFill>
                        <a:latin typeface="微軟正黑體" pitchFamily="34" charset="-120"/>
                        <a:ea typeface="微軟正黑體" pitchFamily="34" charset="-120"/>
                      </a:endParaRPr>
                    </a:p>
                  </a:txBody>
                  <a:tcPr marL="0" marR="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dirty="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extLst>
                  <a:ext uri="{0D108BD9-81ED-4DB2-BD59-A6C34878D82A}">
                    <a16:rowId xmlns:a16="http://schemas.microsoft.com/office/drawing/2014/main" xmlns="" val="10000"/>
                  </a:ext>
                </a:extLst>
              </a:tr>
              <a:tr h="503121">
                <a:tc>
                  <a:txBody>
                    <a:bodyPr/>
                    <a:lstStyle/>
                    <a:p>
                      <a:pPr algn="ctr"/>
                      <a:r>
                        <a:rPr lang="zh-TW" altLang="en-US" sz="2400" b="0" dirty="0" smtClean="0">
                          <a:latin typeface="微軟正黑體" pitchFamily="34" charset="-120"/>
                          <a:ea typeface="微軟正黑體" pitchFamily="34" charset="-120"/>
                        </a:rPr>
                        <a:t>日</a:t>
                      </a:r>
                      <a:endParaRPr lang="zh-TW" altLang="en-US" sz="2400" b="0" dirty="0">
                        <a:latin typeface="微軟正黑體" pitchFamily="34" charset="-120"/>
                        <a:ea typeface="微軟正黑體" pitchFamily="34" charset="-120"/>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altLang="en-US" sz="2400" b="0" dirty="0" smtClean="0">
                          <a:latin typeface="微軟正黑體" pitchFamily="34" charset="-120"/>
                          <a:ea typeface="微軟正黑體" pitchFamily="34" charset="-120"/>
                        </a:rPr>
                        <a:t>一</a:t>
                      </a:r>
                      <a:endParaRPr lang="zh-TW" altLang="en-US" sz="2400" b="0" dirty="0">
                        <a:latin typeface="微軟正黑體" pitchFamily="34" charset="-120"/>
                        <a:ea typeface="微軟正黑體" pitchFamily="34" charset="-12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二</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三</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四</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五</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六</a:t>
                      </a: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1"/>
                  </a:ext>
                </a:extLst>
              </a:tr>
              <a:tr h="467467">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bg1"/>
                          </a:solidFill>
                          <a:latin typeface="微軟正黑體" pitchFamily="34" charset="-120"/>
                          <a:ea typeface="微軟正黑體" pitchFamily="34" charset="-120"/>
                          <a:cs typeface="+mn-cs"/>
                        </a:rPr>
                        <a:t>1</a:t>
                      </a:r>
                      <a:endParaRPr lang="zh-TW" altLang="en-US" sz="2400" b="0" kern="1200" dirty="0">
                        <a:solidFill>
                          <a:schemeClr val="bg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2</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a:t>
                      </a: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0002"/>
                  </a:ext>
                </a:extLst>
              </a:tr>
              <a:tr h="4674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4</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8</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0003"/>
                  </a:ext>
                </a:extLst>
              </a:tr>
              <a:tr h="4674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11</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14</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15</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0004"/>
                  </a:ext>
                </a:extLst>
              </a:tr>
              <a:tr h="4674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18</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24</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0005"/>
                  </a:ext>
                </a:extLst>
              </a:tr>
              <a:tr h="46746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25</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28</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0006"/>
                  </a:ext>
                </a:extLst>
              </a:tr>
            </a:tbl>
          </a:graphicData>
        </a:graphic>
      </p:graphicFrame>
      <p:graphicFrame>
        <p:nvGraphicFramePr>
          <p:cNvPr id="16" name="表格 15"/>
          <p:cNvGraphicFramePr>
            <a:graphicFrameLocks noGrp="1"/>
          </p:cNvGraphicFramePr>
          <p:nvPr>
            <p:extLst>
              <p:ext uri="{D42A27DB-BD31-4B8C-83A1-F6EECF244321}">
                <p14:modId xmlns:p14="http://schemas.microsoft.com/office/powerpoint/2010/main" val="3927457138"/>
              </p:ext>
            </p:extLst>
          </p:nvPr>
        </p:nvGraphicFramePr>
        <p:xfrm>
          <a:off x="6017274" y="2965338"/>
          <a:ext cx="4194176" cy="3389314"/>
        </p:xfrm>
        <a:graphic>
          <a:graphicData uri="http://schemas.openxmlformats.org/drawingml/2006/table">
            <a:tbl>
              <a:tblPr firstRow="1" bandRow="1">
                <a:tableStyleId>{5940675A-B579-460E-94D1-54222C63F5DA}</a:tableStyleId>
              </a:tblPr>
              <a:tblGrid>
                <a:gridCol w="599168">
                  <a:extLst>
                    <a:ext uri="{9D8B030D-6E8A-4147-A177-3AD203B41FA5}">
                      <a16:colId xmlns:a16="http://schemas.microsoft.com/office/drawing/2014/main" xmlns="" val="20000"/>
                    </a:ext>
                  </a:extLst>
                </a:gridCol>
                <a:gridCol w="599168">
                  <a:extLst>
                    <a:ext uri="{9D8B030D-6E8A-4147-A177-3AD203B41FA5}">
                      <a16:colId xmlns:a16="http://schemas.microsoft.com/office/drawing/2014/main" xmlns="" val="20001"/>
                    </a:ext>
                  </a:extLst>
                </a:gridCol>
                <a:gridCol w="599168">
                  <a:extLst>
                    <a:ext uri="{9D8B030D-6E8A-4147-A177-3AD203B41FA5}">
                      <a16:colId xmlns:a16="http://schemas.microsoft.com/office/drawing/2014/main" xmlns="" val="20002"/>
                    </a:ext>
                  </a:extLst>
                </a:gridCol>
                <a:gridCol w="599168">
                  <a:extLst>
                    <a:ext uri="{9D8B030D-6E8A-4147-A177-3AD203B41FA5}">
                      <a16:colId xmlns:a16="http://schemas.microsoft.com/office/drawing/2014/main" xmlns="" val="20003"/>
                    </a:ext>
                  </a:extLst>
                </a:gridCol>
                <a:gridCol w="599168">
                  <a:extLst>
                    <a:ext uri="{9D8B030D-6E8A-4147-A177-3AD203B41FA5}">
                      <a16:colId xmlns:a16="http://schemas.microsoft.com/office/drawing/2014/main" xmlns="" val="20004"/>
                    </a:ext>
                  </a:extLst>
                </a:gridCol>
                <a:gridCol w="599168">
                  <a:extLst>
                    <a:ext uri="{9D8B030D-6E8A-4147-A177-3AD203B41FA5}">
                      <a16:colId xmlns:a16="http://schemas.microsoft.com/office/drawing/2014/main" xmlns="" val="20005"/>
                    </a:ext>
                  </a:extLst>
                </a:gridCol>
                <a:gridCol w="599168">
                  <a:extLst>
                    <a:ext uri="{9D8B030D-6E8A-4147-A177-3AD203B41FA5}">
                      <a16:colId xmlns:a16="http://schemas.microsoft.com/office/drawing/2014/main" xmlns="" val="20006"/>
                    </a:ext>
                  </a:extLst>
                </a:gridCol>
              </a:tblGrid>
              <a:tr h="548858">
                <a:tc gridSpan="7">
                  <a:txBody>
                    <a:bodyPr/>
                    <a:lstStyle/>
                    <a:p>
                      <a:pPr algn="ctr"/>
                      <a:r>
                        <a:rPr lang="en-US" altLang="zh-TW" sz="2400" b="0" dirty="0" smtClean="0">
                          <a:latin typeface="微軟正黑體" pitchFamily="34" charset="-120"/>
                          <a:ea typeface="微軟正黑體" pitchFamily="34" charset="-120"/>
                        </a:rPr>
                        <a:t>4</a:t>
                      </a:r>
                      <a:r>
                        <a:rPr lang="zh-TW" altLang="en-US" sz="2400" b="0" dirty="0" smtClean="0">
                          <a:latin typeface="微軟正黑體" pitchFamily="34" charset="-120"/>
                          <a:ea typeface="微軟正黑體" pitchFamily="34" charset="-120"/>
                        </a:rPr>
                        <a:t>月份</a:t>
                      </a:r>
                      <a:endParaRPr lang="zh-TW" altLang="en-US" sz="2400" b="0" dirty="0">
                        <a:solidFill>
                          <a:srgbClr val="800040"/>
                        </a:solidFill>
                        <a:latin typeface="微軟正黑體" pitchFamily="34" charset="-120"/>
                        <a:ea typeface="微軟正黑體" pitchFamily="34" charset="-120"/>
                      </a:endParaRPr>
                    </a:p>
                  </a:txBody>
                  <a:tcPr marL="0" marR="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dirty="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extLst>
                  <a:ext uri="{0D108BD9-81ED-4DB2-BD59-A6C34878D82A}">
                    <a16:rowId xmlns:a16="http://schemas.microsoft.com/office/drawing/2014/main" xmlns="" val="10000"/>
                  </a:ext>
                </a:extLst>
              </a:tr>
              <a:tr h="503121">
                <a:tc>
                  <a:txBody>
                    <a:bodyPr/>
                    <a:lstStyle/>
                    <a:p>
                      <a:pPr algn="ctr"/>
                      <a:r>
                        <a:rPr lang="zh-TW" altLang="en-US" sz="2400" b="0" dirty="0" smtClean="0">
                          <a:latin typeface="微軟正黑體" pitchFamily="34" charset="-120"/>
                          <a:ea typeface="微軟正黑體" pitchFamily="34" charset="-120"/>
                        </a:rPr>
                        <a:t>日</a:t>
                      </a:r>
                      <a:endParaRPr lang="zh-TW" altLang="en-US" sz="2400" b="0" dirty="0">
                        <a:latin typeface="微軟正黑體" pitchFamily="34" charset="-120"/>
                        <a:ea typeface="微軟正黑體" pitchFamily="34" charset="-120"/>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altLang="en-US" sz="2400" b="0" dirty="0" smtClean="0">
                          <a:latin typeface="微軟正黑體" pitchFamily="34" charset="-120"/>
                          <a:ea typeface="微軟正黑體" pitchFamily="34" charset="-120"/>
                        </a:rPr>
                        <a:t>一</a:t>
                      </a:r>
                      <a:endParaRPr lang="zh-TW" altLang="en-US" sz="2400" b="0" dirty="0">
                        <a:latin typeface="微軟正黑體" pitchFamily="34" charset="-120"/>
                        <a:ea typeface="微軟正黑體" pitchFamily="34" charset="-12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二</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三</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四</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五</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六</a:t>
                      </a: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1"/>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4</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0002"/>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8</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11</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14</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0003"/>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15</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18</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0004"/>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24</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25</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28</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0005"/>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bg1"/>
                          </a:solidFill>
                          <a:latin typeface="微軟正黑體" pitchFamily="34" charset="-120"/>
                          <a:ea typeface="微軟正黑體" pitchFamily="34" charset="-120"/>
                          <a:cs typeface="+mn-cs"/>
                        </a:rPr>
                        <a:t>30</a:t>
                      </a:r>
                      <a:endParaRPr lang="zh-TW" altLang="en-US" sz="2400" b="0" kern="1200" dirty="0">
                        <a:solidFill>
                          <a:schemeClr val="bg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6"/>
                  </a:ext>
                </a:extLst>
              </a:tr>
            </a:tbl>
          </a:graphicData>
        </a:graphic>
      </p:graphicFrame>
      <p:sp>
        <p:nvSpPr>
          <p:cNvPr id="13" name="投影片編號版面配置區 12"/>
          <p:cNvSpPr>
            <a:spLocks noGrp="1"/>
          </p:cNvSpPr>
          <p:nvPr>
            <p:ph type="sldNum" sz="quarter" idx="4"/>
          </p:nvPr>
        </p:nvSpPr>
        <p:spPr/>
        <p:txBody>
          <a:bodyPr/>
          <a:lstStyle/>
          <a:p>
            <a:fld id="{BA36ACD9-F410-4E0C-AA39-2C3CA9F8E6F8}" type="slidenum">
              <a:rPr lang="zh-TW" altLang="en-US" smtClean="0"/>
              <a:t>4</a:t>
            </a:fld>
            <a:endParaRPr lang="zh-TW" altLang="en-US" dirty="0"/>
          </a:p>
        </p:txBody>
      </p:sp>
      <p:sp>
        <p:nvSpPr>
          <p:cNvPr id="14" name="圓角矩形 13"/>
          <p:cNvSpPr/>
          <p:nvPr/>
        </p:nvSpPr>
        <p:spPr>
          <a:xfrm>
            <a:off x="1183491" y="1438102"/>
            <a:ext cx="5608007" cy="1014153"/>
          </a:xfrm>
          <a:prstGeom prst="roundRect">
            <a:avLst/>
          </a:prstGeom>
          <a:noFill/>
          <a:ln w="63500">
            <a:solidFill>
              <a:srgbClr val="FF0000">
                <a:alpha val="40000"/>
              </a:srgbClr>
            </a:solidFill>
          </a:ln>
          <a:effectLst>
            <a:glow rad="228600">
              <a:srgbClr val="FF00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56040291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10732285"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TW" altLang="en-US" sz="3200" dirty="0">
                <a:solidFill>
                  <a:schemeClr val="accent6">
                    <a:lumMod val="50000"/>
                  </a:schemeClr>
                </a:solidFill>
              </a:rPr>
              <a:t>表</a:t>
            </a:r>
            <a:r>
              <a:rPr lang="en-US" altLang="zh-TW" sz="3200" dirty="0">
                <a:solidFill>
                  <a:schemeClr val="accent6">
                    <a:lumMod val="50000"/>
                  </a:schemeClr>
                </a:solidFill>
              </a:rPr>
              <a:t>15-1</a:t>
            </a:r>
            <a:r>
              <a:rPr lang="zh-TW" altLang="en-US" sz="3200" dirty="0">
                <a:solidFill>
                  <a:schemeClr val="accent6">
                    <a:lumMod val="50000"/>
                  </a:schemeClr>
                </a:solidFill>
              </a:rPr>
              <a:t>全英</a:t>
            </a:r>
            <a:r>
              <a:rPr lang="en-US" altLang="zh-TW" sz="3200" dirty="0">
                <a:solidFill>
                  <a:schemeClr val="accent6">
                    <a:lumMod val="50000"/>
                  </a:schemeClr>
                </a:solidFill>
              </a:rPr>
              <a:t>(</a:t>
            </a:r>
            <a:r>
              <a:rPr lang="zh-TW" altLang="en-US" sz="3200" dirty="0">
                <a:solidFill>
                  <a:schemeClr val="accent6">
                    <a:lumMod val="50000"/>
                  </a:schemeClr>
                </a:solidFill>
              </a:rPr>
              <a:t>外</a:t>
            </a:r>
            <a:r>
              <a:rPr lang="en-US" altLang="zh-TW" sz="3200" dirty="0">
                <a:solidFill>
                  <a:schemeClr val="accent6">
                    <a:lumMod val="50000"/>
                  </a:schemeClr>
                </a:solidFill>
              </a:rPr>
              <a:t>)</a:t>
            </a:r>
            <a:r>
              <a:rPr lang="zh-TW" altLang="en-US" sz="3200" dirty="0">
                <a:solidFill>
                  <a:schemeClr val="accent6">
                    <a:lumMod val="50000"/>
                  </a:schemeClr>
                </a:solidFill>
              </a:rPr>
              <a:t>語授課</a:t>
            </a:r>
            <a:r>
              <a:rPr lang="en-US" altLang="zh-TW" sz="3200" dirty="0">
                <a:solidFill>
                  <a:schemeClr val="accent6">
                    <a:lumMod val="50000"/>
                  </a:schemeClr>
                </a:solidFill>
              </a:rPr>
              <a:t>(</a:t>
            </a:r>
            <a:r>
              <a:rPr lang="zh-TW" altLang="en-US" sz="3200" dirty="0">
                <a:solidFill>
                  <a:schemeClr val="accent6">
                    <a:lumMod val="50000"/>
                  </a:schemeClr>
                </a:solidFill>
              </a:rPr>
              <a:t>含學位學程、專班、系所</a:t>
            </a:r>
            <a:r>
              <a:rPr lang="en-US" altLang="zh-TW" sz="3200" dirty="0">
                <a:solidFill>
                  <a:schemeClr val="accent6">
                    <a:lumMod val="50000"/>
                  </a:schemeClr>
                </a:solidFill>
              </a:rPr>
              <a:t>)</a:t>
            </a:r>
            <a:r>
              <a:rPr lang="zh-TW" altLang="en-US" sz="3200" dirty="0">
                <a:solidFill>
                  <a:schemeClr val="accent6">
                    <a:lumMod val="50000"/>
                  </a:schemeClr>
                </a:solidFill>
              </a:rPr>
              <a:t>資料表</a:t>
            </a:r>
          </a:p>
        </p:txBody>
      </p:sp>
      <p:sp>
        <p:nvSpPr>
          <p:cNvPr id="9" name="矩形 8"/>
          <p:cNvSpPr/>
          <p:nvPr/>
        </p:nvSpPr>
        <p:spPr>
          <a:xfrm>
            <a:off x="292983" y="4019550"/>
            <a:ext cx="11622792" cy="2705100"/>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5" name="投影片編號版面配置區 4"/>
          <p:cNvSpPr>
            <a:spLocks noGrp="1"/>
          </p:cNvSpPr>
          <p:nvPr>
            <p:ph type="sldNum" sz="quarter" idx="4"/>
          </p:nvPr>
        </p:nvSpPr>
        <p:spPr/>
        <p:txBody>
          <a:bodyPr/>
          <a:lstStyle/>
          <a:p>
            <a:fld id="{BA36ACD9-F410-4E0C-AA39-2C3CA9F8E6F8}" type="slidenum">
              <a:rPr lang="zh-TW" altLang="en-US" smtClean="0"/>
              <a:t>40</a:t>
            </a:fld>
            <a:endParaRPr lang="zh-TW" altLang="en-US" dirty="0"/>
          </a:p>
        </p:txBody>
      </p:sp>
      <p:sp>
        <p:nvSpPr>
          <p:cNvPr id="14"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15" name="文本框 13"/>
          <p:cNvSpPr txBox="1"/>
          <p:nvPr/>
        </p:nvSpPr>
        <p:spPr>
          <a:xfrm>
            <a:off x="214390" y="238519"/>
            <a:ext cx="823833" cy="707886"/>
          </a:xfrm>
          <a:prstGeom prst="rect">
            <a:avLst/>
          </a:prstGeom>
          <a:noFill/>
        </p:spPr>
        <p:txBody>
          <a:bodyPr wrap="square" rtlCol="0" anchor="ctr">
            <a:spAutoFit/>
          </a:bodyPr>
          <a:lstStyle/>
          <a:p>
            <a:pPr algn="ctr"/>
            <a:r>
              <a:rPr lang="en-US" altLang="zh-CN" sz="4000" dirty="0" smtClean="0">
                <a:solidFill>
                  <a:schemeClr val="bg1"/>
                </a:solidFill>
                <a:latin typeface="微軟正黑體" panose="020B0604030504040204" pitchFamily="34" charset="-120"/>
                <a:ea typeface="微軟正黑體" panose="020B0604030504040204" pitchFamily="34" charset="-120"/>
              </a:rPr>
              <a:t>14</a:t>
            </a:r>
            <a:endParaRPr lang="zh-CN" altLang="en-US" sz="4000" dirty="0">
              <a:solidFill>
                <a:schemeClr val="bg1"/>
              </a:solidFill>
              <a:latin typeface="微軟正黑體" panose="020B0604030504040204" pitchFamily="34" charset="-120"/>
              <a:ea typeface="微軟正黑體" panose="020B0604030504040204" pitchFamily="34" charset="-120"/>
            </a:endParaRPr>
          </a:p>
        </p:txBody>
      </p:sp>
      <p:sp>
        <p:nvSpPr>
          <p:cNvPr id="16" name="矩形 15"/>
          <p:cNvSpPr/>
          <p:nvPr/>
        </p:nvSpPr>
        <p:spPr>
          <a:xfrm>
            <a:off x="287248" y="4034577"/>
            <a:ext cx="11599952" cy="1938992"/>
          </a:xfrm>
          <a:prstGeom prst="rect">
            <a:avLst/>
          </a:prstGeom>
        </p:spPr>
        <p:txBody>
          <a:bodyPr wrap="square">
            <a:spAutoFit/>
          </a:bodyPr>
          <a:lstStyle/>
          <a:p>
            <a:pPr latinLnBrk="1">
              <a:lnSpc>
                <a:spcPct val="150000"/>
              </a:lnSpc>
              <a:defRPr/>
            </a:pP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定義修正</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en-US" sz="2400" b="1" dirty="0" smtClean="0">
                <a:solidFill>
                  <a:srgbClr val="FF0000"/>
                </a:solidFill>
                <a:latin typeface="微軟正黑體" panose="020B0604030504040204" pitchFamily="34" charset="-120"/>
                <a:ea typeface="微軟正黑體" panose="020B0604030504040204" pitchFamily="34" charset="-120"/>
              </a:rPr>
              <a:t>學年度</a:t>
            </a:r>
            <a:endParaRPr lang="en-US" altLang="zh-TW" sz="2400" b="1" dirty="0" smtClean="0">
              <a:solidFill>
                <a:srgbClr val="FF0000"/>
              </a:solidFill>
              <a:latin typeface="微軟正黑體" panose="020B0604030504040204" pitchFamily="34" charset="-120"/>
              <a:ea typeface="微軟正黑體" panose="020B0604030504040204" pitchFamily="34" charset="-120"/>
            </a:endParaRPr>
          </a:p>
          <a:p>
            <a:pPr marL="342900" lvl="0" indent="-342900">
              <a:buFont typeface="Wingdings" panose="05000000000000000000" pitchFamily="2" charset="2"/>
              <a:buChar char="u"/>
            </a:pPr>
            <a:r>
              <a:rPr lang="zh-TW" altLang="zh-TW" sz="2400" dirty="0">
                <a:latin typeface="微軟正黑體" panose="020B0604030504040204" pitchFamily="34" charset="-120"/>
                <a:ea typeface="微軟正黑體" panose="020B0604030504040204" pitchFamily="34" charset="-120"/>
              </a:rPr>
              <a:t>三月填寫</a:t>
            </a:r>
            <a:r>
              <a:rPr lang="en-US" altLang="zh-TW" sz="2400" b="1" dirty="0">
                <a:solidFill>
                  <a:srgbClr val="FF0000"/>
                </a:solidFill>
                <a:latin typeface="微軟正黑體" panose="020B0604030504040204" pitchFamily="34" charset="-120"/>
                <a:ea typeface="微軟正黑體" panose="020B0604030504040204" pitchFamily="34" charset="-120"/>
              </a:rPr>
              <a:t>106</a:t>
            </a:r>
            <a:r>
              <a:rPr lang="zh-TW" altLang="zh-TW" sz="2400" b="1" dirty="0">
                <a:solidFill>
                  <a:srgbClr val="FF0000"/>
                </a:solidFill>
                <a:latin typeface="微軟正黑體" panose="020B0604030504040204" pitchFamily="34" charset="-120"/>
                <a:ea typeface="微軟正黑體" panose="020B0604030504040204" pitchFamily="34" charset="-120"/>
              </a:rPr>
              <a:t>學年度之資料</a:t>
            </a:r>
            <a:r>
              <a:rPr lang="zh-TW" altLang="zh-TW" sz="2400" dirty="0">
                <a:latin typeface="微軟正黑體" panose="020B0604030504040204" pitchFamily="34" charset="-120"/>
                <a:ea typeface="微軟正黑體" panose="020B0604030504040204" pitchFamily="34" charset="-120"/>
              </a:rPr>
              <a:t>，即</a:t>
            </a:r>
            <a:r>
              <a:rPr lang="en-US" altLang="zh-TW" sz="2400" dirty="0">
                <a:latin typeface="微軟正黑體" panose="020B0604030504040204" pitchFamily="34" charset="-120"/>
                <a:ea typeface="微軟正黑體" panose="020B0604030504040204" pitchFamily="34" charset="-120"/>
              </a:rPr>
              <a:t>106</a:t>
            </a:r>
            <a:r>
              <a:rPr lang="zh-TW" altLang="zh-TW" sz="2400" dirty="0">
                <a:latin typeface="微軟正黑體" panose="020B0604030504040204" pitchFamily="34" charset="-120"/>
                <a:ea typeface="微軟正黑體" panose="020B0604030504040204" pitchFamily="34" charset="-120"/>
              </a:rPr>
              <a:t>年</a:t>
            </a:r>
            <a:r>
              <a:rPr lang="en-US" altLang="zh-TW" sz="2400" dirty="0">
                <a:latin typeface="微軟正黑體" panose="020B0604030504040204" pitchFamily="34" charset="-120"/>
                <a:ea typeface="微軟正黑體" panose="020B0604030504040204" pitchFamily="34" charset="-120"/>
              </a:rPr>
              <a:t>8</a:t>
            </a:r>
            <a:r>
              <a:rPr lang="zh-TW" altLang="zh-TW" sz="2400" dirty="0">
                <a:latin typeface="微軟正黑體" panose="020B0604030504040204" pitchFamily="34" charset="-120"/>
                <a:ea typeface="微軟正黑體" panose="020B0604030504040204" pitchFamily="34" charset="-120"/>
              </a:rPr>
              <a:t>月</a:t>
            </a:r>
            <a:r>
              <a:rPr lang="en-US" altLang="zh-TW" sz="2400" dirty="0">
                <a:latin typeface="微軟正黑體" panose="020B0604030504040204" pitchFamily="34" charset="-120"/>
                <a:ea typeface="微軟正黑體" panose="020B0604030504040204" pitchFamily="34" charset="-120"/>
              </a:rPr>
              <a:t>1</a:t>
            </a:r>
            <a:r>
              <a:rPr lang="zh-TW" altLang="zh-TW" sz="2400" dirty="0">
                <a:latin typeface="微軟正黑體" panose="020B0604030504040204" pitchFamily="34" charset="-120"/>
                <a:ea typeface="微軟正黑體" panose="020B0604030504040204" pitchFamily="34" charset="-120"/>
              </a:rPr>
              <a:t>日至</a:t>
            </a:r>
            <a:r>
              <a:rPr lang="en-US" altLang="zh-TW" sz="2400" dirty="0">
                <a:latin typeface="微軟正黑體" panose="020B0604030504040204" pitchFamily="34" charset="-120"/>
                <a:ea typeface="微軟正黑體" panose="020B0604030504040204" pitchFamily="34" charset="-120"/>
              </a:rPr>
              <a:t>107</a:t>
            </a:r>
            <a:r>
              <a:rPr lang="zh-TW" altLang="zh-TW" sz="2400" dirty="0">
                <a:latin typeface="微軟正黑體" panose="020B0604030504040204" pitchFamily="34" charset="-120"/>
                <a:ea typeface="微軟正黑體" panose="020B0604030504040204" pitchFamily="34" charset="-120"/>
              </a:rPr>
              <a:t>年</a:t>
            </a:r>
            <a:r>
              <a:rPr lang="en-US" altLang="zh-TW" sz="2400" dirty="0">
                <a:latin typeface="微軟正黑體" panose="020B0604030504040204" pitchFamily="34" charset="-120"/>
                <a:ea typeface="微軟正黑體" panose="020B0604030504040204" pitchFamily="34" charset="-120"/>
              </a:rPr>
              <a:t>7</a:t>
            </a:r>
            <a:r>
              <a:rPr lang="zh-TW" altLang="zh-TW" sz="2400" dirty="0">
                <a:latin typeface="微軟正黑體" panose="020B0604030504040204" pitchFamily="34" charset="-120"/>
                <a:ea typeface="微軟正黑體" panose="020B0604030504040204" pitchFamily="34" charset="-120"/>
              </a:rPr>
              <a:t>月</a:t>
            </a:r>
            <a:r>
              <a:rPr lang="en-US" altLang="zh-TW" sz="2400" dirty="0">
                <a:latin typeface="微軟正黑體" panose="020B0604030504040204" pitchFamily="34" charset="-120"/>
                <a:ea typeface="微軟正黑體" panose="020B0604030504040204" pitchFamily="34" charset="-120"/>
              </a:rPr>
              <a:t>31</a:t>
            </a:r>
            <a:r>
              <a:rPr lang="zh-TW" altLang="zh-TW" sz="2400" dirty="0">
                <a:latin typeface="微軟正黑體" panose="020B0604030504040204" pitchFamily="34" charset="-120"/>
                <a:ea typeface="微軟正黑體" panose="020B0604030504040204" pitchFamily="34" charset="-120"/>
              </a:rPr>
              <a:t>日資料。</a:t>
            </a:r>
            <a:r>
              <a:rPr lang="en-US" altLang="zh-TW" sz="2400" dirty="0">
                <a:latin typeface="微軟正黑體" panose="020B0604030504040204" pitchFamily="34" charset="-120"/>
                <a:ea typeface="微軟正黑體" panose="020B0604030504040204" pitchFamily="34" charset="-120"/>
              </a:rPr>
              <a:t>	</a:t>
            </a:r>
            <a:endParaRPr lang="zh-TW" altLang="zh-TW" sz="2400" dirty="0">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u"/>
            </a:pPr>
            <a:r>
              <a:rPr lang="zh-TW" altLang="zh-TW" sz="2400" dirty="0">
                <a:latin typeface="微軟正黑體" panose="020B0604030504040204" pitchFamily="34" charset="-120"/>
                <a:ea typeface="微軟正黑體" panose="020B0604030504040204" pitchFamily="34" charset="-120"/>
              </a:rPr>
              <a:t>十月</a:t>
            </a:r>
            <a:r>
              <a:rPr lang="zh-TW" altLang="zh-TW" sz="2400" b="1" dirty="0">
                <a:solidFill>
                  <a:srgbClr val="FF0000"/>
                </a:solidFill>
                <a:latin typeface="微軟正黑體" panose="020B0604030504040204" pitchFamily="34" charset="-120"/>
                <a:ea typeface="微軟正黑體" panose="020B0604030504040204" pitchFamily="34" charset="-120"/>
              </a:rPr>
              <a:t>維護前期所填資料</a:t>
            </a:r>
            <a:r>
              <a:rPr lang="zh-TW" altLang="zh-TW" sz="2400" dirty="0">
                <a:latin typeface="微軟正黑體" panose="020B0604030504040204" pitchFamily="34" charset="-120"/>
                <a:ea typeface="微軟正黑體" panose="020B0604030504040204" pitchFamily="34" charset="-120"/>
              </a:rPr>
              <a:t>（即</a:t>
            </a:r>
            <a:r>
              <a:rPr lang="en-US" altLang="zh-TW" sz="2400" dirty="0">
                <a:latin typeface="微軟正黑體" panose="020B0604030504040204" pitchFamily="34" charset="-120"/>
                <a:ea typeface="微軟正黑體" panose="020B0604030504040204" pitchFamily="34" charset="-120"/>
              </a:rPr>
              <a:t>106</a:t>
            </a:r>
            <a:r>
              <a:rPr lang="zh-TW" altLang="zh-TW" sz="2400" dirty="0">
                <a:latin typeface="微軟正黑體" panose="020B0604030504040204" pitchFamily="34" charset="-120"/>
                <a:ea typeface="微軟正黑體" panose="020B0604030504040204" pitchFamily="34" charset="-120"/>
              </a:rPr>
              <a:t>學年度資料）</a:t>
            </a:r>
            <a:endParaRPr lang="en-US" altLang="zh-TW" sz="2400" dirty="0" smtClean="0">
              <a:latin typeface="微軟正黑體" panose="020B0604030504040204" pitchFamily="34" charset="-120"/>
              <a:ea typeface="微軟正黑體" panose="020B0604030504040204" pitchFamily="34" charset="-120"/>
            </a:endParaRPr>
          </a:p>
          <a:p>
            <a:r>
              <a:rPr lang="en-US" altLang="zh-TW" dirty="0" smtClean="0">
                <a:latin typeface="微軟正黑體" panose="020B0604030504040204" pitchFamily="34" charset="-120"/>
                <a:ea typeface="微軟正黑體" panose="020B0604030504040204" pitchFamily="34" charset="-120"/>
              </a:rPr>
              <a:t>     </a:t>
            </a:r>
          </a:p>
          <a:p>
            <a:r>
              <a:rPr lang="en-US" altLang="zh-TW" dirty="0">
                <a:latin typeface="微軟正黑體" panose="020B0604030504040204" pitchFamily="34" charset="-120"/>
                <a:ea typeface="微軟正黑體" panose="020B0604030504040204" pitchFamily="34" charset="-120"/>
              </a:rPr>
              <a:t> </a:t>
            </a:r>
            <a:r>
              <a:rPr lang="en-US" altLang="zh-TW" dirty="0" smtClean="0">
                <a:latin typeface="微軟正黑體" panose="020B0604030504040204" pitchFamily="34" charset="-120"/>
                <a:ea typeface="微軟正黑體" panose="020B0604030504040204" pitchFamily="34" charset="-120"/>
              </a:rPr>
              <a:t>     </a:t>
            </a:r>
            <a:r>
              <a:rPr lang="zh-TW" altLang="zh-TW" dirty="0" smtClean="0">
                <a:latin typeface="微軟正黑體" panose="020B0604030504040204" pitchFamily="34" charset="-120"/>
                <a:ea typeface="微軟正黑體" panose="020B0604030504040204" pitchFamily="34" charset="-120"/>
              </a:rPr>
              <a:t>【</a:t>
            </a:r>
            <a:r>
              <a:rPr lang="en-US" altLang="zh-TW" dirty="0" smtClean="0">
                <a:latin typeface="微軟正黑體" panose="020B0604030504040204" pitchFamily="34" charset="-120"/>
                <a:ea typeface="微軟正黑體" panose="020B0604030504040204" pitchFamily="34" charset="-120"/>
              </a:rPr>
              <a:t>107</a:t>
            </a:r>
            <a:r>
              <a:rPr lang="zh-TW" altLang="zh-TW" dirty="0" smtClean="0">
                <a:latin typeface="微軟正黑體" panose="020B0604030504040204" pitchFamily="34" charset="-120"/>
                <a:ea typeface="微軟正黑體" panose="020B0604030504040204" pitchFamily="34" charset="-120"/>
              </a:rPr>
              <a:t>年</a:t>
            </a:r>
            <a:r>
              <a:rPr lang="en-US" altLang="zh-TW" dirty="0" smtClean="0">
                <a:latin typeface="微軟正黑體" panose="020B0604030504040204" pitchFamily="34" charset="-120"/>
                <a:ea typeface="微軟正黑體" panose="020B0604030504040204" pitchFamily="34" charset="-120"/>
              </a:rPr>
              <a:t>03</a:t>
            </a:r>
            <a:r>
              <a:rPr lang="zh-TW" altLang="zh-TW" dirty="0" smtClean="0">
                <a:latin typeface="微軟正黑體" panose="020B0604030504040204" pitchFamily="34" charset="-120"/>
                <a:ea typeface="微軟正黑體" panose="020B0604030504040204" pitchFamily="34" charset="-120"/>
              </a:rPr>
              <a:t>月因應「教育部</a:t>
            </a:r>
            <a:r>
              <a:rPr lang="zh-TW" altLang="en-US" dirty="0" smtClean="0">
                <a:latin typeface="微軟正黑體" panose="020B0604030504040204" pitchFamily="34" charset="-120"/>
                <a:ea typeface="微軟正黑體" panose="020B0604030504040204" pitchFamily="34" charset="-120"/>
              </a:rPr>
              <a:t>技職司</a:t>
            </a:r>
            <a:r>
              <a:rPr lang="zh-TW"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需求</a:t>
            </a:r>
            <a:r>
              <a:rPr lang="zh-TW" altLang="en-US" dirty="0">
                <a:latin typeface="微軟正黑體" panose="020B0604030504040204" pitchFamily="34" charset="-120"/>
                <a:ea typeface="微軟正黑體" panose="020B0604030504040204" pitchFamily="34" charset="-120"/>
              </a:rPr>
              <a:t>定義修訂</a:t>
            </a:r>
            <a:r>
              <a:rPr lang="zh-TW" altLang="zh-TW" dirty="0" smtClean="0">
                <a:latin typeface="微軟正黑體" panose="020B0604030504040204" pitchFamily="34" charset="-120"/>
                <a:ea typeface="微軟正黑體" panose="020B0604030504040204" pitchFamily="34" charset="-120"/>
              </a:rPr>
              <a:t>】</a:t>
            </a:r>
            <a:endParaRPr lang="zh-TW" altLang="zh-TW" sz="2000" dirty="0">
              <a:latin typeface="微軟正黑體" panose="020B0604030504040204" pitchFamily="34" charset="-120"/>
              <a:ea typeface="微軟正黑體" panose="020B0604030504040204" pitchFamily="34" charset="-120"/>
            </a:endParaRPr>
          </a:p>
        </p:txBody>
      </p:sp>
      <p:graphicFrame>
        <p:nvGraphicFramePr>
          <p:cNvPr id="10" name="表格 9"/>
          <p:cNvGraphicFramePr>
            <a:graphicFrameLocks noGrp="1"/>
          </p:cNvGraphicFramePr>
          <p:nvPr>
            <p:extLst>
              <p:ext uri="{D42A27DB-BD31-4B8C-83A1-F6EECF244321}">
                <p14:modId xmlns:p14="http://schemas.microsoft.com/office/powerpoint/2010/main" val="2617893429"/>
              </p:ext>
            </p:extLst>
          </p:nvPr>
        </p:nvGraphicFramePr>
        <p:xfrm>
          <a:off x="287247" y="1085852"/>
          <a:ext cx="11628529" cy="2659309"/>
        </p:xfrm>
        <a:graphic>
          <a:graphicData uri="http://schemas.openxmlformats.org/drawingml/2006/table">
            <a:tbl>
              <a:tblPr>
                <a:tableStyleId>{5940675A-B579-460E-94D1-54222C63F5DA}</a:tableStyleId>
              </a:tblPr>
              <a:tblGrid>
                <a:gridCol w="913145">
                  <a:extLst>
                    <a:ext uri="{9D8B030D-6E8A-4147-A177-3AD203B41FA5}">
                      <a16:colId xmlns:a16="http://schemas.microsoft.com/office/drawing/2014/main" xmlns="" val="20000"/>
                    </a:ext>
                  </a:extLst>
                </a:gridCol>
                <a:gridCol w="644433">
                  <a:extLst>
                    <a:ext uri="{9D8B030D-6E8A-4147-A177-3AD203B41FA5}">
                      <a16:colId xmlns:a16="http://schemas.microsoft.com/office/drawing/2014/main" xmlns="" val="20001"/>
                    </a:ext>
                  </a:extLst>
                </a:gridCol>
                <a:gridCol w="539452">
                  <a:extLst>
                    <a:ext uri="{9D8B030D-6E8A-4147-A177-3AD203B41FA5}">
                      <a16:colId xmlns:a16="http://schemas.microsoft.com/office/drawing/2014/main" xmlns="" val="1974946553"/>
                    </a:ext>
                  </a:extLst>
                </a:gridCol>
                <a:gridCol w="749414">
                  <a:extLst>
                    <a:ext uri="{9D8B030D-6E8A-4147-A177-3AD203B41FA5}">
                      <a16:colId xmlns:a16="http://schemas.microsoft.com/office/drawing/2014/main" xmlns="" val="20002"/>
                    </a:ext>
                  </a:extLst>
                </a:gridCol>
                <a:gridCol w="543430">
                  <a:extLst>
                    <a:ext uri="{9D8B030D-6E8A-4147-A177-3AD203B41FA5}">
                      <a16:colId xmlns:a16="http://schemas.microsoft.com/office/drawing/2014/main" xmlns="" val="20003"/>
                    </a:ext>
                  </a:extLst>
                </a:gridCol>
                <a:gridCol w="543430">
                  <a:extLst>
                    <a:ext uri="{9D8B030D-6E8A-4147-A177-3AD203B41FA5}">
                      <a16:colId xmlns:a16="http://schemas.microsoft.com/office/drawing/2014/main" xmlns="" val="20004"/>
                    </a:ext>
                  </a:extLst>
                </a:gridCol>
                <a:gridCol w="516259">
                  <a:extLst>
                    <a:ext uri="{9D8B030D-6E8A-4147-A177-3AD203B41FA5}">
                      <a16:colId xmlns:a16="http://schemas.microsoft.com/office/drawing/2014/main" xmlns="" val="20005"/>
                    </a:ext>
                  </a:extLst>
                </a:gridCol>
                <a:gridCol w="285301">
                  <a:extLst>
                    <a:ext uri="{9D8B030D-6E8A-4147-A177-3AD203B41FA5}">
                      <a16:colId xmlns:a16="http://schemas.microsoft.com/office/drawing/2014/main" xmlns="" val="20006"/>
                    </a:ext>
                  </a:extLst>
                </a:gridCol>
                <a:gridCol w="366816">
                  <a:extLst>
                    <a:ext uri="{9D8B030D-6E8A-4147-A177-3AD203B41FA5}">
                      <a16:colId xmlns:a16="http://schemas.microsoft.com/office/drawing/2014/main" xmlns="" val="20007"/>
                    </a:ext>
                  </a:extLst>
                </a:gridCol>
                <a:gridCol w="393988">
                  <a:extLst>
                    <a:ext uri="{9D8B030D-6E8A-4147-A177-3AD203B41FA5}">
                      <a16:colId xmlns:a16="http://schemas.microsoft.com/office/drawing/2014/main" xmlns="" val="20008"/>
                    </a:ext>
                  </a:extLst>
                </a:gridCol>
                <a:gridCol w="448330">
                  <a:extLst>
                    <a:ext uri="{9D8B030D-6E8A-4147-A177-3AD203B41FA5}">
                      <a16:colId xmlns:a16="http://schemas.microsoft.com/office/drawing/2014/main" xmlns="" val="20009"/>
                    </a:ext>
                  </a:extLst>
                </a:gridCol>
                <a:gridCol w="407573">
                  <a:extLst>
                    <a:ext uri="{9D8B030D-6E8A-4147-A177-3AD203B41FA5}">
                      <a16:colId xmlns:a16="http://schemas.microsoft.com/office/drawing/2014/main" xmlns="" val="20010"/>
                    </a:ext>
                  </a:extLst>
                </a:gridCol>
                <a:gridCol w="380401">
                  <a:extLst>
                    <a:ext uri="{9D8B030D-6E8A-4147-A177-3AD203B41FA5}">
                      <a16:colId xmlns:a16="http://schemas.microsoft.com/office/drawing/2014/main" xmlns="" val="20011"/>
                    </a:ext>
                  </a:extLst>
                </a:gridCol>
                <a:gridCol w="393988">
                  <a:extLst>
                    <a:ext uri="{9D8B030D-6E8A-4147-A177-3AD203B41FA5}">
                      <a16:colId xmlns:a16="http://schemas.microsoft.com/office/drawing/2014/main" xmlns="" val="20012"/>
                    </a:ext>
                  </a:extLst>
                </a:gridCol>
                <a:gridCol w="516259">
                  <a:extLst>
                    <a:ext uri="{9D8B030D-6E8A-4147-A177-3AD203B41FA5}">
                      <a16:colId xmlns:a16="http://schemas.microsoft.com/office/drawing/2014/main" xmlns="" val="20013"/>
                    </a:ext>
                  </a:extLst>
                </a:gridCol>
                <a:gridCol w="597774">
                  <a:extLst>
                    <a:ext uri="{9D8B030D-6E8A-4147-A177-3AD203B41FA5}">
                      <a16:colId xmlns:a16="http://schemas.microsoft.com/office/drawing/2014/main" xmlns="" val="20014"/>
                    </a:ext>
                  </a:extLst>
                </a:gridCol>
                <a:gridCol w="407573">
                  <a:extLst>
                    <a:ext uri="{9D8B030D-6E8A-4147-A177-3AD203B41FA5}">
                      <a16:colId xmlns:a16="http://schemas.microsoft.com/office/drawing/2014/main" xmlns="" val="20015"/>
                    </a:ext>
                  </a:extLst>
                </a:gridCol>
                <a:gridCol w="461917">
                  <a:extLst>
                    <a:ext uri="{9D8B030D-6E8A-4147-A177-3AD203B41FA5}">
                      <a16:colId xmlns:a16="http://schemas.microsoft.com/office/drawing/2014/main" xmlns="" val="20016"/>
                    </a:ext>
                  </a:extLst>
                </a:gridCol>
                <a:gridCol w="434744">
                  <a:extLst>
                    <a:ext uri="{9D8B030D-6E8A-4147-A177-3AD203B41FA5}">
                      <a16:colId xmlns:a16="http://schemas.microsoft.com/office/drawing/2014/main" xmlns="" val="20017"/>
                    </a:ext>
                  </a:extLst>
                </a:gridCol>
                <a:gridCol w="353229">
                  <a:extLst>
                    <a:ext uri="{9D8B030D-6E8A-4147-A177-3AD203B41FA5}">
                      <a16:colId xmlns:a16="http://schemas.microsoft.com/office/drawing/2014/main" xmlns="" val="20018"/>
                    </a:ext>
                  </a:extLst>
                </a:gridCol>
                <a:gridCol w="366816">
                  <a:extLst>
                    <a:ext uri="{9D8B030D-6E8A-4147-A177-3AD203B41FA5}">
                      <a16:colId xmlns:a16="http://schemas.microsoft.com/office/drawing/2014/main" xmlns="" val="20019"/>
                    </a:ext>
                  </a:extLst>
                </a:gridCol>
                <a:gridCol w="353229">
                  <a:extLst>
                    <a:ext uri="{9D8B030D-6E8A-4147-A177-3AD203B41FA5}">
                      <a16:colId xmlns:a16="http://schemas.microsoft.com/office/drawing/2014/main" xmlns="" val="20020"/>
                    </a:ext>
                  </a:extLst>
                </a:gridCol>
                <a:gridCol w="502672">
                  <a:extLst>
                    <a:ext uri="{9D8B030D-6E8A-4147-A177-3AD203B41FA5}">
                      <a16:colId xmlns:a16="http://schemas.microsoft.com/office/drawing/2014/main" xmlns="" val="20021"/>
                    </a:ext>
                  </a:extLst>
                </a:gridCol>
                <a:gridCol w="508356">
                  <a:extLst>
                    <a:ext uri="{9D8B030D-6E8A-4147-A177-3AD203B41FA5}">
                      <a16:colId xmlns:a16="http://schemas.microsoft.com/office/drawing/2014/main" xmlns="" val="20022"/>
                    </a:ext>
                  </a:extLst>
                </a:gridCol>
              </a:tblGrid>
              <a:tr h="1251238">
                <a:tc rowSpan="3">
                  <a:txBody>
                    <a:bodyPr/>
                    <a:lstStyle/>
                    <a:p>
                      <a:pPr algn="ctr">
                        <a:spcBef>
                          <a:spcPts val="600"/>
                        </a:spcBef>
                        <a:spcAft>
                          <a:spcPts val="600"/>
                        </a:spcAft>
                      </a:pPr>
                      <a:r>
                        <a:rPr lang="zh-TW" sz="1800" b="1" kern="100" dirty="0">
                          <a:solidFill>
                            <a:srgbClr val="FF0000"/>
                          </a:solidFill>
                          <a:effectLst/>
                          <a:latin typeface="微軟正黑體" panose="020B0604030504040204" pitchFamily="34" charset="-120"/>
                          <a:ea typeface="微軟正黑體" panose="020B0604030504040204" pitchFamily="34" charset="-120"/>
                        </a:rPr>
                        <a:t>學年度</a:t>
                      </a: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3">
                  <a:txBody>
                    <a:bodyPr/>
                    <a:lstStyle/>
                    <a:p>
                      <a:pPr algn="ctr">
                        <a:spcBef>
                          <a:spcPts val="600"/>
                        </a:spcBef>
                        <a:spcAft>
                          <a:spcPts val="600"/>
                        </a:spcAft>
                      </a:pPr>
                      <a:r>
                        <a:rPr lang="zh-TW" altLang="en-US" sz="1800" kern="100" dirty="0" smtClean="0">
                          <a:effectLst/>
                          <a:latin typeface="微軟正黑體" panose="020B0604030504040204" pitchFamily="34" charset="-120"/>
                          <a:ea typeface="微軟正黑體" panose="020B0604030504040204" pitchFamily="34" charset="-120"/>
                        </a:rPr>
                        <a:t>系所</a:t>
                      </a:r>
                      <a:endParaRPr lang="zh-TW" sz="1800" b="1" kern="100" dirty="0">
                        <a:solidFill>
                          <a:srgbClr val="FF0000"/>
                        </a:solidFill>
                        <a:effectLst/>
                        <a:latin typeface="微軟正黑體" panose="020B0604030504040204" pitchFamily="34" charset="-120"/>
                        <a:ea typeface="微軟正黑體" panose="020B0604030504040204" pitchFamily="34" charset="-120"/>
                      </a:endParaRPr>
                    </a:p>
                  </a:txBody>
                  <a:tcPr marL="17780" marR="17780"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rowSpan="3">
                  <a:txBody>
                    <a:bodyPr/>
                    <a:lstStyle/>
                    <a:p>
                      <a:pPr marL="0" algn="ctr" defTabSz="914400" rtl="0" eaLnBrk="1" latinLnBrk="0" hangingPunct="1">
                        <a:spcBef>
                          <a:spcPts val="600"/>
                        </a:spcBef>
                        <a:spcAft>
                          <a:spcPts val="600"/>
                        </a:spcAft>
                      </a:pPr>
                      <a:r>
                        <a:rPr lang="zh-TW" altLang="en-US" sz="1800" kern="100" dirty="0" smtClean="0">
                          <a:solidFill>
                            <a:schemeClr val="tx1"/>
                          </a:solidFill>
                          <a:effectLst/>
                          <a:latin typeface="微軟正黑體" panose="020B0604030504040204" pitchFamily="34" charset="-120"/>
                          <a:ea typeface="微軟正黑體" panose="020B0604030504040204" pitchFamily="34" charset="-120"/>
                          <a:cs typeface="+mn-cs"/>
                        </a:rPr>
                        <a:t>學制</a:t>
                      </a:r>
                      <a:endParaRPr lang="zh-TW" sz="1800" kern="100" dirty="0">
                        <a:solidFill>
                          <a:schemeClr val="tx1"/>
                        </a:solidFill>
                        <a:effectLst/>
                        <a:latin typeface="微軟正黑體" panose="020B0604030504040204" pitchFamily="34" charset="-120"/>
                        <a:ea typeface="微軟正黑體" panose="020B0604030504040204" pitchFamily="34" charset="-120"/>
                        <a:cs typeface="+mn-cs"/>
                      </a:endParaRPr>
                    </a:p>
                  </a:txBody>
                  <a:tcPr marL="17780" marR="177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rowSpan="3">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班級數</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rowSpan="3">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證書類型</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rowSpan="3">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授課語言</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gridSpan="4">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全英（外）語學位學程</a:t>
                      </a:r>
                    </a:p>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教師人數</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以英文為母語之</a:t>
                      </a:r>
                    </a:p>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教師人數</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10">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全英（外）語學位學程修習學生人數</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xmlns="" val="10000"/>
                  </a:ext>
                </a:extLst>
              </a:tr>
              <a:tr h="990991">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gridSpan="2">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專任</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兼任</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專任</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兼任</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dirty="0" smtClean="0">
                          <a:effectLst/>
                          <a:latin typeface="微軟正黑體" panose="020B0604030504040204" pitchFamily="34" charset="-120"/>
                          <a:ea typeface="微軟正黑體" panose="020B0604030504040204" pitchFamily="34" charset="-120"/>
                        </a:rPr>
                        <a:t>本國</a:t>
                      </a:r>
                      <a:endParaRPr lang="en-US" altLang="zh-TW" sz="1800" kern="100" dirty="0" smtClean="0">
                        <a:effectLst/>
                        <a:latin typeface="微軟正黑體" panose="020B0604030504040204" pitchFamily="34" charset="-120"/>
                        <a:ea typeface="微軟正黑體" panose="020B0604030504040204" pitchFamily="34" charset="-120"/>
                      </a:endParaRPr>
                    </a:p>
                    <a:p>
                      <a:pPr algn="ctr">
                        <a:spcBef>
                          <a:spcPts val="600"/>
                        </a:spcBef>
                        <a:spcAft>
                          <a:spcPts val="600"/>
                        </a:spcAft>
                      </a:pPr>
                      <a:r>
                        <a:rPr lang="zh-TW" sz="1800" kern="100" dirty="0" smtClean="0">
                          <a:effectLst/>
                          <a:latin typeface="微軟正黑體" panose="020B0604030504040204" pitchFamily="34" charset="-120"/>
                          <a:ea typeface="微軟正黑體" panose="020B0604030504040204" pitchFamily="34" charset="-120"/>
                        </a:rPr>
                        <a:t>學生</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僑生</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港澳生</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陸生</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dirty="0" smtClean="0">
                          <a:effectLst/>
                          <a:latin typeface="微軟正黑體" panose="020B0604030504040204" pitchFamily="34" charset="-120"/>
                          <a:ea typeface="微軟正黑體" panose="020B0604030504040204" pitchFamily="34" charset="-120"/>
                        </a:rPr>
                        <a:t>外國</a:t>
                      </a:r>
                      <a:endParaRPr lang="en-US" altLang="zh-TW" sz="1800" kern="100" dirty="0" smtClean="0">
                        <a:effectLst/>
                        <a:latin typeface="微軟正黑體" panose="020B0604030504040204" pitchFamily="34" charset="-120"/>
                        <a:ea typeface="微軟正黑體" panose="020B0604030504040204" pitchFamily="34" charset="-120"/>
                      </a:endParaRPr>
                    </a:p>
                    <a:p>
                      <a:pPr algn="ctr">
                        <a:spcBef>
                          <a:spcPts val="600"/>
                        </a:spcBef>
                        <a:spcAft>
                          <a:spcPts val="600"/>
                        </a:spcAft>
                      </a:pPr>
                      <a:r>
                        <a:rPr lang="zh-TW" sz="1800" kern="100" dirty="0" smtClean="0">
                          <a:effectLst/>
                          <a:latin typeface="微軟正黑體" panose="020B0604030504040204" pitchFamily="34" charset="-120"/>
                          <a:ea typeface="微軟正黑體" panose="020B0604030504040204" pitchFamily="34" charset="-120"/>
                        </a:rPr>
                        <a:t>學生</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R w="38100" cap="flat" cmpd="sng" algn="ctr">
                      <a:solidFill>
                        <a:schemeClr val="tx1"/>
                      </a:solidFill>
                      <a:prstDash val="solid"/>
                      <a:round/>
                      <a:headEnd type="none" w="med" len="med"/>
                      <a:tailEnd type="none" w="med" len="med"/>
                    </a:lnR>
                  </a:tcPr>
                </a:tc>
                <a:tc hMerge="1">
                  <a:txBody>
                    <a:bodyPr/>
                    <a:lstStyle/>
                    <a:p>
                      <a:endParaRPr lang="zh-TW" altLang="en-US"/>
                    </a:p>
                  </a:txBody>
                  <a:tcPr/>
                </a:tc>
                <a:extLst>
                  <a:ext uri="{0D108BD9-81ED-4DB2-BD59-A6C34878D82A}">
                    <a16:rowId xmlns:a16="http://schemas.microsoft.com/office/drawing/2014/main" xmlns="" val="10001"/>
                  </a:ext>
                </a:extLst>
              </a:tr>
              <a:tr h="417080">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女</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女</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男</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女</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女</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女</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女</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女</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女</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女</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sp>
        <p:nvSpPr>
          <p:cNvPr id="11" name="圓角矩形 10"/>
          <p:cNvSpPr/>
          <p:nvPr/>
        </p:nvSpPr>
        <p:spPr>
          <a:xfrm>
            <a:off x="107047" y="3798916"/>
            <a:ext cx="5608007" cy="1014153"/>
          </a:xfrm>
          <a:prstGeom prst="roundRect">
            <a:avLst/>
          </a:prstGeom>
          <a:noFill/>
          <a:ln w="63500">
            <a:solidFill>
              <a:srgbClr val="FF0000">
                <a:alpha val="40000"/>
              </a:srgbClr>
            </a:solidFill>
          </a:ln>
          <a:effectLst>
            <a:glow rad="228600">
              <a:srgbClr val="FF00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2" name="文字方塊 11"/>
          <p:cNvSpPr txBox="1"/>
          <p:nvPr/>
        </p:nvSpPr>
        <p:spPr>
          <a:xfrm>
            <a:off x="793524" y="713464"/>
            <a:ext cx="11020651" cy="707886"/>
          </a:xfrm>
          <a:prstGeom prst="rect">
            <a:avLst/>
          </a:prstGeom>
          <a:noFill/>
        </p:spPr>
        <p:txBody>
          <a:bodyPr wrap="square" rtlCol="0">
            <a:spAutoFit/>
          </a:bodyPr>
          <a:lstStyle/>
          <a:p>
            <a:r>
              <a:rPr lang="zh-TW" altLang="en-US" sz="4000" b="1" dirty="0">
                <a:solidFill>
                  <a:srgbClr val="FF0000"/>
                </a:solidFill>
              </a:rPr>
              <a:t>（教務處註冊組</a:t>
            </a:r>
            <a:r>
              <a:rPr lang="zh-TW" altLang="en-US" sz="4000" b="1" dirty="0" smtClean="0">
                <a:solidFill>
                  <a:srgbClr val="FF0000"/>
                </a:solidFill>
              </a:rPr>
              <a:t>、課務組、</a:t>
            </a:r>
            <a:r>
              <a:rPr lang="zh-TW" altLang="en-US" sz="4000" b="1" dirty="0">
                <a:solidFill>
                  <a:srgbClr val="FF0000"/>
                </a:solidFill>
              </a:rPr>
              <a:t>通識</a:t>
            </a:r>
            <a:r>
              <a:rPr lang="zh-TW" altLang="en-US" sz="4000" b="1" dirty="0" smtClean="0">
                <a:solidFill>
                  <a:srgbClr val="FF0000"/>
                </a:solidFill>
              </a:rPr>
              <a:t>、推廣）</a:t>
            </a:r>
            <a:endParaRPr lang="zh-TW" altLang="en-US" sz="4000" b="1" dirty="0">
              <a:solidFill>
                <a:srgbClr val="FF0000"/>
              </a:solidFill>
            </a:endParaRPr>
          </a:p>
        </p:txBody>
      </p:sp>
    </p:spTree>
    <p:extLst>
      <p:ext uri="{BB962C8B-B14F-4D97-AF65-F5344CB8AC3E}">
        <p14:creationId xmlns:p14="http://schemas.microsoft.com/office/powerpoint/2010/main" val="84749587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10732285"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TW" altLang="en-US" sz="3200" dirty="0">
                <a:solidFill>
                  <a:schemeClr val="accent6">
                    <a:lumMod val="50000"/>
                  </a:schemeClr>
                </a:solidFill>
              </a:rPr>
              <a:t>表</a:t>
            </a:r>
            <a:r>
              <a:rPr lang="en-US" altLang="zh-TW" sz="3200" dirty="0">
                <a:solidFill>
                  <a:schemeClr val="accent6">
                    <a:lumMod val="50000"/>
                  </a:schemeClr>
                </a:solidFill>
              </a:rPr>
              <a:t>15-1</a:t>
            </a:r>
            <a:r>
              <a:rPr lang="zh-TW" altLang="en-US" sz="3200" dirty="0">
                <a:solidFill>
                  <a:schemeClr val="accent6">
                    <a:lumMod val="50000"/>
                  </a:schemeClr>
                </a:solidFill>
              </a:rPr>
              <a:t>全英</a:t>
            </a:r>
            <a:r>
              <a:rPr lang="en-US" altLang="zh-TW" sz="3200" dirty="0">
                <a:solidFill>
                  <a:schemeClr val="accent6">
                    <a:lumMod val="50000"/>
                  </a:schemeClr>
                </a:solidFill>
              </a:rPr>
              <a:t>(</a:t>
            </a:r>
            <a:r>
              <a:rPr lang="zh-TW" altLang="en-US" sz="3200" dirty="0">
                <a:solidFill>
                  <a:schemeClr val="accent6">
                    <a:lumMod val="50000"/>
                  </a:schemeClr>
                </a:solidFill>
              </a:rPr>
              <a:t>外</a:t>
            </a:r>
            <a:r>
              <a:rPr lang="en-US" altLang="zh-TW" sz="3200" dirty="0">
                <a:solidFill>
                  <a:schemeClr val="accent6">
                    <a:lumMod val="50000"/>
                  </a:schemeClr>
                </a:solidFill>
              </a:rPr>
              <a:t>)</a:t>
            </a:r>
            <a:r>
              <a:rPr lang="zh-TW" altLang="en-US" sz="3200" dirty="0">
                <a:solidFill>
                  <a:schemeClr val="accent6">
                    <a:lumMod val="50000"/>
                  </a:schemeClr>
                </a:solidFill>
              </a:rPr>
              <a:t>語授課</a:t>
            </a:r>
            <a:r>
              <a:rPr lang="en-US" altLang="zh-TW" sz="3200" dirty="0">
                <a:solidFill>
                  <a:schemeClr val="accent6">
                    <a:lumMod val="50000"/>
                  </a:schemeClr>
                </a:solidFill>
              </a:rPr>
              <a:t>(</a:t>
            </a:r>
            <a:r>
              <a:rPr lang="zh-TW" altLang="en-US" sz="3200" dirty="0">
                <a:solidFill>
                  <a:schemeClr val="accent6">
                    <a:lumMod val="50000"/>
                  </a:schemeClr>
                </a:solidFill>
              </a:rPr>
              <a:t>含學位學程、專班、系所</a:t>
            </a:r>
            <a:r>
              <a:rPr lang="en-US" altLang="zh-TW" sz="3200" dirty="0">
                <a:solidFill>
                  <a:schemeClr val="accent6">
                    <a:lumMod val="50000"/>
                  </a:schemeClr>
                </a:solidFill>
              </a:rPr>
              <a:t>)</a:t>
            </a:r>
            <a:r>
              <a:rPr lang="zh-TW" altLang="en-US" sz="3200" dirty="0">
                <a:solidFill>
                  <a:schemeClr val="accent6">
                    <a:lumMod val="50000"/>
                  </a:schemeClr>
                </a:solidFill>
              </a:rPr>
              <a:t>資料表</a:t>
            </a:r>
          </a:p>
        </p:txBody>
      </p:sp>
      <p:sp>
        <p:nvSpPr>
          <p:cNvPr id="9" name="矩形 8"/>
          <p:cNvSpPr/>
          <p:nvPr/>
        </p:nvSpPr>
        <p:spPr>
          <a:xfrm>
            <a:off x="292983" y="4019550"/>
            <a:ext cx="11622792" cy="2705100"/>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5" name="投影片編號版面配置區 4"/>
          <p:cNvSpPr>
            <a:spLocks noGrp="1"/>
          </p:cNvSpPr>
          <p:nvPr>
            <p:ph type="sldNum" sz="quarter" idx="4"/>
          </p:nvPr>
        </p:nvSpPr>
        <p:spPr/>
        <p:txBody>
          <a:bodyPr/>
          <a:lstStyle/>
          <a:p>
            <a:fld id="{BA36ACD9-F410-4E0C-AA39-2C3CA9F8E6F8}" type="slidenum">
              <a:rPr lang="zh-TW" altLang="en-US" smtClean="0"/>
              <a:t>41</a:t>
            </a:fld>
            <a:endParaRPr lang="zh-TW" altLang="en-US" dirty="0"/>
          </a:p>
        </p:txBody>
      </p:sp>
      <p:sp>
        <p:nvSpPr>
          <p:cNvPr id="14"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15" name="文本框 13"/>
          <p:cNvSpPr txBox="1"/>
          <p:nvPr/>
        </p:nvSpPr>
        <p:spPr>
          <a:xfrm>
            <a:off x="214390" y="238519"/>
            <a:ext cx="823833" cy="707886"/>
          </a:xfrm>
          <a:prstGeom prst="rect">
            <a:avLst/>
          </a:prstGeom>
          <a:noFill/>
        </p:spPr>
        <p:txBody>
          <a:bodyPr wrap="square" rtlCol="0" anchor="ctr">
            <a:spAutoFit/>
          </a:bodyPr>
          <a:lstStyle/>
          <a:p>
            <a:pPr algn="ctr"/>
            <a:r>
              <a:rPr lang="en-US" altLang="zh-CN" sz="4000" dirty="0" smtClean="0">
                <a:solidFill>
                  <a:schemeClr val="bg1"/>
                </a:solidFill>
                <a:latin typeface="微軟正黑體" panose="020B0604030504040204" pitchFamily="34" charset="-120"/>
                <a:ea typeface="微軟正黑體" panose="020B0604030504040204" pitchFamily="34" charset="-120"/>
              </a:rPr>
              <a:t>14</a:t>
            </a:r>
            <a:endParaRPr lang="zh-CN" altLang="en-US" sz="4000" dirty="0">
              <a:solidFill>
                <a:schemeClr val="bg1"/>
              </a:solidFill>
              <a:latin typeface="微軟正黑體" panose="020B0604030504040204" pitchFamily="34" charset="-120"/>
              <a:ea typeface="微軟正黑體" panose="020B0604030504040204" pitchFamily="34" charset="-120"/>
            </a:endParaRPr>
          </a:p>
        </p:txBody>
      </p:sp>
      <p:sp>
        <p:nvSpPr>
          <p:cNvPr id="16" name="矩形 15"/>
          <p:cNvSpPr/>
          <p:nvPr/>
        </p:nvSpPr>
        <p:spPr>
          <a:xfrm>
            <a:off x="287248" y="4034577"/>
            <a:ext cx="11599952" cy="1661993"/>
          </a:xfrm>
          <a:prstGeom prst="rect">
            <a:avLst/>
          </a:prstGeom>
        </p:spPr>
        <p:txBody>
          <a:bodyPr wrap="square">
            <a:spAutoFit/>
          </a:bodyPr>
          <a:lstStyle/>
          <a:p>
            <a:pPr latinLnBrk="1">
              <a:lnSpc>
                <a:spcPct val="150000"/>
              </a:lnSpc>
              <a:defRPr/>
            </a:pP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定義修正</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en-US" sz="2400" b="1" dirty="0" smtClean="0">
                <a:solidFill>
                  <a:srgbClr val="FF0000"/>
                </a:solidFill>
                <a:latin typeface="微軟正黑體" panose="020B0604030504040204" pitchFamily="34" charset="-120"/>
                <a:ea typeface="微軟正黑體" panose="020B0604030504040204" pitchFamily="34" charset="-120"/>
              </a:rPr>
              <a:t>學制</a:t>
            </a:r>
            <a:endParaRPr lang="en-US" altLang="zh-TW" sz="2400" b="1" dirty="0" smtClean="0">
              <a:solidFill>
                <a:srgbClr val="FF0000"/>
              </a:solidFill>
              <a:latin typeface="微軟正黑體" panose="020B0604030504040204" pitchFamily="34" charset="-120"/>
              <a:ea typeface="微軟正黑體" panose="020B0604030504040204" pitchFamily="34" charset="-120"/>
            </a:endParaRPr>
          </a:p>
          <a:p>
            <a:pPr marL="342900" lvl="0" indent="-342900">
              <a:buFont typeface="Wingdings" panose="05000000000000000000" pitchFamily="2" charset="2"/>
              <a:buChar char="u"/>
            </a:pPr>
            <a:r>
              <a:rPr lang="zh-TW" altLang="zh-TW" sz="2400" dirty="0">
                <a:latin typeface="微軟正黑體" panose="020B0604030504040204" pitchFamily="34" charset="-120"/>
                <a:ea typeface="微軟正黑體" panose="020B0604030504040204" pitchFamily="34" charset="-120"/>
              </a:rPr>
              <a:t>請由下拉式選單選擇所屬之學制，該選單之資料來源為學校管理者所設定之學制資料。</a:t>
            </a:r>
            <a:r>
              <a:rPr lang="en-US" altLang="zh-TW" sz="2400" dirty="0">
                <a:latin typeface="微軟正黑體" panose="020B0604030504040204" pitchFamily="34" charset="-120"/>
                <a:ea typeface="微軟正黑體" panose="020B0604030504040204" pitchFamily="34" charset="-120"/>
              </a:rPr>
              <a:t>     </a:t>
            </a:r>
          </a:p>
          <a:p>
            <a:r>
              <a:rPr lang="en-US" altLang="zh-TW" dirty="0">
                <a:latin typeface="微軟正黑體" panose="020B0604030504040204" pitchFamily="34" charset="-120"/>
                <a:ea typeface="微軟正黑體" panose="020B0604030504040204" pitchFamily="34" charset="-120"/>
              </a:rPr>
              <a:t> </a:t>
            </a:r>
            <a:r>
              <a:rPr lang="en-US" altLang="zh-TW" dirty="0" smtClean="0">
                <a:latin typeface="微軟正黑體" panose="020B0604030504040204" pitchFamily="34" charset="-120"/>
                <a:ea typeface="微軟正黑體" panose="020B0604030504040204" pitchFamily="34" charset="-120"/>
              </a:rPr>
              <a:t>     </a:t>
            </a:r>
            <a:r>
              <a:rPr lang="zh-TW" altLang="zh-TW" dirty="0" smtClean="0">
                <a:latin typeface="微軟正黑體" panose="020B0604030504040204" pitchFamily="34" charset="-120"/>
                <a:ea typeface="微軟正黑體" panose="020B0604030504040204" pitchFamily="34" charset="-120"/>
              </a:rPr>
              <a:t>【</a:t>
            </a:r>
            <a:r>
              <a:rPr lang="en-US" altLang="zh-TW" dirty="0" smtClean="0">
                <a:latin typeface="微軟正黑體" panose="020B0604030504040204" pitchFamily="34" charset="-120"/>
                <a:ea typeface="微軟正黑體" panose="020B0604030504040204" pitchFamily="34" charset="-120"/>
              </a:rPr>
              <a:t>107</a:t>
            </a:r>
            <a:r>
              <a:rPr lang="zh-TW" altLang="zh-TW" dirty="0" smtClean="0">
                <a:latin typeface="微軟正黑體" panose="020B0604030504040204" pitchFamily="34" charset="-120"/>
                <a:ea typeface="微軟正黑體" panose="020B0604030504040204" pitchFamily="34" charset="-120"/>
              </a:rPr>
              <a:t>年</a:t>
            </a:r>
            <a:r>
              <a:rPr lang="en-US" altLang="zh-TW" dirty="0" smtClean="0">
                <a:latin typeface="微軟正黑體" panose="020B0604030504040204" pitchFamily="34" charset="-120"/>
                <a:ea typeface="微軟正黑體" panose="020B0604030504040204" pitchFamily="34" charset="-120"/>
              </a:rPr>
              <a:t>03</a:t>
            </a:r>
            <a:r>
              <a:rPr lang="zh-TW" altLang="zh-TW" dirty="0" smtClean="0">
                <a:latin typeface="微軟正黑體" panose="020B0604030504040204" pitchFamily="34" charset="-120"/>
                <a:ea typeface="微軟正黑體" panose="020B0604030504040204" pitchFamily="34" charset="-120"/>
              </a:rPr>
              <a:t>月因應「教育部</a:t>
            </a:r>
            <a:r>
              <a:rPr lang="zh-TW" altLang="en-US" dirty="0" smtClean="0">
                <a:latin typeface="微軟正黑體" panose="020B0604030504040204" pitchFamily="34" charset="-120"/>
                <a:ea typeface="微軟正黑體" panose="020B0604030504040204" pitchFamily="34" charset="-120"/>
              </a:rPr>
              <a:t>技職司</a:t>
            </a:r>
            <a:r>
              <a:rPr lang="zh-TW"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需求</a:t>
            </a:r>
            <a:r>
              <a:rPr lang="zh-TW" altLang="en-US" dirty="0">
                <a:latin typeface="微軟正黑體" panose="020B0604030504040204" pitchFamily="34" charset="-120"/>
                <a:ea typeface="微軟正黑體" panose="020B0604030504040204" pitchFamily="34" charset="-120"/>
              </a:rPr>
              <a:t>定義修訂</a:t>
            </a:r>
            <a:r>
              <a:rPr lang="zh-TW" altLang="zh-TW" dirty="0" smtClean="0">
                <a:latin typeface="微軟正黑體" panose="020B0604030504040204" pitchFamily="34" charset="-120"/>
                <a:ea typeface="微軟正黑體" panose="020B0604030504040204" pitchFamily="34" charset="-120"/>
              </a:rPr>
              <a:t>】</a:t>
            </a:r>
            <a:endParaRPr lang="zh-TW" altLang="zh-TW" sz="2000" dirty="0">
              <a:latin typeface="微軟正黑體" panose="020B0604030504040204" pitchFamily="34" charset="-120"/>
              <a:ea typeface="微軟正黑體" panose="020B0604030504040204" pitchFamily="34" charset="-120"/>
            </a:endParaRPr>
          </a:p>
        </p:txBody>
      </p:sp>
      <p:graphicFrame>
        <p:nvGraphicFramePr>
          <p:cNvPr id="10" name="表格 9"/>
          <p:cNvGraphicFramePr>
            <a:graphicFrameLocks noGrp="1"/>
          </p:cNvGraphicFramePr>
          <p:nvPr>
            <p:extLst>
              <p:ext uri="{D42A27DB-BD31-4B8C-83A1-F6EECF244321}">
                <p14:modId xmlns:p14="http://schemas.microsoft.com/office/powerpoint/2010/main" val="3302871144"/>
              </p:ext>
            </p:extLst>
          </p:nvPr>
        </p:nvGraphicFramePr>
        <p:xfrm>
          <a:off x="287247" y="1085852"/>
          <a:ext cx="11628529" cy="2659309"/>
        </p:xfrm>
        <a:graphic>
          <a:graphicData uri="http://schemas.openxmlformats.org/drawingml/2006/table">
            <a:tbl>
              <a:tblPr>
                <a:tableStyleId>{5940675A-B579-460E-94D1-54222C63F5DA}</a:tableStyleId>
              </a:tblPr>
              <a:tblGrid>
                <a:gridCol w="913145">
                  <a:extLst>
                    <a:ext uri="{9D8B030D-6E8A-4147-A177-3AD203B41FA5}">
                      <a16:colId xmlns:a16="http://schemas.microsoft.com/office/drawing/2014/main" xmlns="" val="20000"/>
                    </a:ext>
                  </a:extLst>
                </a:gridCol>
                <a:gridCol w="644433">
                  <a:extLst>
                    <a:ext uri="{9D8B030D-6E8A-4147-A177-3AD203B41FA5}">
                      <a16:colId xmlns:a16="http://schemas.microsoft.com/office/drawing/2014/main" xmlns="" val="20001"/>
                    </a:ext>
                  </a:extLst>
                </a:gridCol>
                <a:gridCol w="539452">
                  <a:extLst>
                    <a:ext uri="{9D8B030D-6E8A-4147-A177-3AD203B41FA5}">
                      <a16:colId xmlns:a16="http://schemas.microsoft.com/office/drawing/2014/main" xmlns="" val="1974946553"/>
                    </a:ext>
                  </a:extLst>
                </a:gridCol>
                <a:gridCol w="749414">
                  <a:extLst>
                    <a:ext uri="{9D8B030D-6E8A-4147-A177-3AD203B41FA5}">
                      <a16:colId xmlns:a16="http://schemas.microsoft.com/office/drawing/2014/main" xmlns="" val="20002"/>
                    </a:ext>
                  </a:extLst>
                </a:gridCol>
                <a:gridCol w="543430">
                  <a:extLst>
                    <a:ext uri="{9D8B030D-6E8A-4147-A177-3AD203B41FA5}">
                      <a16:colId xmlns:a16="http://schemas.microsoft.com/office/drawing/2014/main" xmlns="" val="20003"/>
                    </a:ext>
                  </a:extLst>
                </a:gridCol>
                <a:gridCol w="543430">
                  <a:extLst>
                    <a:ext uri="{9D8B030D-6E8A-4147-A177-3AD203B41FA5}">
                      <a16:colId xmlns:a16="http://schemas.microsoft.com/office/drawing/2014/main" xmlns="" val="20004"/>
                    </a:ext>
                  </a:extLst>
                </a:gridCol>
                <a:gridCol w="516259">
                  <a:extLst>
                    <a:ext uri="{9D8B030D-6E8A-4147-A177-3AD203B41FA5}">
                      <a16:colId xmlns:a16="http://schemas.microsoft.com/office/drawing/2014/main" xmlns="" val="20005"/>
                    </a:ext>
                  </a:extLst>
                </a:gridCol>
                <a:gridCol w="285301">
                  <a:extLst>
                    <a:ext uri="{9D8B030D-6E8A-4147-A177-3AD203B41FA5}">
                      <a16:colId xmlns:a16="http://schemas.microsoft.com/office/drawing/2014/main" xmlns="" val="20006"/>
                    </a:ext>
                  </a:extLst>
                </a:gridCol>
                <a:gridCol w="366816">
                  <a:extLst>
                    <a:ext uri="{9D8B030D-6E8A-4147-A177-3AD203B41FA5}">
                      <a16:colId xmlns:a16="http://schemas.microsoft.com/office/drawing/2014/main" xmlns="" val="20007"/>
                    </a:ext>
                  </a:extLst>
                </a:gridCol>
                <a:gridCol w="393988">
                  <a:extLst>
                    <a:ext uri="{9D8B030D-6E8A-4147-A177-3AD203B41FA5}">
                      <a16:colId xmlns:a16="http://schemas.microsoft.com/office/drawing/2014/main" xmlns="" val="20008"/>
                    </a:ext>
                  </a:extLst>
                </a:gridCol>
                <a:gridCol w="448330">
                  <a:extLst>
                    <a:ext uri="{9D8B030D-6E8A-4147-A177-3AD203B41FA5}">
                      <a16:colId xmlns:a16="http://schemas.microsoft.com/office/drawing/2014/main" xmlns="" val="20009"/>
                    </a:ext>
                  </a:extLst>
                </a:gridCol>
                <a:gridCol w="407573">
                  <a:extLst>
                    <a:ext uri="{9D8B030D-6E8A-4147-A177-3AD203B41FA5}">
                      <a16:colId xmlns:a16="http://schemas.microsoft.com/office/drawing/2014/main" xmlns="" val="20010"/>
                    </a:ext>
                  </a:extLst>
                </a:gridCol>
                <a:gridCol w="380401">
                  <a:extLst>
                    <a:ext uri="{9D8B030D-6E8A-4147-A177-3AD203B41FA5}">
                      <a16:colId xmlns:a16="http://schemas.microsoft.com/office/drawing/2014/main" xmlns="" val="20011"/>
                    </a:ext>
                  </a:extLst>
                </a:gridCol>
                <a:gridCol w="393988">
                  <a:extLst>
                    <a:ext uri="{9D8B030D-6E8A-4147-A177-3AD203B41FA5}">
                      <a16:colId xmlns:a16="http://schemas.microsoft.com/office/drawing/2014/main" xmlns="" val="20012"/>
                    </a:ext>
                  </a:extLst>
                </a:gridCol>
                <a:gridCol w="516259">
                  <a:extLst>
                    <a:ext uri="{9D8B030D-6E8A-4147-A177-3AD203B41FA5}">
                      <a16:colId xmlns:a16="http://schemas.microsoft.com/office/drawing/2014/main" xmlns="" val="20013"/>
                    </a:ext>
                  </a:extLst>
                </a:gridCol>
                <a:gridCol w="597774">
                  <a:extLst>
                    <a:ext uri="{9D8B030D-6E8A-4147-A177-3AD203B41FA5}">
                      <a16:colId xmlns:a16="http://schemas.microsoft.com/office/drawing/2014/main" xmlns="" val="20014"/>
                    </a:ext>
                  </a:extLst>
                </a:gridCol>
                <a:gridCol w="407573">
                  <a:extLst>
                    <a:ext uri="{9D8B030D-6E8A-4147-A177-3AD203B41FA5}">
                      <a16:colId xmlns:a16="http://schemas.microsoft.com/office/drawing/2014/main" xmlns="" val="20015"/>
                    </a:ext>
                  </a:extLst>
                </a:gridCol>
                <a:gridCol w="461917">
                  <a:extLst>
                    <a:ext uri="{9D8B030D-6E8A-4147-A177-3AD203B41FA5}">
                      <a16:colId xmlns:a16="http://schemas.microsoft.com/office/drawing/2014/main" xmlns="" val="20016"/>
                    </a:ext>
                  </a:extLst>
                </a:gridCol>
                <a:gridCol w="434744">
                  <a:extLst>
                    <a:ext uri="{9D8B030D-6E8A-4147-A177-3AD203B41FA5}">
                      <a16:colId xmlns:a16="http://schemas.microsoft.com/office/drawing/2014/main" xmlns="" val="20017"/>
                    </a:ext>
                  </a:extLst>
                </a:gridCol>
                <a:gridCol w="353229">
                  <a:extLst>
                    <a:ext uri="{9D8B030D-6E8A-4147-A177-3AD203B41FA5}">
                      <a16:colId xmlns:a16="http://schemas.microsoft.com/office/drawing/2014/main" xmlns="" val="20018"/>
                    </a:ext>
                  </a:extLst>
                </a:gridCol>
                <a:gridCol w="366816">
                  <a:extLst>
                    <a:ext uri="{9D8B030D-6E8A-4147-A177-3AD203B41FA5}">
                      <a16:colId xmlns:a16="http://schemas.microsoft.com/office/drawing/2014/main" xmlns="" val="20019"/>
                    </a:ext>
                  </a:extLst>
                </a:gridCol>
                <a:gridCol w="353229">
                  <a:extLst>
                    <a:ext uri="{9D8B030D-6E8A-4147-A177-3AD203B41FA5}">
                      <a16:colId xmlns:a16="http://schemas.microsoft.com/office/drawing/2014/main" xmlns="" val="20020"/>
                    </a:ext>
                  </a:extLst>
                </a:gridCol>
                <a:gridCol w="502672">
                  <a:extLst>
                    <a:ext uri="{9D8B030D-6E8A-4147-A177-3AD203B41FA5}">
                      <a16:colId xmlns:a16="http://schemas.microsoft.com/office/drawing/2014/main" xmlns="" val="20021"/>
                    </a:ext>
                  </a:extLst>
                </a:gridCol>
                <a:gridCol w="508356">
                  <a:extLst>
                    <a:ext uri="{9D8B030D-6E8A-4147-A177-3AD203B41FA5}">
                      <a16:colId xmlns:a16="http://schemas.microsoft.com/office/drawing/2014/main" xmlns="" val="20022"/>
                    </a:ext>
                  </a:extLst>
                </a:gridCol>
              </a:tblGrid>
              <a:tr h="1251238">
                <a:tc rowSpan="3">
                  <a:txBody>
                    <a:bodyPr/>
                    <a:lstStyle/>
                    <a:p>
                      <a:pPr algn="ctr">
                        <a:spcBef>
                          <a:spcPts val="600"/>
                        </a:spcBef>
                        <a:spcAft>
                          <a:spcPts val="600"/>
                        </a:spcAft>
                      </a:pPr>
                      <a:r>
                        <a:rPr lang="zh-TW" sz="1800" b="0" kern="100" dirty="0">
                          <a:solidFill>
                            <a:schemeClr val="tx1"/>
                          </a:solidFill>
                          <a:effectLst/>
                          <a:latin typeface="微軟正黑體" panose="020B0604030504040204" pitchFamily="34" charset="-120"/>
                          <a:ea typeface="微軟正黑體" panose="020B0604030504040204" pitchFamily="34" charset="-120"/>
                        </a:rPr>
                        <a:t>學年度</a:t>
                      </a:r>
                    </a:p>
                  </a:txBody>
                  <a:tcPr marL="17780" marR="177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rowSpan="3">
                  <a:txBody>
                    <a:bodyPr/>
                    <a:lstStyle/>
                    <a:p>
                      <a:pPr algn="ctr">
                        <a:spcBef>
                          <a:spcPts val="600"/>
                        </a:spcBef>
                        <a:spcAft>
                          <a:spcPts val="600"/>
                        </a:spcAft>
                      </a:pPr>
                      <a:r>
                        <a:rPr lang="zh-TW" altLang="en-US" sz="1800" kern="100" dirty="0" smtClean="0">
                          <a:effectLst/>
                          <a:latin typeface="微軟正黑體" panose="020B0604030504040204" pitchFamily="34" charset="-120"/>
                          <a:ea typeface="微軟正黑體" panose="020B0604030504040204" pitchFamily="34" charset="-120"/>
                        </a:rPr>
                        <a:t>系所</a:t>
                      </a:r>
                      <a:endParaRPr lang="zh-TW" sz="1800" b="1" kern="100" dirty="0">
                        <a:solidFill>
                          <a:srgbClr val="FF0000"/>
                        </a:solidFill>
                        <a:effectLst/>
                        <a:latin typeface="微軟正黑體" panose="020B0604030504040204" pitchFamily="34" charset="-120"/>
                        <a:ea typeface="微軟正黑體" panose="020B0604030504040204" pitchFamily="34" charset="-120"/>
                      </a:endParaRPr>
                    </a:p>
                  </a:txBody>
                  <a:tcPr marL="17780" marR="17780" marT="0" marB="0" anchor="ctr">
                    <a:lnL w="12700"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rowSpan="3">
                  <a:txBody>
                    <a:bodyPr/>
                    <a:lstStyle/>
                    <a:p>
                      <a:pPr marL="0" algn="ctr" defTabSz="914400" rtl="0" eaLnBrk="1" latinLnBrk="0" hangingPunct="1">
                        <a:spcBef>
                          <a:spcPts val="600"/>
                        </a:spcBef>
                        <a:spcAft>
                          <a:spcPts val="600"/>
                        </a:spcAft>
                      </a:pPr>
                      <a:r>
                        <a:rPr lang="zh-TW" altLang="en-US" sz="1800" b="1" kern="100" dirty="0" smtClean="0">
                          <a:solidFill>
                            <a:srgbClr val="FF0000"/>
                          </a:solidFill>
                          <a:effectLst/>
                          <a:latin typeface="微軟正黑體" panose="020B0604030504040204" pitchFamily="34" charset="-120"/>
                          <a:ea typeface="微軟正黑體" panose="020B0604030504040204" pitchFamily="34" charset="-120"/>
                          <a:cs typeface="+mn-cs"/>
                        </a:rPr>
                        <a:t>學制</a:t>
                      </a:r>
                      <a:endParaRPr lang="zh-TW" sz="1800" b="1" kern="100" dirty="0">
                        <a:solidFill>
                          <a:srgbClr val="FF0000"/>
                        </a:solidFill>
                        <a:effectLst/>
                        <a:latin typeface="微軟正黑體" panose="020B0604030504040204" pitchFamily="34" charset="-120"/>
                        <a:ea typeface="微軟正黑體" panose="020B0604030504040204" pitchFamily="34" charset="-120"/>
                        <a:cs typeface="+mn-cs"/>
                      </a:endParaRPr>
                    </a:p>
                  </a:txBody>
                  <a:tcPr marL="17780" marR="17780" marT="0" marB="0" anchor="ct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rowSpan="3">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班級數</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rowSpan="3">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證書類型</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rowSpan="3">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授課語言</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gridSpan="4">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全英（外）語學位學程</a:t>
                      </a:r>
                    </a:p>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教師人數</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T w="28575"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以英文為母語之</a:t>
                      </a:r>
                    </a:p>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教師人數</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T w="28575"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10">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全英（外）語學位學程修習學生人數</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xmlns="" val="10000"/>
                  </a:ext>
                </a:extLst>
              </a:tr>
              <a:tr h="990991">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gridSpan="2">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專任</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兼任</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專任</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兼任</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dirty="0" smtClean="0">
                          <a:effectLst/>
                          <a:latin typeface="微軟正黑體" panose="020B0604030504040204" pitchFamily="34" charset="-120"/>
                          <a:ea typeface="微軟正黑體" panose="020B0604030504040204" pitchFamily="34" charset="-120"/>
                        </a:rPr>
                        <a:t>本國</a:t>
                      </a:r>
                      <a:endParaRPr lang="en-US" altLang="zh-TW" sz="1800" kern="100" dirty="0" smtClean="0">
                        <a:effectLst/>
                        <a:latin typeface="微軟正黑體" panose="020B0604030504040204" pitchFamily="34" charset="-120"/>
                        <a:ea typeface="微軟正黑體" panose="020B0604030504040204" pitchFamily="34" charset="-120"/>
                      </a:endParaRPr>
                    </a:p>
                    <a:p>
                      <a:pPr algn="ctr">
                        <a:spcBef>
                          <a:spcPts val="600"/>
                        </a:spcBef>
                        <a:spcAft>
                          <a:spcPts val="600"/>
                        </a:spcAft>
                      </a:pPr>
                      <a:r>
                        <a:rPr lang="zh-TW" sz="1800" kern="100" dirty="0" smtClean="0">
                          <a:effectLst/>
                          <a:latin typeface="微軟正黑體" panose="020B0604030504040204" pitchFamily="34" charset="-120"/>
                          <a:ea typeface="微軟正黑體" panose="020B0604030504040204" pitchFamily="34" charset="-120"/>
                        </a:rPr>
                        <a:t>學生</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僑生</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港澳生</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陸生</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dirty="0" smtClean="0">
                          <a:effectLst/>
                          <a:latin typeface="微軟正黑體" panose="020B0604030504040204" pitchFamily="34" charset="-120"/>
                          <a:ea typeface="微軟正黑體" panose="020B0604030504040204" pitchFamily="34" charset="-120"/>
                        </a:rPr>
                        <a:t>外國</a:t>
                      </a:r>
                      <a:endParaRPr lang="en-US" altLang="zh-TW" sz="1800" kern="100" dirty="0" smtClean="0">
                        <a:effectLst/>
                        <a:latin typeface="微軟正黑體" panose="020B0604030504040204" pitchFamily="34" charset="-120"/>
                        <a:ea typeface="微軟正黑體" panose="020B0604030504040204" pitchFamily="34" charset="-120"/>
                      </a:endParaRPr>
                    </a:p>
                    <a:p>
                      <a:pPr algn="ctr">
                        <a:spcBef>
                          <a:spcPts val="600"/>
                        </a:spcBef>
                        <a:spcAft>
                          <a:spcPts val="600"/>
                        </a:spcAft>
                      </a:pPr>
                      <a:r>
                        <a:rPr lang="zh-TW" sz="1800" kern="100" dirty="0" smtClean="0">
                          <a:effectLst/>
                          <a:latin typeface="微軟正黑體" panose="020B0604030504040204" pitchFamily="34" charset="-120"/>
                          <a:ea typeface="微軟正黑體" panose="020B0604030504040204" pitchFamily="34" charset="-120"/>
                        </a:rPr>
                        <a:t>學生</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R w="28575" cap="flat" cmpd="sng" algn="ctr">
                      <a:solidFill>
                        <a:schemeClr val="tx1"/>
                      </a:solidFill>
                      <a:prstDash val="solid"/>
                      <a:round/>
                      <a:headEnd type="none" w="med" len="med"/>
                      <a:tailEnd type="none" w="med" len="med"/>
                    </a:lnR>
                  </a:tcPr>
                </a:tc>
                <a:tc hMerge="1">
                  <a:txBody>
                    <a:bodyPr/>
                    <a:lstStyle/>
                    <a:p>
                      <a:endParaRPr lang="zh-TW" altLang="en-US"/>
                    </a:p>
                  </a:txBody>
                  <a:tcPr/>
                </a:tc>
                <a:extLst>
                  <a:ext uri="{0D108BD9-81ED-4DB2-BD59-A6C34878D82A}">
                    <a16:rowId xmlns:a16="http://schemas.microsoft.com/office/drawing/2014/main" xmlns="" val="10001"/>
                  </a:ext>
                </a:extLst>
              </a:tr>
              <a:tr h="417080">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女</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女</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男</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女</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女</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女</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女</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女</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女</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男</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女</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sp>
        <p:nvSpPr>
          <p:cNvPr id="11" name="圓角矩形 10"/>
          <p:cNvSpPr/>
          <p:nvPr/>
        </p:nvSpPr>
        <p:spPr>
          <a:xfrm>
            <a:off x="107047" y="3798916"/>
            <a:ext cx="5608007" cy="1014153"/>
          </a:xfrm>
          <a:prstGeom prst="roundRect">
            <a:avLst/>
          </a:prstGeom>
          <a:noFill/>
          <a:ln w="63500">
            <a:solidFill>
              <a:srgbClr val="FF0000">
                <a:alpha val="40000"/>
              </a:srgbClr>
            </a:solidFill>
          </a:ln>
          <a:effectLst>
            <a:glow rad="228600">
              <a:srgbClr val="FF00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296094718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10732285"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TW" altLang="zh-TW" sz="3200" dirty="0">
                <a:solidFill>
                  <a:schemeClr val="accent6">
                    <a:lumMod val="50000"/>
                  </a:schemeClr>
                </a:solidFill>
              </a:rPr>
              <a:t>表</a:t>
            </a:r>
            <a:r>
              <a:rPr lang="en-US" altLang="zh-TW" sz="3200" dirty="0">
                <a:solidFill>
                  <a:schemeClr val="accent6">
                    <a:lumMod val="50000"/>
                  </a:schemeClr>
                </a:solidFill>
              </a:rPr>
              <a:t>15-2</a:t>
            </a:r>
            <a:r>
              <a:rPr lang="zh-TW" altLang="zh-TW" sz="3200" dirty="0">
                <a:solidFill>
                  <a:schemeClr val="accent6">
                    <a:lumMod val="50000"/>
                  </a:schemeClr>
                </a:solidFill>
              </a:rPr>
              <a:t>雙語授課</a:t>
            </a:r>
            <a:r>
              <a:rPr lang="en-US" altLang="zh-TW" sz="3200" dirty="0">
                <a:solidFill>
                  <a:schemeClr val="accent6">
                    <a:lumMod val="50000"/>
                  </a:schemeClr>
                </a:solidFill>
              </a:rPr>
              <a:t>(</a:t>
            </a:r>
            <a:r>
              <a:rPr lang="zh-TW" altLang="en-US" sz="3200" dirty="0">
                <a:solidFill>
                  <a:schemeClr val="accent6">
                    <a:lumMod val="50000"/>
                  </a:schemeClr>
                </a:solidFill>
              </a:rPr>
              <a:t>含學位學程、專班、系所</a:t>
            </a:r>
            <a:r>
              <a:rPr lang="en-US" altLang="zh-TW" sz="3200" dirty="0">
                <a:solidFill>
                  <a:schemeClr val="accent6">
                    <a:lumMod val="50000"/>
                  </a:schemeClr>
                </a:solidFill>
              </a:rPr>
              <a:t>)</a:t>
            </a:r>
            <a:r>
              <a:rPr lang="zh-TW" altLang="zh-TW" sz="3200" dirty="0">
                <a:solidFill>
                  <a:schemeClr val="accent6">
                    <a:lumMod val="50000"/>
                  </a:schemeClr>
                </a:solidFill>
              </a:rPr>
              <a:t>資料表</a:t>
            </a:r>
            <a:endParaRPr lang="zh-TW" altLang="en-US" sz="3200" dirty="0">
              <a:solidFill>
                <a:schemeClr val="accent6">
                  <a:lumMod val="50000"/>
                </a:schemeClr>
              </a:solidFill>
            </a:endParaRPr>
          </a:p>
        </p:txBody>
      </p:sp>
      <p:sp>
        <p:nvSpPr>
          <p:cNvPr id="9" name="矩形 8"/>
          <p:cNvSpPr/>
          <p:nvPr/>
        </p:nvSpPr>
        <p:spPr>
          <a:xfrm>
            <a:off x="292983" y="4019550"/>
            <a:ext cx="11622792" cy="2705100"/>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5" name="投影片編號版面配置區 4"/>
          <p:cNvSpPr>
            <a:spLocks noGrp="1"/>
          </p:cNvSpPr>
          <p:nvPr>
            <p:ph type="sldNum" sz="quarter" idx="4"/>
          </p:nvPr>
        </p:nvSpPr>
        <p:spPr/>
        <p:txBody>
          <a:bodyPr/>
          <a:lstStyle/>
          <a:p>
            <a:fld id="{BA36ACD9-F410-4E0C-AA39-2C3CA9F8E6F8}" type="slidenum">
              <a:rPr lang="zh-TW" altLang="en-US" smtClean="0"/>
              <a:t>42</a:t>
            </a:fld>
            <a:endParaRPr lang="zh-TW" altLang="en-US" dirty="0"/>
          </a:p>
        </p:txBody>
      </p:sp>
      <p:sp>
        <p:nvSpPr>
          <p:cNvPr id="14"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15" name="文本框 13"/>
          <p:cNvSpPr txBox="1"/>
          <p:nvPr/>
        </p:nvSpPr>
        <p:spPr>
          <a:xfrm>
            <a:off x="214390" y="238519"/>
            <a:ext cx="823833" cy="707886"/>
          </a:xfrm>
          <a:prstGeom prst="rect">
            <a:avLst/>
          </a:prstGeom>
          <a:noFill/>
        </p:spPr>
        <p:txBody>
          <a:bodyPr wrap="square" rtlCol="0" anchor="ctr">
            <a:spAutoFit/>
          </a:bodyPr>
          <a:lstStyle/>
          <a:p>
            <a:pPr algn="ctr"/>
            <a:r>
              <a:rPr lang="en-US" altLang="zh-CN" sz="4000" dirty="0" smtClean="0">
                <a:solidFill>
                  <a:schemeClr val="bg1"/>
                </a:solidFill>
                <a:latin typeface="微軟正黑體" panose="020B0604030504040204" pitchFamily="34" charset="-120"/>
                <a:ea typeface="微軟正黑體" panose="020B0604030504040204" pitchFamily="34" charset="-120"/>
              </a:rPr>
              <a:t>15</a:t>
            </a:r>
            <a:endParaRPr lang="zh-CN" altLang="en-US" sz="4000" dirty="0">
              <a:solidFill>
                <a:schemeClr val="bg1"/>
              </a:solidFill>
              <a:latin typeface="微軟正黑體" panose="020B0604030504040204" pitchFamily="34" charset="-120"/>
              <a:ea typeface="微軟正黑體" panose="020B0604030504040204" pitchFamily="34" charset="-120"/>
            </a:endParaRPr>
          </a:p>
        </p:txBody>
      </p:sp>
      <p:graphicFrame>
        <p:nvGraphicFramePr>
          <p:cNvPr id="10" name="表格 9"/>
          <p:cNvGraphicFramePr>
            <a:graphicFrameLocks noGrp="1"/>
          </p:cNvGraphicFramePr>
          <p:nvPr>
            <p:extLst>
              <p:ext uri="{D42A27DB-BD31-4B8C-83A1-F6EECF244321}">
                <p14:modId xmlns:p14="http://schemas.microsoft.com/office/powerpoint/2010/main" val="2333997277"/>
              </p:ext>
            </p:extLst>
          </p:nvPr>
        </p:nvGraphicFramePr>
        <p:xfrm>
          <a:off x="287248" y="1085850"/>
          <a:ext cx="11599952" cy="2659312"/>
        </p:xfrm>
        <a:graphic>
          <a:graphicData uri="http://schemas.openxmlformats.org/drawingml/2006/table">
            <a:tbl>
              <a:tblPr>
                <a:tableStyleId>{5940675A-B579-460E-94D1-54222C63F5DA}</a:tableStyleId>
              </a:tblPr>
              <a:tblGrid>
                <a:gridCol w="914580">
                  <a:extLst>
                    <a:ext uri="{9D8B030D-6E8A-4147-A177-3AD203B41FA5}">
                      <a16:colId xmlns:a16="http://schemas.microsoft.com/office/drawing/2014/main" xmlns="" val="20000"/>
                    </a:ext>
                  </a:extLst>
                </a:gridCol>
                <a:gridCol w="977908">
                  <a:extLst>
                    <a:ext uri="{9D8B030D-6E8A-4147-A177-3AD203B41FA5}">
                      <a16:colId xmlns:a16="http://schemas.microsoft.com/office/drawing/2014/main" xmlns="" val="20001"/>
                    </a:ext>
                  </a:extLst>
                </a:gridCol>
                <a:gridCol w="977908">
                  <a:extLst>
                    <a:ext uri="{9D8B030D-6E8A-4147-A177-3AD203B41FA5}">
                      <a16:colId xmlns:a16="http://schemas.microsoft.com/office/drawing/2014/main" xmlns="" val="477772615"/>
                    </a:ext>
                  </a:extLst>
                </a:gridCol>
                <a:gridCol w="977908">
                  <a:extLst>
                    <a:ext uri="{9D8B030D-6E8A-4147-A177-3AD203B41FA5}">
                      <a16:colId xmlns:a16="http://schemas.microsoft.com/office/drawing/2014/main" xmlns="" val="20002"/>
                    </a:ext>
                  </a:extLst>
                </a:gridCol>
                <a:gridCol w="863778">
                  <a:extLst>
                    <a:ext uri="{9D8B030D-6E8A-4147-A177-3AD203B41FA5}">
                      <a16:colId xmlns:a16="http://schemas.microsoft.com/office/drawing/2014/main" xmlns="" val="20003"/>
                    </a:ext>
                  </a:extLst>
                </a:gridCol>
                <a:gridCol w="586309">
                  <a:extLst>
                    <a:ext uri="{9D8B030D-6E8A-4147-A177-3AD203B41FA5}">
                      <a16:colId xmlns:a16="http://schemas.microsoft.com/office/drawing/2014/main" xmlns="" val="20004"/>
                    </a:ext>
                  </a:extLst>
                </a:gridCol>
                <a:gridCol w="324013">
                  <a:extLst>
                    <a:ext uri="{9D8B030D-6E8A-4147-A177-3AD203B41FA5}">
                      <a16:colId xmlns:a16="http://schemas.microsoft.com/office/drawing/2014/main" xmlns="" val="20005"/>
                    </a:ext>
                  </a:extLst>
                </a:gridCol>
                <a:gridCol w="416590">
                  <a:extLst>
                    <a:ext uri="{9D8B030D-6E8A-4147-A177-3AD203B41FA5}">
                      <a16:colId xmlns:a16="http://schemas.microsoft.com/office/drawing/2014/main" xmlns="" val="20006"/>
                    </a:ext>
                  </a:extLst>
                </a:gridCol>
                <a:gridCol w="447445">
                  <a:extLst>
                    <a:ext uri="{9D8B030D-6E8A-4147-A177-3AD203B41FA5}">
                      <a16:colId xmlns:a16="http://schemas.microsoft.com/office/drawing/2014/main" xmlns="" val="20007"/>
                    </a:ext>
                  </a:extLst>
                </a:gridCol>
                <a:gridCol w="586309">
                  <a:extLst>
                    <a:ext uri="{9D8B030D-6E8A-4147-A177-3AD203B41FA5}">
                      <a16:colId xmlns:a16="http://schemas.microsoft.com/office/drawing/2014/main" xmlns="" val="20008"/>
                    </a:ext>
                  </a:extLst>
                </a:gridCol>
                <a:gridCol w="678883">
                  <a:extLst>
                    <a:ext uri="{9D8B030D-6E8A-4147-A177-3AD203B41FA5}">
                      <a16:colId xmlns:a16="http://schemas.microsoft.com/office/drawing/2014/main" xmlns="" val="20009"/>
                    </a:ext>
                  </a:extLst>
                </a:gridCol>
                <a:gridCol w="462875">
                  <a:extLst>
                    <a:ext uri="{9D8B030D-6E8A-4147-A177-3AD203B41FA5}">
                      <a16:colId xmlns:a16="http://schemas.microsoft.com/office/drawing/2014/main" xmlns="" val="20010"/>
                    </a:ext>
                  </a:extLst>
                </a:gridCol>
                <a:gridCol w="524592">
                  <a:extLst>
                    <a:ext uri="{9D8B030D-6E8A-4147-A177-3AD203B41FA5}">
                      <a16:colId xmlns:a16="http://schemas.microsoft.com/office/drawing/2014/main" xmlns="" val="20011"/>
                    </a:ext>
                  </a:extLst>
                </a:gridCol>
                <a:gridCol w="493734">
                  <a:extLst>
                    <a:ext uri="{9D8B030D-6E8A-4147-A177-3AD203B41FA5}">
                      <a16:colId xmlns:a16="http://schemas.microsoft.com/office/drawing/2014/main" xmlns="" val="20012"/>
                    </a:ext>
                  </a:extLst>
                </a:gridCol>
                <a:gridCol w="401159">
                  <a:extLst>
                    <a:ext uri="{9D8B030D-6E8A-4147-A177-3AD203B41FA5}">
                      <a16:colId xmlns:a16="http://schemas.microsoft.com/office/drawing/2014/main" xmlns="" val="20013"/>
                    </a:ext>
                  </a:extLst>
                </a:gridCol>
                <a:gridCol w="416590">
                  <a:extLst>
                    <a:ext uri="{9D8B030D-6E8A-4147-A177-3AD203B41FA5}">
                      <a16:colId xmlns:a16="http://schemas.microsoft.com/office/drawing/2014/main" xmlns="" val="20014"/>
                    </a:ext>
                  </a:extLst>
                </a:gridCol>
                <a:gridCol w="401159">
                  <a:extLst>
                    <a:ext uri="{9D8B030D-6E8A-4147-A177-3AD203B41FA5}">
                      <a16:colId xmlns:a16="http://schemas.microsoft.com/office/drawing/2014/main" xmlns="" val="20015"/>
                    </a:ext>
                  </a:extLst>
                </a:gridCol>
                <a:gridCol w="570879">
                  <a:extLst>
                    <a:ext uri="{9D8B030D-6E8A-4147-A177-3AD203B41FA5}">
                      <a16:colId xmlns:a16="http://schemas.microsoft.com/office/drawing/2014/main" xmlns="" val="20016"/>
                    </a:ext>
                  </a:extLst>
                </a:gridCol>
                <a:gridCol w="577333">
                  <a:extLst>
                    <a:ext uri="{9D8B030D-6E8A-4147-A177-3AD203B41FA5}">
                      <a16:colId xmlns:a16="http://schemas.microsoft.com/office/drawing/2014/main" xmlns="" val="20017"/>
                    </a:ext>
                  </a:extLst>
                </a:gridCol>
              </a:tblGrid>
              <a:tr h="1139705">
                <a:tc rowSpan="3">
                  <a:txBody>
                    <a:bodyPr/>
                    <a:lstStyle/>
                    <a:p>
                      <a:pPr algn="ctr">
                        <a:spcBef>
                          <a:spcPts val="600"/>
                        </a:spcBef>
                        <a:spcAft>
                          <a:spcPts val="600"/>
                        </a:spcAft>
                      </a:pPr>
                      <a:r>
                        <a:rPr lang="zh-TW" sz="1800" b="1" kern="100" dirty="0">
                          <a:solidFill>
                            <a:srgbClr val="FF0000"/>
                          </a:solidFill>
                          <a:effectLst/>
                          <a:latin typeface="微軟正黑體" panose="020B0604030504040204" pitchFamily="34" charset="-120"/>
                          <a:ea typeface="微軟正黑體" panose="020B0604030504040204" pitchFamily="34" charset="-120"/>
                        </a:rPr>
                        <a:t>學年度</a:t>
                      </a: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3">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系</a:t>
                      </a:r>
                      <a:r>
                        <a:rPr lang="zh-TW" sz="1800" kern="100" dirty="0" smtClean="0">
                          <a:effectLst/>
                          <a:latin typeface="微軟正黑體" panose="020B0604030504040204" pitchFamily="34" charset="-120"/>
                          <a:ea typeface="微軟正黑體" panose="020B0604030504040204" pitchFamily="34" charset="-120"/>
                        </a:rPr>
                        <a:t>所</a:t>
                      </a:r>
                      <a:endParaRPr lang="zh-TW" sz="1800" b="1" kern="100" dirty="0">
                        <a:solidFill>
                          <a:srgbClr val="FF0000"/>
                        </a:solidFill>
                        <a:effectLst/>
                        <a:latin typeface="微軟正黑體" panose="020B0604030504040204" pitchFamily="34" charset="-120"/>
                        <a:ea typeface="微軟正黑體" panose="020B0604030504040204" pitchFamily="34" charset="-120"/>
                      </a:endParaRPr>
                    </a:p>
                  </a:txBody>
                  <a:tcPr marL="17780" marR="17780" marT="0" marB="0" anchor="ctr">
                    <a:lnL w="38100" cap="flat" cmpd="sng" algn="ctr">
                      <a:solidFill>
                        <a:schemeClr val="tx1"/>
                      </a:solidFill>
                      <a:prstDash val="solid"/>
                      <a:round/>
                      <a:headEnd type="none" w="med" len="med"/>
                      <a:tailEnd type="none" w="med" len="med"/>
                    </a:lnL>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rowSpan="3">
                  <a:txBody>
                    <a:bodyPr/>
                    <a:lstStyle/>
                    <a:p>
                      <a:pPr marL="0" marR="0" indent="0" algn="ctr" defTabSz="914400" rtl="0" eaLnBrk="1" fontAlgn="auto" latinLnBrk="0" hangingPunct="1">
                        <a:lnSpc>
                          <a:spcPct val="100000"/>
                        </a:lnSpc>
                        <a:spcBef>
                          <a:spcPts val="600"/>
                        </a:spcBef>
                        <a:spcAft>
                          <a:spcPts val="600"/>
                        </a:spcAft>
                        <a:buClrTx/>
                        <a:buSzTx/>
                        <a:buFontTx/>
                        <a:buNone/>
                        <a:tabLst/>
                        <a:defRPr/>
                      </a:pPr>
                      <a:r>
                        <a:rPr lang="zh-TW" altLang="en-US" sz="1800" kern="100" dirty="0" smtClean="0">
                          <a:solidFill>
                            <a:schemeClr val="tx1"/>
                          </a:solidFill>
                          <a:effectLst/>
                          <a:latin typeface="微軟正黑體" panose="020B0604030504040204" pitchFamily="34" charset="-120"/>
                          <a:ea typeface="微軟正黑體" panose="020B0604030504040204" pitchFamily="34" charset="-120"/>
                          <a:cs typeface="+mn-cs"/>
                        </a:rPr>
                        <a:t>學制</a:t>
                      </a:r>
                      <a:endParaRPr lang="zh-TW" altLang="zh-TW" sz="1800" kern="100" dirty="0" smtClean="0">
                        <a:solidFill>
                          <a:schemeClr val="tx1"/>
                        </a:solidFill>
                        <a:effectLst/>
                        <a:latin typeface="微軟正黑體" panose="020B0604030504040204" pitchFamily="34" charset="-120"/>
                        <a:ea typeface="微軟正黑體" panose="020B0604030504040204" pitchFamily="34" charset="-120"/>
                        <a:cs typeface="+mn-cs"/>
                      </a:endParaRPr>
                    </a:p>
                  </a:txBody>
                  <a:tcPr marL="17780" marR="177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rowSpan="3">
                  <a:txBody>
                    <a:bodyPr/>
                    <a:lstStyle/>
                    <a:p>
                      <a:pPr algn="ctr">
                        <a:spcBef>
                          <a:spcPts val="600"/>
                        </a:spcBef>
                        <a:spcAft>
                          <a:spcPts val="600"/>
                        </a:spcAft>
                      </a:pPr>
                      <a:r>
                        <a:rPr lang="zh-TW" sz="1800" kern="100" dirty="0" smtClean="0">
                          <a:effectLst/>
                          <a:latin typeface="微軟正黑體" panose="020B0604030504040204" pitchFamily="34" charset="-120"/>
                          <a:ea typeface="微軟正黑體" panose="020B0604030504040204" pitchFamily="34" charset="-120"/>
                        </a:rPr>
                        <a:t>班級數</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rowSpan="3">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證書類型</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gridSpan="4">
                  <a:txBody>
                    <a:bodyPr/>
                    <a:lstStyle/>
                    <a:p>
                      <a:pPr algn="ctr">
                        <a:spcBef>
                          <a:spcPts val="600"/>
                        </a:spcBef>
                        <a:spcAft>
                          <a:spcPts val="600"/>
                        </a:spcAft>
                      </a:pPr>
                      <a:r>
                        <a:rPr lang="zh-TW" altLang="en-US" sz="1800" kern="100" dirty="0" smtClean="0">
                          <a:effectLst/>
                          <a:latin typeface="微軟正黑體" panose="020B0604030504040204" pitchFamily="34" charset="-120"/>
                          <a:ea typeface="微軟正黑體" panose="020B0604030504040204" pitchFamily="34" charset="-120"/>
                        </a:rPr>
                        <a:t>雙</a:t>
                      </a:r>
                      <a:r>
                        <a:rPr lang="zh-TW" sz="1800" kern="100" dirty="0" smtClean="0">
                          <a:effectLst/>
                          <a:latin typeface="微軟正黑體" panose="020B0604030504040204" pitchFamily="34" charset="-120"/>
                          <a:ea typeface="微軟正黑體" panose="020B0604030504040204" pitchFamily="34" charset="-120"/>
                        </a:rPr>
                        <a:t>語</a:t>
                      </a:r>
                      <a:r>
                        <a:rPr lang="zh-TW" sz="1800" kern="100" dirty="0">
                          <a:effectLst/>
                          <a:latin typeface="微軟正黑體" panose="020B0604030504040204" pitchFamily="34" charset="-120"/>
                          <a:ea typeface="微軟正黑體" panose="020B0604030504040204" pitchFamily="34" charset="-120"/>
                        </a:rPr>
                        <a:t>學位學程</a:t>
                      </a:r>
                    </a:p>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教師人數</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10">
                  <a:txBody>
                    <a:bodyPr/>
                    <a:lstStyle/>
                    <a:p>
                      <a:pPr algn="ctr">
                        <a:spcBef>
                          <a:spcPts val="600"/>
                        </a:spcBef>
                        <a:spcAft>
                          <a:spcPts val="600"/>
                        </a:spcAft>
                      </a:pPr>
                      <a:r>
                        <a:rPr lang="zh-TW" altLang="en-US" sz="1800" kern="100" dirty="0" smtClean="0">
                          <a:effectLst/>
                          <a:latin typeface="微軟正黑體" panose="020B0604030504040204" pitchFamily="34" charset="-120"/>
                          <a:ea typeface="微軟正黑體" panose="020B0604030504040204" pitchFamily="34" charset="-120"/>
                        </a:rPr>
                        <a:t>雙</a:t>
                      </a:r>
                      <a:r>
                        <a:rPr lang="zh-TW" sz="1800" kern="100" dirty="0" smtClean="0">
                          <a:effectLst/>
                          <a:latin typeface="微軟正黑體" panose="020B0604030504040204" pitchFamily="34" charset="-120"/>
                          <a:ea typeface="微軟正黑體" panose="020B0604030504040204" pitchFamily="34" charset="-120"/>
                        </a:rPr>
                        <a:t>語</a:t>
                      </a:r>
                      <a:r>
                        <a:rPr lang="zh-TW" sz="1800" kern="100" dirty="0">
                          <a:effectLst/>
                          <a:latin typeface="微軟正黑體" panose="020B0604030504040204" pitchFamily="34" charset="-120"/>
                          <a:ea typeface="微軟正黑體" panose="020B0604030504040204" pitchFamily="34" charset="-120"/>
                        </a:rPr>
                        <a:t>學位學程修習學生人數</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xmlns="" val="10000"/>
                  </a:ext>
                </a:extLst>
              </a:tr>
              <a:tr h="1139705">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gridSpan="2">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專任</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兼任</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dirty="0" smtClean="0">
                          <a:effectLst/>
                          <a:latin typeface="微軟正黑體" panose="020B0604030504040204" pitchFamily="34" charset="-120"/>
                          <a:ea typeface="微軟正黑體" panose="020B0604030504040204" pitchFamily="34" charset="-120"/>
                        </a:rPr>
                        <a:t>本國</a:t>
                      </a:r>
                      <a:endParaRPr lang="en-US" altLang="zh-TW" sz="1800" kern="100" dirty="0" smtClean="0">
                        <a:effectLst/>
                        <a:latin typeface="微軟正黑體" panose="020B0604030504040204" pitchFamily="34" charset="-120"/>
                        <a:ea typeface="微軟正黑體" panose="020B0604030504040204" pitchFamily="34" charset="-120"/>
                      </a:endParaRPr>
                    </a:p>
                    <a:p>
                      <a:pPr algn="ctr">
                        <a:spcBef>
                          <a:spcPts val="600"/>
                        </a:spcBef>
                        <a:spcAft>
                          <a:spcPts val="600"/>
                        </a:spcAft>
                      </a:pPr>
                      <a:r>
                        <a:rPr lang="zh-TW" sz="1800" kern="100" dirty="0" smtClean="0">
                          <a:effectLst/>
                          <a:latin typeface="微軟正黑體" panose="020B0604030504040204" pitchFamily="34" charset="-120"/>
                          <a:ea typeface="微軟正黑體" panose="020B0604030504040204" pitchFamily="34" charset="-120"/>
                        </a:rPr>
                        <a:t>學生</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僑生</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港澳生</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陸生</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dirty="0" smtClean="0">
                          <a:effectLst/>
                          <a:latin typeface="微軟正黑體" panose="020B0604030504040204" pitchFamily="34" charset="-120"/>
                          <a:ea typeface="微軟正黑體" panose="020B0604030504040204" pitchFamily="34" charset="-120"/>
                        </a:rPr>
                        <a:t>外國</a:t>
                      </a:r>
                      <a:endParaRPr lang="en-US" altLang="zh-TW" sz="1800" kern="100" dirty="0" smtClean="0">
                        <a:effectLst/>
                        <a:latin typeface="微軟正黑體" panose="020B0604030504040204" pitchFamily="34" charset="-120"/>
                        <a:ea typeface="微軟正黑體" panose="020B0604030504040204" pitchFamily="34" charset="-120"/>
                      </a:endParaRPr>
                    </a:p>
                    <a:p>
                      <a:pPr algn="ctr">
                        <a:spcBef>
                          <a:spcPts val="600"/>
                        </a:spcBef>
                        <a:spcAft>
                          <a:spcPts val="600"/>
                        </a:spcAft>
                      </a:pPr>
                      <a:r>
                        <a:rPr lang="zh-TW" sz="1800" kern="100" dirty="0" smtClean="0">
                          <a:effectLst/>
                          <a:latin typeface="微軟正黑體" panose="020B0604030504040204" pitchFamily="34" charset="-120"/>
                          <a:ea typeface="微軟正黑體" panose="020B0604030504040204" pitchFamily="34" charset="-120"/>
                        </a:rPr>
                        <a:t>學生</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R w="38100" cap="flat" cmpd="sng" algn="ctr">
                      <a:solidFill>
                        <a:schemeClr val="tx1"/>
                      </a:solidFill>
                      <a:prstDash val="solid"/>
                      <a:round/>
                      <a:headEnd type="none" w="med" len="med"/>
                      <a:tailEnd type="none" w="med" len="med"/>
                    </a:lnR>
                  </a:tcPr>
                </a:tc>
                <a:tc hMerge="1">
                  <a:txBody>
                    <a:bodyPr/>
                    <a:lstStyle/>
                    <a:p>
                      <a:endParaRPr lang="zh-TW" altLang="en-US"/>
                    </a:p>
                  </a:txBody>
                  <a:tcPr/>
                </a:tc>
                <a:extLst>
                  <a:ext uri="{0D108BD9-81ED-4DB2-BD59-A6C34878D82A}">
                    <a16:rowId xmlns:a16="http://schemas.microsoft.com/office/drawing/2014/main" xmlns="" val="10001"/>
                  </a:ext>
                </a:extLst>
              </a:tr>
              <a:tr h="379902">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女</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女</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女</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女</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女</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女</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381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女</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R w="38100" cap="flat" cmpd="sng" algn="ctr">
                      <a:solidFill>
                        <a:schemeClr val="tx1"/>
                      </a:solidFill>
                      <a:prstDash val="solid"/>
                      <a:round/>
                      <a:headEnd type="none" w="med" len="med"/>
                      <a:tailEnd type="none" w="med" len="med"/>
                    </a:lnR>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sp>
        <p:nvSpPr>
          <p:cNvPr id="11" name="矩形 10"/>
          <p:cNvSpPr/>
          <p:nvPr/>
        </p:nvSpPr>
        <p:spPr>
          <a:xfrm>
            <a:off x="287248" y="4034577"/>
            <a:ext cx="11599952" cy="1938992"/>
          </a:xfrm>
          <a:prstGeom prst="rect">
            <a:avLst/>
          </a:prstGeom>
        </p:spPr>
        <p:txBody>
          <a:bodyPr wrap="square">
            <a:spAutoFit/>
          </a:bodyPr>
          <a:lstStyle/>
          <a:p>
            <a:pPr latinLnBrk="1">
              <a:lnSpc>
                <a:spcPct val="150000"/>
              </a:lnSpc>
              <a:defRPr/>
            </a:pP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定義修正</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zh-TW" altLang="en-US" sz="2400" b="1" dirty="0">
                <a:solidFill>
                  <a:srgbClr val="FF0000"/>
                </a:solidFill>
                <a:latin typeface="微軟正黑體" panose="020B0604030504040204" pitchFamily="34" charset="-120"/>
                <a:ea typeface="微軟正黑體" panose="020B0604030504040204" pitchFamily="34" charset="-120"/>
              </a:rPr>
              <a:t>學年度</a:t>
            </a:r>
            <a:endParaRPr lang="en-US" altLang="zh-TW" sz="2400" b="1" dirty="0">
              <a:solidFill>
                <a:srgbClr val="FF0000"/>
              </a:solidFill>
              <a:latin typeface="微軟正黑體" panose="020B0604030504040204" pitchFamily="34" charset="-120"/>
              <a:ea typeface="微軟正黑體" panose="020B0604030504040204" pitchFamily="34" charset="-120"/>
            </a:endParaRPr>
          </a:p>
          <a:p>
            <a:pPr marL="342900" lvl="0" indent="-342900">
              <a:buFont typeface="Wingdings" panose="05000000000000000000" pitchFamily="2" charset="2"/>
              <a:buChar char="u"/>
            </a:pPr>
            <a:r>
              <a:rPr lang="zh-TW" altLang="zh-TW" sz="2400" dirty="0" smtClean="0">
                <a:latin typeface="微軟正黑體" panose="020B0604030504040204" pitchFamily="34" charset="-120"/>
                <a:ea typeface="微軟正黑體" panose="020B0604030504040204" pitchFamily="34" charset="-120"/>
              </a:rPr>
              <a:t>三月</a:t>
            </a:r>
            <a:r>
              <a:rPr lang="zh-TW" altLang="zh-TW" sz="2400" dirty="0">
                <a:latin typeface="微軟正黑體" panose="020B0604030504040204" pitchFamily="34" charset="-120"/>
                <a:ea typeface="微軟正黑體" panose="020B0604030504040204" pitchFamily="34" charset="-120"/>
              </a:rPr>
              <a:t>填寫</a:t>
            </a:r>
            <a:r>
              <a:rPr lang="en-US" altLang="zh-TW" sz="2400" b="1" dirty="0">
                <a:solidFill>
                  <a:srgbClr val="FF0000"/>
                </a:solidFill>
                <a:latin typeface="微軟正黑體" panose="020B0604030504040204" pitchFamily="34" charset="-120"/>
                <a:ea typeface="微軟正黑體" panose="020B0604030504040204" pitchFamily="34" charset="-120"/>
              </a:rPr>
              <a:t>106</a:t>
            </a:r>
            <a:r>
              <a:rPr lang="zh-TW" altLang="zh-TW" sz="2400" b="1" dirty="0">
                <a:solidFill>
                  <a:srgbClr val="FF0000"/>
                </a:solidFill>
                <a:latin typeface="微軟正黑體" panose="020B0604030504040204" pitchFamily="34" charset="-120"/>
                <a:ea typeface="微軟正黑體" panose="020B0604030504040204" pitchFamily="34" charset="-120"/>
              </a:rPr>
              <a:t>學年度之資料</a:t>
            </a:r>
            <a:r>
              <a:rPr lang="zh-TW" altLang="zh-TW" sz="2400" dirty="0">
                <a:latin typeface="微軟正黑體" panose="020B0604030504040204" pitchFamily="34" charset="-120"/>
                <a:ea typeface="微軟正黑體" panose="020B0604030504040204" pitchFamily="34" charset="-120"/>
              </a:rPr>
              <a:t>，即</a:t>
            </a:r>
            <a:r>
              <a:rPr lang="en-US" altLang="zh-TW" sz="2400" dirty="0">
                <a:latin typeface="微軟正黑體" panose="020B0604030504040204" pitchFamily="34" charset="-120"/>
                <a:ea typeface="微軟正黑體" panose="020B0604030504040204" pitchFamily="34" charset="-120"/>
              </a:rPr>
              <a:t>106</a:t>
            </a:r>
            <a:r>
              <a:rPr lang="zh-TW" altLang="zh-TW" sz="2400" dirty="0">
                <a:latin typeface="微軟正黑體" panose="020B0604030504040204" pitchFamily="34" charset="-120"/>
                <a:ea typeface="微軟正黑體" panose="020B0604030504040204" pitchFamily="34" charset="-120"/>
              </a:rPr>
              <a:t>年</a:t>
            </a:r>
            <a:r>
              <a:rPr lang="en-US" altLang="zh-TW" sz="2400" dirty="0">
                <a:latin typeface="微軟正黑體" panose="020B0604030504040204" pitchFamily="34" charset="-120"/>
                <a:ea typeface="微軟正黑體" panose="020B0604030504040204" pitchFamily="34" charset="-120"/>
              </a:rPr>
              <a:t>8</a:t>
            </a:r>
            <a:r>
              <a:rPr lang="zh-TW" altLang="zh-TW" sz="2400" dirty="0">
                <a:latin typeface="微軟正黑體" panose="020B0604030504040204" pitchFamily="34" charset="-120"/>
                <a:ea typeface="微軟正黑體" panose="020B0604030504040204" pitchFamily="34" charset="-120"/>
              </a:rPr>
              <a:t>月</a:t>
            </a:r>
            <a:r>
              <a:rPr lang="en-US" altLang="zh-TW" sz="2400" dirty="0">
                <a:latin typeface="微軟正黑體" panose="020B0604030504040204" pitchFamily="34" charset="-120"/>
                <a:ea typeface="微軟正黑體" panose="020B0604030504040204" pitchFamily="34" charset="-120"/>
              </a:rPr>
              <a:t>1</a:t>
            </a:r>
            <a:r>
              <a:rPr lang="zh-TW" altLang="zh-TW" sz="2400" dirty="0">
                <a:latin typeface="微軟正黑體" panose="020B0604030504040204" pitchFamily="34" charset="-120"/>
                <a:ea typeface="微軟正黑體" panose="020B0604030504040204" pitchFamily="34" charset="-120"/>
              </a:rPr>
              <a:t>日至</a:t>
            </a:r>
            <a:r>
              <a:rPr lang="en-US" altLang="zh-TW" sz="2400" dirty="0">
                <a:latin typeface="微軟正黑體" panose="020B0604030504040204" pitchFamily="34" charset="-120"/>
                <a:ea typeface="微軟正黑體" panose="020B0604030504040204" pitchFamily="34" charset="-120"/>
              </a:rPr>
              <a:t>107</a:t>
            </a:r>
            <a:r>
              <a:rPr lang="zh-TW" altLang="zh-TW" sz="2400" dirty="0">
                <a:latin typeface="微軟正黑體" panose="020B0604030504040204" pitchFamily="34" charset="-120"/>
                <a:ea typeface="微軟正黑體" panose="020B0604030504040204" pitchFamily="34" charset="-120"/>
              </a:rPr>
              <a:t>年</a:t>
            </a:r>
            <a:r>
              <a:rPr lang="en-US" altLang="zh-TW" sz="2400" dirty="0">
                <a:latin typeface="微軟正黑體" panose="020B0604030504040204" pitchFamily="34" charset="-120"/>
                <a:ea typeface="微軟正黑體" panose="020B0604030504040204" pitchFamily="34" charset="-120"/>
              </a:rPr>
              <a:t>7</a:t>
            </a:r>
            <a:r>
              <a:rPr lang="zh-TW" altLang="zh-TW" sz="2400" dirty="0">
                <a:latin typeface="微軟正黑體" panose="020B0604030504040204" pitchFamily="34" charset="-120"/>
                <a:ea typeface="微軟正黑體" panose="020B0604030504040204" pitchFamily="34" charset="-120"/>
              </a:rPr>
              <a:t>月</a:t>
            </a:r>
            <a:r>
              <a:rPr lang="en-US" altLang="zh-TW" sz="2400" dirty="0">
                <a:latin typeface="微軟正黑體" panose="020B0604030504040204" pitchFamily="34" charset="-120"/>
                <a:ea typeface="微軟正黑體" panose="020B0604030504040204" pitchFamily="34" charset="-120"/>
              </a:rPr>
              <a:t>31</a:t>
            </a:r>
            <a:r>
              <a:rPr lang="zh-TW" altLang="zh-TW" sz="2400" dirty="0">
                <a:latin typeface="微軟正黑體" panose="020B0604030504040204" pitchFamily="34" charset="-120"/>
                <a:ea typeface="微軟正黑體" panose="020B0604030504040204" pitchFamily="34" charset="-120"/>
              </a:rPr>
              <a:t>日資料。</a:t>
            </a:r>
            <a:r>
              <a:rPr lang="en-US" altLang="zh-TW" sz="2400" dirty="0">
                <a:latin typeface="微軟正黑體" panose="020B0604030504040204" pitchFamily="34" charset="-120"/>
                <a:ea typeface="微軟正黑體" panose="020B0604030504040204" pitchFamily="34" charset="-120"/>
              </a:rPr>
              <a:t>	</a:t>
            </a:r>
            <a:endParaRPr lang="zh-TW" altLang="zh-TW" sz="2400" dirty="0">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u"/>
            </a:pPr>
            <a:r>
              <a:rPr lang="zh-TW" altLang="zh-TW" sz="2400" dirty="0">
                <a:latin typeface="微軟正黑體" panose="020B0604030504040204" pitchFamily="34" charset="-120"/>
                <a:ea typeface="微軟正黑體" panose="020B0604030504040204" pitchFamily="34" charset="-120"/>
              </a:rPr>
              <a:t>十月</a:t>
            </a:r>
            <a:r>
              <a:rPr lang="zh-TW" altLang="zh-TW" sz="2400" b="1" dirty="0">
                <a:solidFill>
                  <a:srgbClr val="FF0000"/>
                </a:solidFill>
                <a:latin typeface="微軟正黑體" panose="020B0604030504040204" pitchFamily="34" charset="-120"/>
                <a:ea typeface="微軟正黑體" panose="020B0604030504040204" pitchFamily="34" charset="-120"/>
              </a:rPr>
              <a:t>維護前期所填資料</a:t>
            </a:r>
            <a:r>
              <a:rPr lang="zh-TW" altLang="zh-TW" sz="2400" dirty="0">
                <a:latin typeface="微軟正黑體" panose="020B0604030504040204" pitchFamily="34" charset="-120"/>
                <a:ea typeface="微軟正黑體" panose="020B0604030504040204" pitchFamily="34" charset="-120"/>
              </a:rPr>
              <a:t>（即</a:t>
            </a:r>
            <a:r>
              <a:rPr lang="en-US" altLang="zh-TW" sz="2400" dirty="0">
                <a:latin typeface="微軟正黑體" panose="020B0604030504040204" pitchFamily="34" charset="-120"/>
                <a:ea typeface="微軟正黑體" panose="020B0604030504040204" pitchFamily="34" charset="-120"/>
              </a:rPr>
              <a:t>106</a:t>
            </a:r>
            <a:r>
              <a:rPr lang="zh-TW" altLang="zh-TW" sz="2400" dirty="0">
                <a:latin typeface="微軟正黑體" panose="020B0604030504040204" pitchFamily="34" charset="-120"/>
                <a:ea typeface="微軟正黑體" panose="020B0604030504040204" pitchFamily="34" charset="-120"/>
              </a:rPr>
              <a:t>學年度資料）</a:t>
            </a:r>
            <a:endParaRPr lang="en-US" altLang="zh-TW" sz="2400" dirty="0" smtClean="0">
              <a:latin typeface="微軟正黑體" panose="020B0604030504040204" pitchFamily="34" charset="-120"/>
              <a:ea typeface="微軟正黑體" panose="020B0604030504040204" pitchFamily="34" charset="-120"/>
            </a:endParaRPr>
          </a:p>
          <a:p>
            <a:r>
              <a:rPr lang="en-US" altLang="zh-TW" dirty="0" smtClean="0">
                <a:latin typeface="微軟正黑體" panose="020B0604030504040204" pitchFamily="34" charset="-120"/>
                <a:ea typeface="微軟正黑體" panose="020B0604030504040204" pitchFamily="34" charset="-120"/>
              </a:rPr>
              <a:t>     </a:t>
            </a:r>
          </a:p>
          <a:p>
            <a:r>
              <a:rPr lang="en-US" altLang="zh-TW" dirty="0">
                <a:latin typeface="微軟正黑體" panose="020B0604030504040204" pitchFamily="34" charset="-120"/>
                <a:ea typeface="微軟正黑體" panose="020B0604030504040204" pitchFamily="34" charset="-120"/>
              </a:rPr>
              <a:t> </a:t>
            </a:r>
            <a:r>
              <a:rPr lang="en-US" altLang="zh-TW" dirty="0" smtClean="0">
                <a:latin typeface="微軟正黑體" panose="020B0604030504040204" pitchFamily="34" charset="-120"/>
                <a:ea typeface="微軟正黑體" panose="020B0604030504040204" pitchFamily="34" charset="-120"/>
              </a:rPr>
              <a:t>     </a:t>
            </a:r>
            <a:r>
              <a:rPr lang="zh-TW" altLang="zh-TW" dirty="0" smtClean="0">
                <a:latin typeface="微軟正黑體" panose="020B0604030504040204" pitchFamily="34" charset="-120"/>
                <a:ea typeface="微軟正黑體" panose="020B0604030504040204" pitchFamily="34" charset="-120"/>
              </a:rPr>
              <a:t>【</a:t>
            </a:r>
            <a:r>
              <a:rPr lang="en-US" altLang="zh-TW" dirty="0" smtClean="0">
                <a:latin typeface="微軟正黑體" panose="020B0604030504040204" pitchFamily="34" charset="-120"/>
                <a:ea typeface="微軟正黑體" panose="020B0604030504040204" pitchFamily="34" charset="-120"/>
              </a:rPr>
              <a:t>107</a:t>
            </a:r>
            <a:r>
              <a:rPr lang="zh-TW" altLang="zh-TW" dirty="0" smtClean="0">
                <a:latin typeface="微軟正黑體" panose="020B0604030504040204" pitchFamily="34" charset="-120"/>
                <a:ea typeface="微軟正黑體" panose="020B0604030504040204" pitchFamily="34" charset="-120"/>
              </a:rPr>
              <a:t>年</a:t>
            </a:r>
            <a:r>
              <a:rPr lang="en-US" altLang="zh-TW" dirty="0" smtClean="0">
                <a:latin typeface="微軟正黑體" panose="020B0604030504040204" pitchFamily="34" charset="-120"/>
                <a:ea typeface="微軟正黑體" panose="020B0604030504040204" pitchFamily="34" charset="-120"/>
              </a:rPr>
              <a:t>03</a:t>
            </a:r>
            <a:r>
              <a:rPr lang="zh-TW" altLang="zh-TW" dirty="0" smtClean="0">
                <a:latin typeface="微軟正黑體" panose="020B0604030504040204" pitchFamily="34" charset="-120"/>
                <a:ea typeface="微軟正黑體" panose="020B0604030504040204" pitchFamily="34" charset="-120"/>
              </a:rPr>
              <a:t>月因應「教育部</a:t>
            </a:r>
            <a:r>
              <a:rPr lang="zh-TW" altLang="en-US" dirty="0" smtClean="0">
                <a:latin typeface="微軟正黑體" panose="020B0604030504040204" pitchFamily="34" charset="-120"/>
                <a:ea typeface="微軟正黑體" panose="020B0604030504040204" pitchFamily="34" charset="-120"/>
              </a:rPr>
              <a:t>技職司</a:t>
            </a:r>
            <a:r>
              <a:rPr lang="zh-TW"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需求</a:t>
            </a:r>
            <a:r>
              <a:rPr lang="zh-TW" altLang="en-US" dirty="0">
                <a:latin typeface="微軟正黑體" panose="020B0604030504040204" pitchFamily="34" charset="-120"/>
                <a:ea typeface="微軟正黑體" panose="020B0604030504040204" pitchFamily="34" charset="-120"/>
              </a:rPr>
              <a:t>定義修訂</a:t>
            </a:r>
            <a:r>
              <a:rPr lang="zh-TW" altLang="zh-TW" dirty="0" smtClean="0">
                <a:latin typeface="微軟正黑體" panose="020B0604030504040204" pitchFamily="34" charset="-120"/>
                <a:ea typeface="微軟正黑體" panose="020B0604030504040204" pitchFamily="34" charset="-120"/>
              </a:rPr>
              <a:t>】</a:t>
            </a:r>
            <a:endParaRPr lang="zh-TW" altLang="zh-TW" sz="2000" dirty="0">
              <a:latin typeface="微軟正黑體" panose="020B0604030504040204" pitchFamily="34" charset="-120"/>
              <a:ea typeface="微軟正黑體" panose="020B0604030504040204" pitchFamily="34" charset="-120"/>
            </a:endParaRPr>
          </a:p>
        </p:txBody>
      </p:sp>
      <p:sp>
        <p:nvSpPr>
          <p:cNvPr id="12" name="圓角矩形 11"/>
          <p:cNvSpPr/>
          <p:nvPr/>
        </p:nvSpPr>
        <p:spPr>
          <a:xfrm>
            <a:off x="107047" y="3798916"/>
            <a:ext cx="5608007" cy="1014153"/>
          </a:xfrm>
          <a:prstGeom prst="roundRect">
            <a:avLst/>
          </a:prstGeom>
          <a:noFill/>
          <a:ln w="63500">
            <a:solidFill>
              <a:srgbClr val="FF0000">
                <a:alpha val="40000"/>
              </a:srgbClr>
            </a:solidFill>
          </a:ln>
          <a:effectLst>
            <a:glow rad="228600">
              <a:srgbClr val="FF00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3" name="文字方塊 12"/>
          <p:cNvSpPr txBox="1"/>
          <p:nvPr/>
        </p:nvSpPr>
        <p:spPr>
          <a:xfrm>
            <a:off x="9946640" y="185357"/>
            <a:ext cx="1969135" cy="707886"/>
          </a:xfrm>
          <a:prstGeom prst="rect">
            <a:avLst/>
          </a:prstGeom>
          <a:noFill/>
        </p:spPr>
        <p:txBody>
          <a:bodyPr wrap="square" rtlCol="0">
            <a:spAutoFit/>
          </a:bodyPr>
          <a:lstStyle/>
          <a:p>
            <a:r>
              <a:rPr lang="zh-TW" altLang="en-US" sz="4000" b="1" dirty="0" smtClean="0">
                <a:solidFill>
                  <a:srgbClr val="FF0000"/>
                </a:solidFill>
              </a:rPr>
              <a:t>（通識）</a:t>
            </a:r>
            <a:endParaRPr lang="zh-TW" altLang="en-US" sz="4000" b="1" dirty="0">
              <a:solidFill>
                <a:srgbClr val="FF0000"/>
              </a:solidFill>
            </a:endParaRPr>
          </a:p>
        </p:txBody>
      </p:sp>
    </p:spTree>
    <p:extLst>
      <p:ext uri="{BB962C8B-B14F-4D97-AF65-F5344CB8AC3E}">
        <p14:creationId xmlns:p14="http://schemas.microsoft.com/office/powerpoint/2010/main" val="283010689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0" y="221158"/>
            <a:ext cx="10732285"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TW" altLang="zh-TW" sz="3200" dirty="0">
                <a:solidFill>
                  <a:schemeClr val="accent6">
                    <a:lumMod val="50000"/>
                  </a:schemeClr>
                </a:solidFill>
              </a:rPr>
              <a:t>表</a:t>
            </a:r>
            <a:r>
              <a:rPr lang="en-US" altLang="zh-TW" sz="3200" dirty="0">
                <a:solidFill>
                  <a:schemeClr val="accent6">
                    <a:lumMod val="50000"/>
                  </a:schemeClr>
                </a:solidFill>
              </a:rPr>
              <a:t>15-2</a:t>
            </a:r>
            <a:r>
              <a:rPr lang="zh-TW" altLang="zh-TW" sz="3200" dirty="0">
                <a:solidFill>
                  <a:schemeClr val="accent6">
                    <a:lumMod val="50000"/>
                  </a:schemeClr>
                </a:solidFill>
              </a:rPr>
              <a:t>雙語授課</a:t>
            </a:r>
            <a:r>
              <a:rPr lang="en-US" altLang="zh-TW" sz="3200" dirty="0">
                <a:solidFill>
                  <a:schemeClr val="accent6">
                    <a:lumMod val="50000"/>
                  </a:schemeClr>
                </a:solidFill>
              </a:rPr>
              <a:t>(</a:t>
            </a:r>
            <a:r>
              <a:rPr lang="zh-TW" altLang="en-US" sz="3200" dirty="0">
                <a:solidFill>
                  <a:schemeClr val="accent6">
                    <a:lumMod val="50000"/>
                  </a:schemeClr>
                </a:solidFill>
              </a:rPr>
              <a:t>含學位學程、專班、系所</a:t>
            </a:r>
            <a:r>
              <a:rPr lang="en-US" altLang="zh-TW" sz="3200" dirty="0">
                <a:solidFill>
                  <a:schemeClr val="accent6">
                    <a:lumMod val="50000"/>
                  </a:schemeClr>
                </a:solidFill>
              </a:rPr>
              <a:t>)</a:t>
            </a:r>
            <a:r>
              <a:rPr lang="zh-TW" altLang="zh-TW" sz="3200" dirty="0">
                <a:solidFill>
                  <a:schemeClr val="accent6">
                    <a:lumMod val="50000"/>
                  </a:schemeClr>
                </a:solidFill>
              </a:rPr>
              <a:t>資料表</a:t>
            </a:r>
            <a:endParaRPr lang="zh-TW" altLang="en-US" sz="3200" dirty="0">
              <a:solidFill>
                <a:schemeClr val="accent6">
                  <a:lumMod val="50000"/>
                </a:schemeClr>
              </a:solidFill>
            </a:endParaRPr>
          </a:p>
        </p:txBody>
      </p:sp>
      <p:sp>
        <p:nvSpPr>
          <p:cNvPr id="9" name="矩形 8"/>
          <p:cNvSpPr/>
          <p:nvPr/>
        </p:nvSpPr>
        <p:spPr>
          <a:xfrm>
            <a:off x="292983" y="4019550"/>
            <a:ext cx="11622792" cy="2705100"/>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5" name="投影片編號版面配置區 4"/>
          <p:cNvSpPr>
            <a:spLocks noGrp="1"/>
          </p:cNvSpPr>
          <p:nvPr>
            <p:ph type="sldNum" sz="quarter" idx="4"/>
          </p:nvPr>
        </p:nvSpPr>
        <p:spPr/>
        <p:txBody>
          <a:bodyPr/>
          <a:lstStyle/>
          <a:p>
            <a:fld id="{BA36ACD9-F410-4E0C-AA39-2C3CA9F8E6F8}" type="slidenum">
              <a:rPr lang="zh-TW" altLang="en-US" smtClean="0"/>
              <a:t>43</a:t>
            </a:fld>
            <a:endParaRPr lang="zh-TW" altLang="en-US" dirty="0"/>
          </a:p>
        </p:txBody>
      </p:sp>
      <p:sp>
        <p:nvSpPr>
          <p:cNvPr id="14"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15" name="文本框 13"/>
          <p:cNvSpPr txBox="1"/>
          <p:nvPr/>
        </p:nvSpPr>
        <p:spPr>
          <a:xfrm>
            <a:off x="214390" y="238519"/>
            <a:ext cx="823833" cy="707886"/>
          </a:xfrm>
          <a:prstGeom prst="rect">
            <a:avLst/>
          </a:prstGeom>
          <a:noFill/>
        </p:spPr>
        <p:txBody>
          <a:bodyPr wrap="square" rtlCol="0" anchor="ctr">
            <a:spAutoFit/>
          </a:bodyPr>
          <a:lstStyle/>
          <a:p>
            <a:pPr algn="ctr"/>
            <a:r>
              <a:rPr lang="en-US" altLang="zh-CN" sz="4000" dirty="0" smtClean="0">
                <a:solidFill>
                  <a:schemeClr val="bg1"/>
                </a:solidFill>
                <a:latin typeface="微軟正黑體" panose="020B0604030504040204" pitchFamily="34" charset="-120"/>
                <a:ea typeface="微軟正黑體" panose="020B0604030504040204" pitchFamily="34" charset="-120"/>
              </a:rPr>
              <a:t>15</a:t>
            </a:r>
            <a:endParaRPr lang="zh-CN" altLang="en-US" sz="4000" dirty="0">
              <a:solidFill>
                <a:schemeClr val="bg1"/>
              </a:solidFill>
              <a:latin typeface="微軟正黑體" panose="020B0604030504040204" pitchFamily="34" charset="-120"/>
              <a:ea typeface="微軟正黑體" panose="020B0604030504040204" pitchFamily="34" charset="-120"/>
            </a:endParaRPr>
          </a:p>
        </p:txBody>
      </p:sp>
      <p:graphicFrame>
        <p:nvGraphicFramePr>
          <p:cNvPr id="10" name="表格 9"/>
          <p:cNvGraphicFramePr>
            <a:graphicFrameLocks noGrp="1"/>
          </p:cNvGraphicFramePr>
          <p:nvPr>
            <p:extLst>
              <p:ext uri="{D42A27DB-BD31-4B8C-83A1-F6EECF244321}">
                <p14:modId xmlns:p14="http://schemas.microsoft.com/office/powerpoint/2010/main" val="1556664273"/>
              </p:ext>
            </p:extLst>
          </p:nvPr>
        </p:nvGraphicFramePr>
        <p:xfrm>
          <a:off x="287248" y="1085850"/>
          <a:ext cx="11599952" cy="2659312"/>
        </p:xfrm>
        <a:graphic>
          <a:graphicData uri="http://schemas.openxmlformats.org/drawingml/2006/table">
            <a:tbl>
              <a:tblPr>
                <a:tableStyleId>{5940675A-B579-460E-94D1-54222C63F5DA}</a:tableStyleId>
              </a:tblPr>
              <a:tblGrid>
                <a:gridCol w="914580">
                  <a:extLst>
                    <a:ext uri="{9D8B030D-6E8A-4147-A177-3AD203B41FA5}">
                      <a16:colId xmlns:a16="http://schemas.microsoft.com/office/drawing/2014/main" xmlns="" val="20000"/>
                    </a:ext>
                  </a:extLst>
                </a:gridCol>
                <a:gridCol w="977908">
                  <a:extLst>
                    <a:ext uri="{9D8B030D-6E8A-4147-A177-3AD203B41FA5}">
                      <a16:colId xmlns:a16="http://schemas.microsoft.com/office/drawing/2014/main" xmlns="" val="20001"/>
                    </a:ext>
                  </a:extLst>
                </a:gridCol>
                <a:gridCol w="977908">
                  <a:extLst>
                    <a:ext uri="{9D8B030D-6E8A-4147-A177-3AD203B41FA5}">
                      <a16:colId xmlns:a16="http://schemas.microsoft.com/office/drawing/2014/main" xmlns="" val="1403165501"/>
                    </a:ext>
                  </a:extLst>
                </a:gridCol>
                <a:gridCol w="824696">
                  <a:extLst>
                    <a:ext uri="{9D8B030D-6E8A-4147-A177-3AD203B41FA5}">
                      <a16:colId xmlns:a16="http://schemas.microsoft.com/office/drawing/2014/main" xmlns="" val="20002"/>
                    </a:ext>
                  </a:extLst>
                </a:gridCol>
                <a:gridCol w="1016990">
                  <a:extLst>
                    <a:ext uri="{9D8B030D-6E8A-4147-A177-3AD203B41FA5}">
                      <a16:colId xmlns:a16="http://schemas.microsoft.com/office/drawing/2014/main" xmlns="" val="20003"/>
                    </a:ext>
                  </a:extLst>
                </a:gridCol>
                <a:gridCol w="586309">
                  <a:extLst>
                    <a:ext uri="{9D8B030D-6E8A-4147-A177-3AD203B41FA5}">
                      <a16:colId xmlns:a16="http://schemas.microsoft.com/office/drawing/2014/main" xmlns="" val="20004"/>
                    </a:ext>
                  </a:extLst>
                </a:gridCol>
                <a:gridCol w="324013">
                  <a:extLst>
                    <a:ext uri="{9D8B030D-6E8A-4147-A177-3AD203B41FA5}">
                      <a16:colId xmlns:a16="http://schemas.microsoft.com/office/drawing/2014/main" xmlns="" val="20005"/>
                    </a:ext>
                  </a:extLst>
                </a:gridCol>
                <a:gridCol w="416590">
                  <a:extLst>
                    <a:ext uri="{9D8B030D-6E8A-4147-A177-3AD203B41FA5}">
                      <a16:colId xmlns:a16="http://schemas.microsoft.com/office/drawing/2014/main" xmlns="" val="20006"/>
                    </a:ext>
                  </a:extLst>
                </a:gridCol>
                <a:gridCol w="447445">
                  <a:extLst>
                    <a:ext uri="{9D8B030D-6E8A-4147-A177-3AD203B41FA5}">
                      <a16:colId xmlns:a16="http://schemas.microsoft.com/office/drawing/2014/main" xmlns="" val="20007"/>
                    </a:ext>
                  </a:extLst>
                </a:gridCol>
                <a:gridCol w="586309">
                  <a:extLst>
                    <a:ext uri="{9D8B030D-6E8A-4147-A177-3AD203B41FA5}">
                      <a16:colId xmlns:a16="http://schemas.microsoft.com/office/drawing/2014/main" xmlns="" val="20008"/>
                    </a:ext>
                  </a:extLst>
                </a:gridCol>
                <a:gridCol w="678883">
                  <a:extLst>
                    <a:ext uri="{9D8B030D-6E8A-4147-A177-3AD203B41FA5}">
                      <a16:colId xmlns:a16="http://schemas.microsoft.com/office/drawing/2014/main" xmlns="" val="20009"/>
                    </a:ext>
                  </a:extLst>
                </a:gridCol>
                <a:gridCol w="462875">
                  <a:extLst>
                    <a:ext uri="{9D8B030D-6E8A-4147-A177-3AD203B41FA5}">
                      <a16:colId xmlns:a16="http://schemas.microsoft.com/office/drawing/2014/main" xmlns="" val="20010"/>
                    </a:ext>
                  </a:extLst>
                </a:gridCol>
                <a:gridCol w="524592">
                  <a:extLst>
                    <a:ext uri="{9D8B030D-6E8A-4147-A177-3AD203B41FA5}">
                      <a16:colId xmlns:a16="http://schemas.microsoft.com/office/drawing/2014/main" xmlns="" val="20011"/>
                    </a:ext>
                  </a:extLst>
                </a:gridCol>
                <a:gridCol w="493734">
                  <a:extLst>
                    <a:ext uri="{9D8B030D-6E8A-4147-A177-3AD203B41FA5}">
                      <a16:colId xmlns:a16="http://schemas.microsoft.com/office/drawing/2014/main" xmlns="" val="20012"/>
                    </a:ext>
                  </a:extLst>
                </a:gridCol>
                <a:gridCol w="401159">
                  <a:extLst>
                    <a:ext uri="{9D8B030D-6E8A-4147-A177-3AD203B41FA5}">
                      <a16:colId xmlns:a16="http://schemas.microsoft.com/office/drawing/2014/main" xmlns="" val="20013"/>
                    </a:ext>
                  </a:extLst>
                </a:gridCol>
                <a:gridCol w="416590">
                  <a:extLst>
                    <a:ext uri="{9D8B030D-6E8A-4147-A177-3AD203B41FA5}">
                      <a16:colId xmlns:a16="http://schemas.microsoft.com/office/drawing/2014/main" xmlns="" val="20014"/>
                    </a:ext>
                  </a:extLst>
                </a:gridCol>
                <a:gridCol w="401159">
                  <a:extLst>
                    <a:ext uri="{9D8B030D-6E8A-4147-A177-3AD203B41FA5}">
                      <a16:colId xmlns:a16="http://schemas.microsoft.com/office/drawing/2014/main" xmlns="" val="20015"/>
                    </a:ext>
                  </a:extLst>
                </a:gridCol>
                <a:gridCol w="570879">
                  <a:extLst>
                    <a:ext uri="{9D8B030D-6E8A-4147-A177-3AD203B41FA5}">
                      <a16:colId xmlns:a16="http://schemas.microsoft.com/office/drawing/2014/main" xmlns="" val="20016"/>
                    </a:ext>
                  </a:extLst>
                </a:gridCol>
                <a:gridCol w="577333">
                  <a:extLst>
                    <a:ext uri="{9D8B030D-6E8A-4147-A177-3AD203B41FA5}">
                      <a16:colId xmlns:a16="http://schemas.microsoft.com/office/drawing/2014/main" xmlns="" val="20017"/>
                    </a:ext>
                  </a:extLst>
                </a:gridCol>
              </a:tblGrid>
              <a:tr h="1139705">
                <a:tc rowSpan="3">
                  <a:txBody>
                    <a:bodyPr/>
                    <a:lstStyle/>
                    <a:p>
                      <a:pPr algn="ctr">
                        <a:spcBef>
                          <a:spcPts val="600"/>
                        </a:spcBef>
                        <a:spcAft>
                          <a:spcPts val="600"/>
                        </a:spcAft>
                      </a:pPr>
                      <a:r>
                        <a:rPr lang="zh-TW" sz="1800" b="0" kern="100" dirty="0">
                          <a:solidFill>
                            <a:schemeClr val="tx1"/>
                          </a:solidFill>
                          <a:effectLst/>
                          <a:latin typeface="微軟正黑體" panose="020B0604030504040204" pitchFamily="34" charset="-120"/>
                          <a:ea typeface="微軟正黑體" panose="020B0604030504040204" pitchFamily="34" charset="-120"/>
                        </a:rPr>
                        <a:t>學年度</a:t>
                      </a:r>
                    </a:p>
                  </a:txBody>
                  <a:tcPr marL="17780" marR="17780" marT="0" marB="0" anchor="ctr">
                    <a:lnL w="28575"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rowSpan="3">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系</a:t>
                      </a:r>
                      <a:r>
                        <a:rPr lang="zh-TW" sz="1800" kern="100" dirty="0" smtClean="0">
                          <a:effectLst/>
                          <a:latin typeface="微軟正黑體" panose="020B0604030504040204" pitchFamily="34" charset="-120"/>
                          <a:ea typeface="微軟正黑體" panose="020B0604030504040204" pitchFamily="34" charset="-120"/>
                        </a:rPr>
                        <a:t>所</a:t>
                      </a:r>
                      <a:endParaRPr lang="zh-TW" sz="1800" b="1" kern="100" dirty="0">
                        <a:solidFill>
                          <a:srgbClr val="FF0000"/>
                        </a:solidFill>
                        <a:effectLst/>
                        <a:latin typeface="微軟正黑體" panose="020B0604030504040204" pitchFamily="34" charset="-120"/>
                        <a:ea typeface="微軟正黑體" panose="020B0604030504040204" pitchFamily="34" charset="-120"/>
                      </a:endParaRPr>
                    </a:p>
                  </a:txBody>
                  <a:tcPr marL="17780" marR="17780" marT="0" marB="0" anchor="ctr">
                    <a:lnL w="1905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rowSpan="3">
                  <a:txBody>
                    <a:bodyPr/>
                    <a:lstStyle/>
                    <a:p>
                      <a:pPr marL="0" marR="0" indent="0" algn="ctr" defTabSz="914400" rtl="0" eaLnBrk="1" fontAlgn="auto" latinLnBrk="0" hangingPunct="1">
                        <a:lnSpc>
                          <a:spcPct val="100000"/>
                        </a:lnSpc>
                        <a:spcBef>
                          <a:spcPts val="600"/>
                        </a:spcBef>
                        <a:spcAft>
                          <a:spcPts val="600"/>
                        </a:spcAft>
                        <a:buClrTx/>
                        <a:buSzTx/>
                        <a:buFontTx/>
                        <a:buNone/>
                        <a:tabLst/>
                        <a:defRPr/>
                      </a:pPr>
                      <a:r>
                        <a:rPr lang="zh-TW" altLang="en-US" sz="1800" b="1" kern="100" dirty="0" smtClean="0">
                          <a:solidFill>
                            <a:srgbClr val="FF0000"/>
                          </a:solidFill>
                          <a:effectLst/>
                          <a:latin typeface="微軟正黑體" panose="020B0604030504040204" pitchFamily="34" charset="-120"/>
                          <a:ea typeface="微軟正黑體" panose="020B0604030504040204" pitchFamily="34" charset="-120"/>
                          <a:cs typeface="+mn-cs"/>
                        </a:rPr>
                        <a:t>學制</a:t>
                      </a:r>
                      <a:endParaRPr lang="zh-TW" altLang="zh-TW" sz="1800" b="1" kern="100" dirty="0" smtClean="0">
                        <a:solidFill>
                          <a:srgbClr val="FF0000"/>
                        </a:solidFill>
                        <a:effectLst/>
                        <a:latin typeface="微軟正黑體" panose="020B0604030504040204" pitchFamily="34" charset="-120"/>
                        <a:ea typeface="微軟正黑體" panose="020B0604030504040204" pitchFamily="34" charset="-120"/>
                        <a:cs typeface="+mn-cs"/>
                      </a:endParaRPr>
                    </a:p>
                  </a:txBody>
                  <a:tcPr marL="17780" marR="177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FF00"/>
                    </a:solidFill>
                  </a:tcPr>
                </a:tc>
                <a:tc rowSpan="3">
                  <a:txBody>
                    <a:bodyPr/>
                    <a:lstStyle/>
                    <a:p>
                      <a:pPr algn="ctr">
                        <a:spcBef>
                          <a:spcPts val="600"/>
                        </a:spcBef>
                        <a:spcAft>
                          <a:spcPts val="600"/>
                        </a:spcAft>
                      </a:pPr>
                      <a:r>
                        <a:rPr lang="zh-TW" sz="1800" kern="100" dirty="0" smtClean="0">
                          <a:effectLst/>
                          <a:latin typeface="微軟正黑體" panose="020B0604030504040204" pitchFamily="34" charset="-120"/>
                          <a:ea typeface="微軟正黑體" panose="020B0604030504040204" pitchFamily="34" charset="-120"/>
                        </a:rPr>
                        <a:t>班級數</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rowSpan="3">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證書類型</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gridSpan="4">
                  <a:txBody>
                    <a:bodyPr/>
                    <a:lstStyle/>
                    <a:p>
                      <a:pPr algn="ctr">
                        <a:spcBef>
                          <a:spcPts val="600"/>
                        </a:spcBef>
                        <a:spcAft>
                          <a:spcPts val="600"/>
                        </a:spcAft>
                      </a:pPr>
                      <a:r>
                        <a:rPr lang="zh-TW" altLang="en-US" sz="1800" kern="100" dirty="0" smtClean="0">
                          <a:effectLst/>
                          <a:latin typeface="微軟正黑體" panose="020B0604030504040204" pitchFamily="34" charset="-120"/>
                          <a:ea typeface="微軟正黑體" panose="020B0604030504040204" pitchFamily="34" charset="-120"/>
                        </a:rPr>
                        <a:t>雙</a:t>
                      </a:r>
                      <a:r>
                        <a:rPr lang="zh-TW" sz="1800" kern="100" dirty="0" smtClean="0">
                          <a:effectLst/>
                          <a:latin typeface="微軟正黑體" panose="020B0604030504040204" pitchFamily="34" charset="-120"/>
                          <a:ea typeface="微軟正黑體" panose="020B0604030504040204" pitchFamily="34" charset="-120"/>
                        </a:rPr>
                        <a:t>語</a:t>
                      </a:r>
                      <a:r>
                        <a:rPr lang="zh-TW" sz="1800" kern="100" dirty="0">
                          <a:effectLst/>
                          <a:latin typeface="微軟正黑體" panose="020B0604030504040204" pitchFamily="34" charset="-120"/>
                          <a:ea typeface="微軟正黑體" panose="020B0604030504040204" pitchFamily="34" charset="-120"/>
                        </a:rPr>
                        <a:t>學位學程</a:t>
                      </a:r>
                    </a:p>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教師人數</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T w="28575"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10">
                  <a:txBody>
                    <a:bodyPr/>
                    <a:lstStyle/>
                    <a:p>
                      <a:pPr algn="ctr">
                        <a:spcBef>
                          <a:spcPts val="600"/>
                        </a:spcBef>
                        <a:spcAft>
                          <a:spcPts val="600"/>
                        </a:spcAft>
                      </a:pPr>
                      <a:r>
                        <a:rPr lang="zh-TW" altLang="en-US" sz="1800" kern="100" dirty="0" smtClean="0">
                          <a:effectLst/>
                          <a:latin typeface="微軟正黑體" panose="020B0604030504040204" pitchFamily="34" charset="-120"/>
                          <a:ea typeface="微軟正黑體" panose="020B0604030504040204" pitchFamily="34" charset="-120"/>
                        </a:rPr>
                        <a:t>雙</a:t>
                      </a:r>
                      <a:r>
                        <a:rPr lang="zh-TW" sz="1800" kern="100" dirty="0" smtClean="0">
                          <a:effectLst/>
                          <a:latin typeface="微軟正黑體" panose="020B0604030504040204" pitchFamily="34" charset="-120"/>
                          <a:ea typeface="微軟正黑體" panose="020B0604030504040204" pitchFamily="34" charset="-120"/>
                        </a:rPr>
                        <a:t>語</a:t>
                      </a:r>
                      <a:r>
                        <a:rPr lang="zh-TW" sz="1800" kern="100" dirty="0">
                          <a:effectLst/>
                          <a:latin typeface="微軟正黑體" panose="020B0604030504040204" pitchFamily="34" charset="-120"/>
                          <a:ea typeface="微軟正黑體" panose="020B0604030504040204" pitchFamily="34" charset="-120"/>
                        </a:rPr>
                        <a:t>學位學程修習學生人數</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xmlns="" val="10000"/>
                  </a:ext>
                </a:extLst>
              </a:tr>
              <a:tr h="1139705">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gridSpan="2">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專任</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兼任</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dirty="0" smtClean="0">
                          <a:effectLst/>
                          <a:latin typeface="微軟正黑體" panose="020B0604030504040204" pitchFamily="34" charset="-120"/>
                          <a:ea typeface="微軟正黑體" panose="020B0604030504040204" pitchFamily="34" charset="-120"/>
                        </a:rPr>
                        <a:t>本國</a:t>
                      </a:r>
                      <a:endParaRPr lang="en-US" altLang="zh-TW" sz="1800" kern="100" dirty="0" smtClean="0">
                        <a:effectLst/>
                        <a:latin typeface="微軟正黑體" panose="020B0604030504040204" pitchFamily="34" charset="-120"/>
                        <a:ea typeface="微軟正黑體" panose="020B0604030504040204" pitchFamily="34" charset="-120"/>
                      </a:endParaRPr>
                    </a:p>
                    <a:p>
                      <a:pPr algn="ctr">
                        <a:spcBef>
                          <a:spcPts val="600"/>
                        </a:spcBef>
                        <a:spcAft>
                          <a:spcPts val="600"/>
                        </a:spcAft>
                      </a:pPr>
                      <a:r>
                        <a:rPr lang="zh-TW" sz="1800" kern="100" dirty="0" smtClean="0">
                          <a:effectLst/>
                          <a:latin typeface="微軟正黑體" panose="020B0604030504040204" pitchFamily="34" charset="-120"/>
                          <a:ea typeface="微軟正黑體" panose="020B0604030504040204" pitchFamily="34" charset="-120"/>
                        </a:rPr>
                        <a:t>學生</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僑生</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港澳生</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陸生</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tc>
                <a:tc hMerge="1">
                  <a:txBody>
                    <a:bodyPr/>
                    <a:lstStyle/>
                    <a:p>
                      <a:endParaRPr lang="zh-TW" altLang="en-US"/>
                    </a:p>
                  </a:txBody>
                  <a:tcPr/>
                </a:tc>
                <a:tc gridSpan="2">
                  <a:txBody>
                    <a:bodyPr/>
                    <a:lstStyle/>
                    <a:p>
                      <a:pPr algn="ctr">
                        <a:spcBef>
                          <a:spcPts val="600"/>
                        </a:spcBef>
                        <a:spcAft>
                          <a:spcPts val="600"/>
                        </a:spcAft>
                      </a:pPr>
                      <a:r>
                        <a:rPr lang="zh-TW" sz="1800" kern="100" dirty="0" smtClean="0">
                          <a:effectLst/>
                          <a:latin typeface="微軟正黑體" panose="020B0604030504040204" pitchFamily="34" charset="-120"/>
                          <a:ea typeface="微軟正黑體" panose="020B0604030504040204" pitchFamily="34" charset="-120"/>
                        </a:rPr>
                        <a:t>外國</a:t>
                      </a:r>
                      <a:endParaRPr lang="en-US" altLang="zh-TW" sz="1800" kern="100" dirty="0" smtClean="0">
                        <a:effectLst/>
                        <a:latin typeface="微軟正黑體" panose="020B0604030504040204" pitchFamily="34" charset="-120"/>
                        <a:ea typeface="微軟正黑體" panose="020B0604030504040204" pitchFamily="34" charset="-120"/>
                      </a:endParaRPr>
                    </a:p>
                    <a:p>
                      <a:pPr algn="ctr">
                        <a:spcBef>
                          <a:spcPts val="600"/>
                        </a:spcBef>
                        <a:spcAft>
                          <a:spcPts val="600"/>
                        </a:spcAft>
                      </a:pPr>
                      <a:r>
                        <a:rPr lang="zh-TW" sz="1800" kern="100" dirty="0" smtClean="0">
                          <a:effectLst/>
                          <a:latin typeface="微軟正黑體" panose="020B0604030504040204" pitchFamily="34" charset="-120"/>
                          <a:ea typeface="微軟正黑體" panose="020B0604030504040204" pitchFamily="34" charset="-120"/>
                        </a:rPr>
                        <a:t>學生</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R w="28575" cap="flat" cmpd="sng" algn="ctr">
                      <a:solidFill>
                        <a:schemeClr val="tx1"/>
                      </a:solidFill>
                      <a:prstDash val="solid"/>
                      <a:round/>
                      <a:headEnd type="none" w="med" len="med"/>
                      <a:tailEnd type="none" w="med" len="med"/>
                    </a:lnR>
                  </a:tcPr>
                </a:tc>
                <a:tc hMerge="1">
                  <a:txBody>
                    <a:bodyPr/>
                    <a:lstStyle/>
                    <a:p>
                      <a:endParaRPr lang="zh-TW" altLang="en-US"/>
                    </a:p>
                  </a:txBody>
                  <a:tcPr/>
                </a:tc>
                <a:extLst>
                  <a:ext uri="{0D108BD9-81ED-4DB2-BD59-A6C34878D82A}">
                    <a16:rowId xmlns:a16="http://schemas.microsoft.com/office/drawing/2014/main" xmlns="" val="10001"/>
                  </a:ext>
                </a:extLst>
              </a:tr>
              <a:tr h="379902">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女</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女</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女</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女</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男</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a:effectLst/>
                          <a:latin typeface="微軟正黑體" panose="020B0604030504040204" pitchFamily="34" charset="-120"/>
                          <a:ea typeface="微軟正黑體" panose="020B0604030504040204" pitchFamily="34" charset="-120"/>
                        </a:rPr>
                        <a:t>女</a:t>
                      </a:r>
                      <a:endParaRPr lang="zh-TW" sz="1800" b="1" kern="10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男</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女</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男</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B w="28575"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zh-TW" sz="1800" kern="100" dirty="0">
                          <a:effectLst/>
                          <a:latin typeface="微軟正黑體" panose="020B0604030504040204" pitchFamily="34" charset="-120"/>
                          <a:ea typeface="微軟正黑體" panose="020B0604030504040204" pitchFamily="34" charset="-120"/>
                        </a:rPr>
                        <a:t>女</a:t>
                      </a:r>
                      <a:endParaRPr lang="zh-TW" sz="1800" b="1" kern="100" dirty="0">
                        <a:solidFill>
                          <a:schemeClr val="tx1"/>
                        </a:solidFill>
                        <a:effectLst/>
                        <a:latin typeface="微軟正黑體" panose="020B0604030504040204" pitchFamily="34" charset="-120"/>
                        <a:ea typeface="微軟正黑體" panose="020B0604030504040204" pitchFamily="34" charset="-120"/>
                      </a:endParaRPr>
                    </a:p>
                  </a:txBody>
                  <a:tcPr marL="17780" marR="17780" marT="0" marB="0" anchor="ctr">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sp>
        <p:nvSpPr>
          <p:cNvPr id="11" name="矩形 10"/>
          <p:cNvSpPr/>
          <p:nvPr/>
        </p:nvSpPr>
        <p:spPr>
          <a:xfrm>
            <a:off x="287248" y="4034577"/>
            <a:ext cx="11599952" cy="1661993"/>
          </a:xfrm>
          <a:prstGeom prst="rect">
            <a:avLst/>
          </a:prstGeom>
        </p:spPr>
        <p:txBody>
          <a:bodyPr wrap="square">
            <a:spAutoFit/>
          </a:bodyPr>
          <a:lstStyle/>
          <a:p>
            <a:pPr latinLnBrk="1">
              <a:lnSpc>
                <a:spcPct val="150000"/>
              </a:lnSpc>
              <a:defRPr/>
            </a:pP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定義修正</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a:t>
            </a:r>
            <a:r>
              <a:rPr lang="en-US" altLang="zh-TW" sz="2400" b="1" dirty="0">
                <a:latin typeface="微軟正黑體" panose="020B0604030504040204" pitchFamily="34" charset="-120"/>
                <a:ea typeface="微軟正黑體" panose="020B0604030504040204" pitchFamily="34" charset="-120"/>
              </a:rPr>
              <a:t>【</a:t>
            </a:r>
            <a:r>
              <a:rPr lang="zh-TW" altLang="en-US" sz="2400" b="1" dirty="0">
                <a:latin typeface="微軟正黑體" panose="020B0604030504040204" pitchFamily="34" charset="-120"/>
                <a:ea typeface="微軟正黑體" panose="020B0604030504040204" pitchFamily="34" charset="-120"/>
              </a:rPr>
              <a:t>定義修正</a:t>
            </a:r>
            <a:r>
              <a:rPr lang="en-US" altLang="zh-TW" sz="2400" b="1" dirty="0">
                <a:latin typeface="微軟正黑體" panose="020B0604030504040204" pitchFamily="34" charset="-120"/>
                <a:ea typeface="微軟正黑體" panose="020B0604030504040204" pitchFamily="34" charset="-120"/>
              </a:rPr>
              <a:t>】</a:t>
            </a:r>
            <a:r>
              <a:rPr lang="zh-TW" altLang="en-US" sz="2400" b="1" dirty="0">
                <a:latin typeface="微軟正黑體" panose="020B0604030504040204" pitchFamily="34" charset="-120"/>
                <a:ea typeface="微軟正黑體" panose="020B0604030504040204" pitchFamily="34" charset="-120"/>
              </a:rPr>
              <a:t>：</a:t>
            </a:r>
            <a:r>
              <a:rPr lang="zh-TW" altLang="en-US" sz="2400" b="1" dirty="0">
                <a:solidFill>
                  <a:srgbClr val="FF0000"/>
                </a:solidFill>
                <a:latin typeface="微軟正黑體" panose="020B0604030504040204" pitchFamily="34" charset="-120"/>
                <a:ea typeface="微軟正黑體" panose="020B0604030504040204" pitchFamily="34" charset="-120"/>
              </a:rPr>
              <a:t>學制</a:t>
            </a:r>
            <a:endParaRPr lang="en-US" altLang="zh-TW" sz="2400" b="1" dirty="0">
              <a:solidFill>
                <a:srgbClr val="FF0000"/>
              </a:solidFill>
              <a:latin typeface="微軟正黑體" panose="020B0604030504040204" pitchFamily="34" charset="-120"/>
              <a:ea typeface="微軟正黑體" panose="020B0604030504040204" pitchFamily="34" charset="-120"/>
            </a:endParaRPr>
          </a:p>
          <a:p>
            <a:pPr marL="342900" lvl="0" indent="-342900">
              <a:buFont typeface="Wingdings" panose="05000000000000000000" pitchFamily="2" charset="2"/>
              <a:buChar char="u"/>
            </a:pPr>
            <a:r>
              <a:rPr lang="zh-TW" altLang="zh-TW" sz="2400" dirty="0">
                <a:latin typeface="微軟正黑體" panose="020B0604030504040204" pitchFamily="34" charset="-120"/>
                <a:ea typeface="微軟正黑體" panose="020B0604030504040204" pitchFamily="34" charset="-120"/>
              </a:rPr>
              <a:t>請由下拉式選單選擇所屬之學制，該選單之資料來源為學校管理者所設定之學制資料。</a:t>
            </a:r>
            <a:r>
              <a:rPr lang="en-US" altLang="zh-TW" sz="2400" dirty="0">
                <a:latin typeface="微軟正黑體" panose="020B0604030504040204" pitchFamily="34" charset="-120"/>
                <a:ea typeface="微軟正黑體" panose="020B0604030504040204" pitchFamily="34" charset="-120"/>
              </a:rPr>
              <a:t>     </a:t>
            </a:r>
          </a:p>
          <a:p>
            <a:r>
              <a:rPr lang="zh-TW" altLang="zh-TW" dirty="0" smtClean="0">
                <a:latin typeface="微軟正黑體" panose="020B0604030504040204" pitchFamily="34" charset="-120"/>
                <a:ea typeface="微軟正黑體" panose="020B0604030504040204" pitchFamily="34" charset="-120"/>
              </a:rPr>
              <a:t>【</a:t>
            </a:r>
            <a:r>
              <a:rPr lang="en-US" altLang="zh-TW" dirty="0" smtClean="0">
                <a:latin typeface="微軟正黑體" panose="020B0604030504040204" pitchFamily="34" charset="-120"/>
                <a:ea typeface="微軟正黑體" panose="020B0604030504040204" pitchFamily="34" charset="-120"/>
              </a:rPr>
              <a:t>107</a:t>
            </a:r>
            <a:r>
              <a:rPr lang="zh-TW" altLang="zh-TW" dirty="0" smtClean="0">
                <a:latin typeface="微軟正黑體" panose="020B0604030504040204" pitchFamily="34" charset="-120"/>
                <a:ea typeface="微軟正黑體" panose="020B0604030504040204" pitchFamily="34" charset="-120"/>
              </a:rPr>
              <a:t>年</a:t>
            </a:r>
            <a:r>
              <a:rPr lang="en-US" altLang="zh-TW" dirty="0" smtClean="0">
                <a:latin typeface="微軟正黑體" panose="020B0604030504040204" pitchFamily="34" charset="-120"/>
                <a:ea typeface="微軟正黑體" panose="020B0604030504040204" pitchFamily="34" charset="-120"/>
              </a:rPr>
              <a:t>03</a:t>
            </a:r>
            <a:r>
              <a:rPr lang="zh-TW" altLang="zh-TW" dirty="0" smtClean="0">
                <a:latin typeface="微軟正黑體" panose="020B0604030504040204" pitchFamily="34" charset="-120"/>
                <a:ea typeface="微軟正黑體" panose="020B0604030504040204" pitchFamily="34" charset="-120"/>
              </a:rPr>
              <a:t>月因應「教育部</a:t>
            </a:r>
            <a:r>
              <a:rPr lang="zh-TW" altLang="en-US" dirty="0" smtClean="0">
                <a:latin typeface="微軟正黑體" panose="020B0604030504040204" pitchFamily="34" charset="-120"/>
                <a:ea typeface="微軟正黑體" panose="020B0604030504040204" pitchFamily="34" charset="-120"/>
              </a:rPr>
              <a:t>技職司</a:t>
            </a:r>
            <a:r>
              <a:rPr lang="zh-TW"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需求</a:t>
            </a:r>
            <a:r>
              <a:rPr lang="zh-TW" altLang="en-US" dirty="0">
                <a:latin typeface="微軟正黑體" panose="020B0604030504040204" pitchFamily="34" charset="-120"/>
                <a:ea typeface="微軟正黑體" panose="020B0604030504040204" pitchFamily="34" charset="-120"/>
              </a:rPr>
              <a:t>定義修訂</a:t>
            </a:r>
            <a:r>
              <a:rPr lang="zh-TW" altLang="zh-TW" dirty="0" smtClean="0">
                <a:latin typeface="微軟正黑體" panose="020B0604030504040204" pitchFamily="34" charset="-120"/>
                <a:ea typeface="微軟正黑體" panose="020B0604030504040204" pitchFamily="34" charset="-120"/>
              </a:rPr>
              <a:t>】</a:t>
            </a:r>
            <a:endParaRPr lang="zh-TW" altLang="zh-TW" sz="2000" dirty="0">
              <a:latin typeface="微軟正黑體" panose="020B0604030504040204" pitchFamily="34" charset="-120"/>
              <a:ea typeface="微軟正黑體" panose="020B0604030504040204" pitchFamily="34" charset="-120"/>
            </a:endParaRPr>
          </a:p>
        </p:txBody>
      </p:sp>
      <p:sp>
        <p:nvSpPr>
          <p:cNvPr id="12" name="圓角矩形 11"/>
          <p:cNvSpPr/>
          <p:nvPr/>
        </p:nvSpPr>
        <p:spPr>
          <a:xfrm>
            <a:off x="107047" y="3798916"/>
            <a:ext cx="5608007" cy="1014153"/>
          </a:xfrm>
          <a:prstGeom prst="roundRect">
            <a:avLst/>
          </a:prstGeom>
          <a:noFill/>
          <a:ln w="63500">
            <a:solidFill>
              <a:srgbClr val="FF0000">
                <a:alpha val="40000"/>
              </a:srgbClr>
            </a:solidFill>
          </a:ln>
          <a:effectLst>
            <a:glow rad="228600">
              <a:srgbClr val="FF00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336357591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7886700"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smtClean="0">
                <a:solidFill>
                  <a:schemeClr val="accent6">
                    <a:lumMod val="50000"/>
                  </a:schemeClr>
                </a:solidFill>
              </a:rPr>
              <a:t>聯絡資料</a:t>
            </a:r>
            <a:r>
              <a:rPr lang="en-US" altLang="zh-TW" sz="4400" dirty="0" smtClean="0">
                <a:solidFill>
                  <a:schemeClr val="accent6">
                    <a:lumMod val="50000"/>
                  </a:schemeClr>
                </a:solidFill>
              </a:rPr>
              <a:t>-</a:t>
            </a:r>
            <a:r>
              <a:rPr lang="zh-TW" altLang="en-US" sz="4400" dirty="0" smtClean="0">
                <a:solidFill>
                  <a:schemeClr val="accent6">
                    <a:lumMod val="50000"/>
                  </a:schemeClr>
                </a:solidFill>
              </a:rPr>
              <a:t>電話號碼</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1</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5" name="제목 44"/>
          <p:cNvSpPr txBox="1">
            <a:spLocks/>
          </p:cNvSpPr>
          <p:nvPr/>
        </p:nvSpPr>
        <p:spPr bwMode="auto">
          <a:xfrm>
            <a:off x="2416175" y="1443038"/>
            <a:ext cx="7359650" cy="1581150"/>
          </a:xfrm>
          <a:prstGeom prst="rect">
            <a:avLst/>
          </a:prstGeom>
          <a:noFill/>
          <a:ln w="9525">
            <a:noFill/>
            <a:miter lim="800000"/>
            <a:headEnd/>
            <a:tailEnd/>
          </a:ln>
        </p:spPr>
        <p:txBody>
          <a:bodyPr anchor="ctr"/>
          <a:lstStyle/>
          <a:p>
            <a:pPr fontAlgn="auto">
              <a:spcBef>
                <a:spcPts val="0"/>
              </a:spcBef>
              <a:spcAft>
                <a:spcPts val="0"/>
              </a:spcAft>
              <a:defRPr/>
            </a:pPr>
            <a:r>
              <a:rPr kumimoji="0" lang="en-US" altLang="zh-TW" sz="9600" b="1" kern="0" dirty="0">
                <a:latin typeface="微軟正黑體" panose="020B0604030504040204" pitchFamily="34" charset="-120"/>
                <a:ea typeface="微軟正黑體" panose="020B0604030504040204" pitchFamily="34" charset="-120"/>
                <a:cs typeface="+mj-cs"/>
              </a:rPr>
              <a:t>05-5342601</a:t>
            </a:r>
            <a:endParaRPr kumimoji="0" lang="en-US" altLang="ko-KR" sz="9600" b="1" kern="0" dirty="0">
              <a:latin typeface="微軟正黑體" panose="020B0604030504040204" pitchFamily="34" charset="-120"/>
              <a:ea typeface="微軟正黑體" panose="020B0604030504040204" pitchFamily="34" charset="-120"/>
              <a:cs typeface="+mj-cs"/>
            </a:endParaRPr>
          </a:p>
        </p:txBody>
      </p:sp>
      <p:sp>
        <p:nvSpPr>
          <p:cNvPr id="6" name="矩形 16"/>
          <p:cNvSpPr>
            <a:spLocks noChangeArrowheads="1"/>
          </p:cNvSpPr>
          <p:nvPr/>
        </p:nvSpPr>
        <p:spPr bwMode="auto">
          <a:xfrm>
            <a:off x="2416175" y="5588000"/>
            <a:ext cx="9137650" cy="925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400"/>
              </a:spcBef>
              <a:buClr>
                <a:schemeClr val="accent1"/>
              </a:buClr>
              <a:buSzPct val="80000"/>
              <a:buFont typeface="Corbel" panose="020B0503020204020204" pitchFamily="34" charset="0"/>
              <a:buChar char="•"/>
              <a:defRPr sz="22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buChar char="•"/>
              <a:defRPr sz="2000">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buChar char="•"/>
              <a:defRPr>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5pPr>
            <a:lvl6pPr marL="2514600" indent="-228600" defTabSz="457200" eaLnBrk="0" fontAlgn="base" hangingPunct="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6pPr>
            <a:lvl7pPr marL="2971800" indent="-228600" defTabSz="457200" eaLnBrk="0" fontAlgn="base" hangingPunct="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7pPr>
            <a:lvl8pPr marL="3429000" indent="-228600" defTabSz="457200" eaLnBrk="0" fontAlgn="base" hangingPunct="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8pPr>
            <a:lvl9pPr marL="3886200" indent="-228600" defTabSz="457200" eaLnBrk="0" fontAlgn="base" hangingPunct="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9pPr>
          </a:lstStyle>
          <a:p>
            <a:pPr eaLnBrk="1" hangingPunct="1">
              <a:lnSpc>
                <a:spcPts val="6500"/>
              </a:lnSpc>
              <a:spcBef>
                <a:spcPct val="0"/>
              </a:spcBef>
              <a:buClrTx/>
              <a:buSzTx/>
              <a:buFontTx/>
              <a:buNone/>
            </a:pPr>
            <a:r>
              <a:rPr kumimoji="0" lang="zh-TW" altLang="en-US" sz="3200" b="1" dirty="0">
                <a:solidFill>
                  <a:schemeClr val="tx1"/>
                </a:solidFill>
                <a:latin typeface="微軟正黑體" panose="020B0604030504040204" pitchFamily="34" charset="-120"/>
                <a:cs typeface="HY얕은샘물M"/>
              </a:rPr>
              <a:t>煩請確實依</a:t>
            </a:r>
            <a:r>
              <a:rPr kumimoji="0" lang="zh-TW" altLang="en-US" sz="3200" b="1" u="sng" dirty="0">
                <a:solidFill>
                  <a:srgbClr val="FF0000"/>
                </a:solidFill>
                <a:latin typeface="微軟正黑體" panose="020B0604030504040204" pitchFamily="34" charset="-120"/>
                <a:cs typeface="HY얕은샘물M"/>
              </a:rPr>
              <a:t>分機功能</a:t>
            </a:r>
            <a:r>
              <a:rPr kumimoji="0" lang="zh-TW" altLang="en-US" sz="3200" b="1" dirty="0">
                <a:solidFill>
                  <a:schemeClr val="tx1"/>
                </a:solidFill>
                <a:latin typeface="微軟正黑體" panose="020B0604030504040204" pitchFamily="34" charset="-120"/>
                <a:cs typeface="HY얕은샘물M"/>
              </a:rPr>
              <a:t>來電洽詢，可節省等待時間</a:t>
            </a:r>
            <a:r>
              <a:rPr kumimoji="0" lang="en-US" altLang="zh-TW" sz="3200" b="1" dirty="0">
                <a:solidFill>
                  <a:schemeClr val="tx1"/>
                </a:solidFill>
                <a:latin typeface="微軟正黑體" panose="020B0604030504040204" pitchFamily="34" charset="-120"/>
                <a:cs typeface="HY얕은샘물M"/>
              </a:rPr>
              <a:t> </a:t>
            </a:r>
            <a:endParaRPr kumimoji="0" lang="zh-TW" altLang="en-US" sz="3200" b="1" dirty="0">
              <a:solidFill>
                <a:schemeClr val="tx1"/>
              </a:solidFill>
              <a:latin typeface="微軟正黑體" panose="020B0604030504040204" pitchFamily="34" charset="-120"/>
              <a:cs typeface="HY얕은샘물M"/>
            </a:endParaRPr>
          </a:p>
        </p:txBody>
      </p:sp>
      <p:graphicFrame>
        <p:nvGraphicFramePr>
          <p:cNvPr id="7" name="資料庫圖表 6"/>
          <p:cNvGraphicFramePr/>
          <p:nvPr>
            <p:extLst>
              <p:ext uri="{D42A27DB-BD31-4B8C-83A1-F6EECF244321}">
                <p14:modId xmlns:p14="http://schemas.microsoft.com/office/powerpoint/2010/main" val="3626271368"/>
              </p:ext>
            </p:extLst>
          </p:nvPr>
        </p:nvGraphicFramePr>
        <p:xfrm>
          <a:off x="2586037" y="2312893"/>
          <a:ext cx="6910387" cy="35958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投影片編號版面配置區 7"/>
          <p:cNvSpPr>
            <a:spLocks noGrp="1"/>
          </p:cNvSpPr>
          <p:nvPr>
            <p:ph type="sldNum" sz="quarter" idx="4"/>
          </p:nvPr>
        </p:nvSpPr>
        <p:spPr/>
        <p:txBody>
          <a:bodyPr/>
          <a:lstStyle/>
          <a:p>
            <a:fld id="{BA36ACD9-F410-4E0C-AA39-2C3CA9F8E6F8}" type="slidenum">
              <a:rPr lang="zh-TW" altLang="en-US" smtClean="0"/>
              <a:t>44</a:t>
            </a:fld>
            <a:endParaRPr lang="zh-TW" altLang="en-US" dirty="0"/>
          </a:p>
        </p:txBody>
      </p:sp>
    </p:spTree>
    <p:extLst>
      <p:ext uri="{BB962C8B-B14F-4D97-AF65-F5344CB8AC3E}">
        <p14:creationId xmlns:p14="http://schemas.microsoft.com/office/powerpoint/2010/main" val="307693227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7886700"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smtClean="0">
                <a:solidFill>
                  <a:schemeClr val="accent6">
                    <a:lumMod val="50000"/>
                  </a:schemeClr>
                </a:solidFill>
              </a:rPr>
              <a:t>聯絡資料</a:t>
            </a:r>
            <a:r>
              <a:rPr lang="en-US" altLang="zh-TW" sz="4400" dirty="0" smtClean="0">
                <a:solidFill>
                  <a:schemeClr val="accent6">
                    <a:lumMod val="50000"/>
                  </a:schemeClr>
                </a:solidFill>
              </a:rPr>
              <a:t>-</a:t>
            </a:r>
            <a:r>
              <a:rPr lang="zh-TW" altLang="en-US" sz="4400" dirty="0" smtClean="0">
                <a:solidFill>
                  <a:schemeClr val="accent6">
                    <a:lumMod val="50000"/>
                  </a:schemeClr>
                </a:solidFill>
              </a:rPr>
              <a:t>信箱功能</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2</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8" name="矩形 16"/>
          <p:cNvSpPr>
            <a:spLocks noChangeArrowheads="1"/>
          </p:cNvSpPr>
          <p:nvPr/>
        </p:nvSpPr>
        <p:spPr bwMode="auto">
          <a:xfrm>
            <a:off x="2124075" y="5357813"/>
            <a:ext cx="10067925" cy="175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400"/>
              </a:spcBef>
              <a:buClr>
                <a:schemeClr val="accent1"/>
              </a:buClr>
              <a:buSzPct val="80000"/>
              <a:buFont typeface="Corbel" panose="020B0503020204020204" pitchFamily="34" charset="0"/>
              <a:buChar char="•"/>
              <a:defRPr sz="22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buChar char="•"/>
              <a:defRPr sz="2000">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buChar char="•"/>
              <a:defRPr>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5pPr>
            <a:lvl6pPr marL="2514600" indent="-228600" defTabSz="457200" eaLnBrk="0" fontAlgn="base" hangingPunct="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6pPr>
            <a:lvl7pPr marL="2971800" indent="-228600" defTabSz="457200" eaLnBrk="0" fontAlgn="base" hangingPunct="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7pPr>
            <a:lvl8pPr marL="3429000" indent="-228600" defTabSz="457200" eaLnBrk="0" fontAlgn="base" hangingPunct="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8pPr>
            <a:lvl9pPr marL="3886200" indent="-228600" defTabSz="457200" eaLnBrk="0" fontAlgn="base" hangingPunct="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9pPr>
          </a:lstStyle>
          <a:p>
            <a:pPr eaLnBrk="1" hangingPunct="1">
              <a:lnSpc>
                <a:spcPts val="6500"/>
              </a:lnSpc>
              <a:spcBef>
                <a:spcPct val="0"/>
              </a:spcBef>
              <a:buClrTx/>
              <a:buSzTx/>
              <a:buFontTx/>
              <a:buNone/>
            </a:pPr>
            <a:r>
              <a:rPr lang="zh-TW" altLang="en-US" sz="3200" b="1" dirty="0">
                <a:solidFill>
                  <a:schemeClr val="tx1"/>
                </a:solidFill>
                <a:latin typeface="微軟正黑體" panose="020B0604030504040204" pitchFamily="34" charset="-120"/>
                <a:cs typeface="HY얕은샘물M"/>
              </a:rPr>
              <a:t>煩請確實依</a:t>
            </a:r>
            <a:r>
              <a:rPr lang="zh-TW" altLang="en-US" sz="3200" b="1" u="sng" dirty="0">
                <a:solidFill>
                  <a:srgbClr val="FF0000"/>
                </a:solidFill>
                <a:latin typeface="微軟正黑體" panose="020B0604030504040204" pitchFamily="34" charset="-120"/>
                <a:cs typeface="HY얕은샘물M"/>
              </a:rPr>
              <a:t>信箱功能</a:t>
            </a:r>
            <a:r>
              <a:rPr lang="zh-TW" altLang="en-US" sz="3200" b="1" dirty="0">
                <a:solidFill>
                  <a:schemeClr val="tx1"/>
                </a:solidFill>
                <a:latin typeface="微軟正黑體" panose="020B0604030504040204" pitchFamily="34" charset="-120"/>
                <a:cs typeface="HY얕은샘물M"/>
              </a:rPr>
              <a:t>分類</a:t>
            </a:r>
            <a:r>
              <a:rPr lang="en-US" altLang="zh-TW" sz="3200" b="1" dirty="0">
                <a:solidFill>
                  <a:schemeClr val="tx1"/>
                </a:solidFill>
                <a:latin typeface="微軟正黑體" panose="020B0604030504040204" pitchFamily="34" charset="-120"/>
                <a:cs typeface="HY얕은샘물M"/>
              </a:rPr>
              <a:t>Mail</a:t>
            </a:r>
            <a:r>
              <a:rPr lang="zh-TW" altLang="en-US" sz="3200" b="1" dirty="0">
                <a:solidFill>
                  <a:schemeClr val="tx1"/>
                </a:solidFill>
                <a:latin typeface="微軟正黑體" panose="020B0604030504040204" pitchFamily="34" charset="-120"/>
                <a:cs typeface="HY얕은샘물M"/>
              </a:rPr>
              <a:t>問題，可節省轉信時間</a:t>
            </a:r>
            <a:endParaRPr lang="en-US" altLang="zh-TW" sz="3200" b="1" dirty="0">
              <a:solidFill>
                <a:schemeClr val="tx1"/>
              </a:solidFill>
              <a:latin typeface="微軟正黑體" panose="020B0604030504040204" pitchFamily="34" charset="-120"/>
              <a:cs typeface="HY얕은샘물M"/>
            </a:endParaRPr>
          </a:p>
          <a:p>
            <a:pPr eaLnBrk="1" hangingPunct="1">
              <a:lnSpc>
                <a:spcPts val="6500"/>
              </a:lnSpc>
              <a:spcBef>
                <a:spcPct val="0"/>
              </a:spcBef>
              <a:buClrTx/>
              <a:buSzTx/>
              <a:buFontTx/>
              <a:buNone/>
            </a:pPr>
            <a:r>
              <a:rPr kumimoji="0" lang="en-US" altLang="zh-TW" sz="1800" b="1" dirty="0">
                <a:solidFill>
                  <a:schemeClr val="tx1"/>
                </a:solidFill>
                <a:latin typeface="微軟正黑體" panose="020B0604030504040204" pitchFamily="34" charset="-120"/>
                <a:ea typeface="HY얕은샘물M"/>
                <a:cs typeface="HY얕은샘물M"/>
              </a:rPr>
              <a:t> </a:t>
            </a:r>
            <a:endParaRPr kumimoji="0" lang="zh-TW" altLang="en-US" sz="1800" b="1" dirty="0">
              <a:solidFill>
                <a:schemeClr val="tx1"/>
              </a:solidFill>
              <a:latin typeface="微軟正黑體" panose="020B0604030504040204" pitchFamily="34" charset="-120"/>
              <a:ea typeface="HY얕은샘물M"/>
              <a:cs typeface="HY얕은샘물M"/>
            </a:endParaRPr>
          </a:p>
        </p:txBody>
      </p:sp>
      <p:graphicFrame>
        <p:nvGraphicFramePr>
          <p:cNvPr id="9" name="資料庫圖表 8"/>
          <p:cNvGraphicFramePr/>
          <p:nvPr>
            <p:extLst>
              <p:ext uri="{D42A27DB-BD31-4B8C-83A1-F6EECF244321}">
                <p14:modId xmlns:p14="http://schemas.microsoft.com/office/powerpoint/2010/main" val="711350095"/>
              </p:ext>
            </p:extLst>
          </p:nvPr>
        </p:nvGraphicFramePr>
        <p:xfrm>
          <a:off x="1498735" y="403094"/>
          <a:ext cx="7940675" cy="575177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投影片編號版面配置區 4"/>
          <p:cNvSpPr>
            <a:spLocks noGrp="1"/>
          </p:cNvSpPr>
          <p:nvPr>
            <p:ph type="sldNum" sz="quarter" idx="4"/>
          </p:nvPr>
        </p:nvSpPr>
        <p:spPr/>
        <p:txBody>
          <a:bodyPr/>
          <a:lstStyle/>
          <a:p>
            <a:fld id="{BA36ACD9-F410-4E0C-AA39-2C3CA9F8E6F8}" type="slidenum">
              <a:rPr lang="zh-TW" altLang="en-US" smtClean="0"/>
              <a:t>45</a:t>
            </a:fld>
            <a:endParaRPr lang="zh-TW" altLang="en-US" dirty="0"/>
          </a:p>
        </p:txBody>
      </p:sp>
    </p:spTree>
    <p:extLst>
      <p:ext uri="{BB962C8B-B14F-4D97-AF65-F5344CB8AC3E}">
        <p14:creationId xmlns:p14="http://schemas.microsoft.com/office/powerpoint/2010/main" val="303783474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7886700"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smtClean="0">
                <a:solidFill>
                  <a:schemeClr val="accent6">
                    <a:lumMod val="50000"/>
                  </a:schemeClr>
                </a:solidFill>
              </a:rPr>
              <a:t>作業時程</a:t>
            </a:r>
            <a:r>
              <a:rPr lang="en-US" altLang="zh-TW" sz="4400" dirty="0" smtClean="0">
                <a:solidFill>
                  <a:schemeClr val="accent6">
                    <a:lumMod val="50000"/>
                  </a:schemeClr>
                </a:solidFill>
              </a:rPr>
              <a:t>-</a:t>
            </a:r>
            <a:r>
              <a:rPr lang="zh-TW" altLang="en-US" sz="4400" dirty="0" smtClean="0">
                <a:solidFill>
                  <a:schemeClr val="accent6">
                    <a:lumMod val="50000"/>
                  </a:schemeClr>
                </a:solidFill>
              </a:rPr>
              <a:t>本期表冊 </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1</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5" name="Text Box 62"/>
          <p:cNvSpPr txBox="1">
            <a:spLocks noChangeArrowheads="1"/>
          </p:cNvSpPr>
          <p:nvPr/>
        </p:nvSpPr>
        <p:spPr bwMode="auto">
          <a:xfrm>
            <a:off x="1362793" y="990599"/>
            <a:ext cx="4308872" cy="1514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eaLnBrk="1" latinLnBrk="1" hangingPunct="1">
              <a:lnSpc>
                <a:spcPct val="120000"/>
              </a:lnSpc>
            </a:pPr>
            <a:r>
              <a:rPr lang="zh-TW" altLang="en-US" sz="2800" b="1" dirty="0" smtClean="0">
                <a:latin typeface="微軟正黑體" pitchFamily="34" charset="-120"/>
                <a:ea typeface="微軟正黑體" pitchFamily="34" charset="-120"/>
              </a:rPr>
              <a:t>提供各校填報資料壓縮檔：</a:t>
            </a:r>
            <a:endParaRPr lang="en-US" altLang="zh-TW" sz="2800" b="1" dirty="0" smtClean="0">
              <a:latin typeface="微軟正黑體" pitchFamily="34" charset="-120"/>
              <a:ea typeface="微軟正黑體" pitchFamily="34" charset="-120"/>
            </a:endParaRPr>
          </a:p>
          <a:p>
            <a:pPr eaLnBrk="1" latinLnBrk="1" hangingPunct="1">
              <a:lnSpc>
                <a:spcPct val="120000"/>
              </a:lnSpc>
            </a:pPr>
            <a:r>
              <a:rPr lang="en-US" altLang="zh-TW" sz="2800" b="1" dirty="0" smtClean="0">
                <a:solidFill>
                  <a:srgbClr val="FF0000"/>
                </a:solidFill>
                <a:latin typeface="微軟正黑體" pitchFamily="34" charset="-120"/>
                <a:ea typeface="微軟正黑體" pitchFamily="34" charset="-120"/>
              </a:rPr>
              <a:t>05/07</a:t>
            </a:r>
            <a:endParaRPr lang="en-US" altLang="zh-TW" sz="2800" b="1" dirty="0">
              <a:solidFill>
                <a:schemeClr val="bg2">
                  <a:lumMod val="10000"/>
                </a:schemeClr>
              </a:solidFill>
              <a:latin typeface="微軟正黑體" pitchFamily="34" charset="-120"/>
              <a:ea typeface="微軟正黑體" pitchFamily="34" charset="-120"/>
            </a:endParaRPr>
          </a:p>
          <a:p>
            <a:pPr algn="ctr" eaLnBrk="1" latinLnBrk="1" hangingPunct="1">
              <a:lnSpc>
                <a:spcPct val="120000"/>
              </a:lnSpc>
            </a:pPr>
            <a:endParaRPr lang="en-US" altLang="ko-KR" sz="2600" b="1" dirty="0">
              <a:solidFill>
                <a:srgbClr val="FF0000"/>
              </a:solidFill>
              <a:latin typeface="微軟正黑體" panose="020B0604030504040204" pitchFamily="34" charset="-120"/>
              <a:ea typeface="微軟正黑體" panose="020B0604030504040204" pitchFamily="34" charset="-120"/>
            </a:endParaRPr>
          </a:p>
        </p:txBody>
      </p:sp>
      <p:grpSp>
        <p:nvGrpSpPr>
          <p:cNvPr id="6" name="组合 38"/>
          <p:cNvGrpSpPr/>
          <p:nvPr/>
        </p:nvGrpSpPr>
        <p:grpSpPr>
          <a:xfrm>
            <a:off x="1166067" y="1714875"/>
            <a:ext cx="10591414" cy="1037669"/>
            <a:chOff x="1216025" y="2955926"/>
            <a:chExt cx="1971675" cy="215900"/>
          </a:xfrm>
        </p:grpSpPr>
        <p:sp>
          <p:nvSpPr>
            <p:cNvPr id="7" name="Line 502"/>
            <p:cNvSpPr>
              <a:spLocks noChangeShapeType="1"/>
            </p:cNvSpPr>
            <p:nvPr/>
          </p:nvSpPr>
          <p:spPr bwMode="auto">
            <a:xfrm>
              <a:off x="3187700" y="3074988"/>
              <a:ext cx="0" cy="96838"/>
            </a:xfrm>
            <a:prstGeom prst="line">
              <a:avLst/>
            </a:prstGeom>
            <a:noFill/>
            <a:ln w="38100" cap="flat">
              <a:solidFill>
                <a:srgbClr val="3E3A3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 name="Freeform 503"/>
            <p:cNvSpPr/>
            <p:nvPr/>
          </p:nvSpPr>
          <p:spPr bwMode="auto">
            <a:xfrm>
              <a:off x="1216025" y="2955926"/>
              <a:ext cx="1971675" cy="119063"/>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3810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9" name="组合 39"/>
          <p:cNvGrpSpPr/>
          <p:nvPr/>
        </p:nvGrpSpPr>
        <p:grpSpPr>
          <a:xfrm>
            <a:off x="11615620" y="2740105"/>
            <a:ext cx="283722" cy="443004"/>
            <a:chOff x="3141663" y="3136901"/>
            <a:chExt cx="90488" cy="141288"/>
          </a:xfrm>
        </p:grpSpPr>
        <p:sp>
          <p:nvSpPr>
            <p:cNvPr id="10" name="Freeform 504"/>
            <p:cNvSpPr/>
            <p:nvPr/>
          </p:nvSpPr>
          <p:spPr bwMode="auto">
            <a:xfrm>
              <a:off x="3141663" y="3136901"/>
              <a:ext cx="90488" cy="141288"/>
            </a:xfrm>
            <a:custGeom>
              <a:avLst/>
              <a:gdLst>
                <a:gd name="T0" fmla="*/ 86 w 86"/>
                <a:gd name="T1" fmla="*/ 46 h 134"/>
                <a:gd name="T2" fmla="*/ 86 w 86"/>
                <a:gd name="T3" fmla="*/ 69 h 134"/>
                <a:gd name="T4" fmla="*/ 86 w 86"/>
                <a:gd name="T5" fmla="*/ 92 h 134"/>
                <a:gd name="T6" fmla="*/ 43 w 86"/>
                <a:gd name="T7" fmla="*/ 134 h 134"/>
                <a:gd name="T8" fmla="*/ 0 w 86"/>
                <a:gd name="T9" fmla="*/ 92 h 134"/>
                <a:gd name="T10" fmla="*/ 0 w 86"/>
                <a:gd name="T11" fmla="*/ 69 h 134"/>
                <a:gd name="T12" fmla="*/ 0 w 86"/>
                <a:gd name="T13" fmla="*/ 46 h 134"/>
                <a:gd name="T14" fmla="*/ 12 w 86"/>
                <a:gd name="T15" fmla="*/ 13 h 134"/>
                <a:gd name="T16" fmla="*/ 43 w 86"/>
                <a:gd name="T17" fmla="*/ 0 h 134"/>
                <a:gd name="T18" fmla="*/ 74 w 86"/>
                <a:gd name="T19" fmla="*/ 13 h 134"/>
                <a:gd name="T20" fmla="*/ 86 w 86"/>
                <a:gd name="T21" fmla="*/ 4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134">
                  <a:moveTo>
                    <a:pt x="86" y="46"/>
                  </a:moveTo>
                  <a:cubicBezTo>
                    <a:pt x="86" y="53"/>
                    <a:pt x="86" y="61"/>
                    <a:pt x="86" y="69"/>
                  </a:cubicBezTo>
                  <a:cubicBezTo>
                    <a:pt x="86" y="76"/>
                    <a:pt x="86" y="84"/>
                    <a:pt x="86" y="92"/>
                  </a:cubicBezTo>
                  <a:cubicBezTo>
                    <a:pt x="86" y="121"/>
                    <a:pt x="64" y="134"/>
                    <a:pt x="43" y="134"/>
                  </a:cubicBezTo>
                  <a:cubicBezTo>
                    <a:pt x="22" y="134"/>
                    <a:pt x="0" y="121"/>
                    <a:pt x="0" y="92"/>
                  </a:cubicBezTo>
                  <a:cubicBezTo>
                    <a:pt x="0" y="84"/>
                    <a:pt x="0" y="76"/>
                    <a:pt x="0" y="69"/>
                  </a:cubicBezTo>
                  <a:cubicBezTo>
                    <a:pt x="0" y="61"/>
                    <a:pt x="0" y="53"/>
                    <a:pt x="0" y="46"/>
                  </a:cubicBezTo>
                  <a:cubicBezTo>
                    <a:pt x="0" y="33"/>
                    <a:pt x="5" y="21"/>
                    <a:pt x="12" y="13"/>
                  </a:cubicBezTo>
                  <a:cubicBezTo>
                    <a:pt x="20" y="5"/>
                    <a:pt x="31" y="0"/>
                    <a:pt x="43" y="0"/>
                  </a:cubicBezTo>
                  <a:cubicBezTo>
                    <a:pt x="55" y="0"/>
                    <a:pt x="66" y="5"/>
                    <a:pt x="74" y="13"/>
                  </a:cubicBezTo>
                  <a:cubicBezTo>
                    <a:pt x="81" y="21"/>
                    <a:pt x="86" y="33"/>
                    <a:pt x="86" y="4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505"/>
            <p:cNvSpPr/>
            <p:nvPr/>
          </p:nvSpPr>
          <p:spPr bwMode="auto">
            <a:xfrm>
              <a:off x="3148013" y="3144840"/>
              <a:ext cx="77788" cy="127000"/>
            </a:xfrm>
            <a:custGeom>
              <a:avLst/>
              <a:gdLst>
                <a:gd name="T0" fmla="*/ 73 w 73"/>
                <a:gd name="T1" fmla="*/ 38 h 121"/>
                <a:gd name="T2" fmla="*/ 73 w 73"/>
                <a:gd name="T3" fmla="*/ 61 h 121"/>
                <a:gd name="T4" fmla="*/ 73 w 73"/>
                <a:gd name="T5" fmla="*/ 84 h 121"/>
                <a:gd name="T6" fmla="*/ 37 w 73"/>
                <a:gd name="T7" fmla="*/ 121 h 121"/>
                <a:gd name="T8" fmla="*/ 0 w 73"/>
                <a:gd name="T9" fmla="*/ 84 h 121"/>
                <a:gd name="T10" fmla="*/ 0 w 73"/>
                <a:gd name="T11" fmla="*/ 61 h 121"/>
                <a:gd name="T12" fmla="*/ 0 w 73"/>
                <a:gd name="T13" fmla="*/ 38 h 121"/>
                <a:gd name="T14" fmla="*/ 10 w 73"/>
                <a:gd name="T15" fmla="*/ 11 h 121"/>
                <a:gd name="T16" fmla="*/ 32 w 73"/>
                <a:gd name="T17" fmla="*/ 0 h 121"/>
                <a:gd name="T18" fmla="*/ 35 w 73"/>
                <a:gd name="T19" fmla="*/ 3 h 121"/>
                <a:gd name="T20" fmla="*/ 35 w 73"/>
                <a:gd name="T21" fmla="*/ 23 h 121"/>
                <a:gd name="T22" fmla="*/ 31 w 73"/>
                <a:gd name="T23" fmla="*/ 31 h 121"/>
                <a:gd name="T24" fmla="*/ 28 w 73"/>
                <a:gd name="T25" fmla="*/ 37 h 121"/>
                <a:gd name="T26" fmla="*/ 28 w 73"/>
                <a:gd name="T27" fmla="*/ 51 h 121"/>
                <a:gd name="T28" fmla="*/ 45 w 73"/>
                <a:gd name="T29" fmla="*/ 51 h 121"/>
                <a:gd name="T30" fmla="*/ 45 w 73"/>
                <a:gd name="T31" fmla="*/ 37 h 121"/>
                <a:gd name="T32" fmla="*/ 42 w 73"/>
                <a:gd name="T33" fmla="*/ 30 h 121"/>
                <a:gd name="T34" fmla="*/ 39 w 73"/>
                <a:gd name="T35" fmla="*/ 24 h 121"/>
                <a:gd name="T36" fmla="*/ 39 w 73"/>
                <a:gd name="T37" fmla="*/ 4 h 121"/>
                <a:gd name="T38" fmla="*/ 42 w 73"/>
                <a:gd name="T39" fmla="*/ 0 h 121"/>
                <a:gd name="T40" fmla="*/ 64 w 73"/>
                <a:gd name="T41" fmla="*/ 11 h 121"/>
                <a:gd name="T42" fmla="*/ 73 w 73"/>
                <a:gd name="T43" fmla="*/ 3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3" h="121">
                  <a:moveTo>
                    <a:pt x="73" y="38"/>
                  </a:moveTo>
                  <a:cubicBezTo>
                    <a:pt x="73" y="46"/>
                    <a:pt x="73" y="54"/>
                    <a:pt x="73" y="61"/>
                  </a:cubicBezTo>
                  <a:cubicBezTo>
                    <a:pt x="73" y="69"/>
                    <a:pt x="73" y="77"/>
                    <a:pt x="73" y="84"/>
                  </a:cubicBezTo>
                  <a:cubicBezTo>
                    <a:pt x="73" y="109"/>
                    <a:pt x="55" y="121"/>
                    <a:pt x="37" y="121"/>
                  </a:cubicBezTo>
                  <a:cubicBezTo>
                    <a:pt x="19" y="121"/>
                    <a:pt x="0" y="109"/>
                    <a:pt x="0" y="84"/>
                  </a:cubicBezTo>
                  <a:cubicBezTo>
                    <a:pt x="0" y="77"/>
                    <a:pt x="0" y="69"/>
                    <a:pt x="0" y="61"/>
                  </a:cubicBezTo>
                  <a:cubicBezTo>
                    <a:pt x="0" y="54"/>
                    <a:pt x="0" y="46"/>
                    <a:pt x="0" y="38"/>
                  </a:cubicBezTo>
                  <a:cubicBezTo>
                    <a:pt x="0" y="27"/>
                    <a:pt x="4" y="18"/>
                    <a:pt x="10" y="11"/>
                  </a:cubicBezTo>
                  <a:cubicBezTo>
                    <a:pt x="16" y="5"/>
                    <a:pt x="23" y="1"/>
                    <a:pt x="32" y="0"/>
                  </a:cubicBezTo>
                  <a:cubicBezTo>
                    <a:pt x="35" y="0"/>
                    <a:pt x="35" y="0"/>
                    <a:pt x="35" y="3"/>
                  </a:cubicBezTo>
                  <a:cubicBezTo>
                    <a:pt x="35" y="10"/>
                    <a:pt x="35" y="17"/>
                    <a:pt x="35" y="23"/>
                  </a:cubicBezTo>
                  <a:cubicBezTo>
                    <a:pt x="35" y="27"/>
                    <a:pt x="35" y="28"/>
                    <a:pt x="31" y="31"/>
                  </a:cubicBezTo>
                  <a:cubicBezTo>
                    <a:pt x="29" y="32"/>
                    <a:pt x="28" y="35"/>
                    <a:pt x="28" y="37"/>
                  </a:cubicBezTo>
                  <a:cubicBezTo>
                    <a:pt x="28" y="42"/>
                    <a:pt x="28" y="46"/>
                    <a:pt x="28" y="51"/>
                  </a:cubicBezTo>
                  <a:cubicBezTo>
                    <a:pt x="28" y="63"/>
                    <a:pt x="45" y="63"/>
                    <a:pt x="45" y="51"/>
                  </a:cubicBezTo>
                  <a:cubicBezTo>
                    <a:pt x="45" y="46"/>
                    <a:pt x="45" y="42"/>
                    <a:pt x="45" y="37"/>
                  </a:cubicBezTo>
                  <a:cubicBezTo>
                    <a:pt x="45" y="34"/>
                    <a:pt x="44" y="32"/>
                    <a:pt x="42" y="30"/>
                  </a:cubicBezTo>
                  <a:cubicBezTo>
                    <a:pt x="39" y="28"/>
                    <a:pt x="39" y="27"/>
                    <a:pt x="39" y="24"/>
                  </a:cubicBezTo>
                  <a:cubicBezTo>
                    <a:pt x="39" y="17"/>
                    <a:pt x="39" y="10"/>
                    <a:pt x="39" y="4"/>
                  </a:cubicBezTo>
                  <a:cubicBezTo>
                    <a:pt x="39" y="0"/>
                    <a:pt x="39" y="0"/>
                    <a:pt x="42" y="0"/>
                  </a:cubicBezTo>
                  <a:cubicBezTo>
                    <a:pt x="50" y="1"/>
                    <a:pt x="58" y="5"/>
                    <a:pt x="64" y="11"/>
                  </a:cubicBezTo>
                  <a:cubicBezTo>
                    <a:pt x="70" y="18"/>
                    <a:pt x="73" y="27"/>
                    <a:pt x="73" y="38"/>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506"/>
            <p:cNvSpPr/>
            <p:nvPr/>
          </p:nvSpPr>
          <p:spPr bwMode="auto">
            <a:xfrm>
              <a:off x="3181350" y="3176588"/>
              <a:ext cx="11113" cy="28575"/>
            </a:xfrm>
            <a:custGeom>
              <a:avLst/>
              <a:gdLst>
                <a:gd name="T0" fmla="*/ 10 w 10"/>
                <a:gd name="T1" fmla="*/ 7 h 28"/>
                <a:gd name="T2" fmla="*/ 10 w 10"/>
                <a:gd name="T3" fmla="*/ 21 h 28"/>
                <a:gd name="T4" fmla="*/ 0 w 10"/>
                <a:gd name="T5" fmla="*/ 21 h 28"/>
                <a:gd name="T6" fmla="*/ 0 w 10"/>
                <a:gd name="T7" fmla="*/ 7 h 28"/>
                <a:gd name="T8" fmla="*/ 10 w 10"/>
                <a:gd name="T9" fmla="*/ 7 h 28"/>
              </a:gdLst>
              <a:ahLst/>
              <a:cxnLst>
                <a:cxn ang="0">
                  <a:pos x="T0" y="T1"/>
                </a:cxn>
                <a:cxn ang="0">
                  <a:pos x="T2" y="T3"/>
                </a:cxn>
                <a:cxn ang="0">
                  <a:pos x="T4" y="T5"/>
                </a:cxn>
                <a:cxn ang="0">
                  <a:pos x="T6" y="T7"/>
                </a:cxn>
                <a:cxn ang="0">
                  <a:pos x="T8" y="T9"/>
                </a:cxn>
              </a:cxnLst>
              <a:rect l="0" t="0" r="r" b="b"/>
              <a:pathLst>
                <a:path w="10" h="28">
                  <a:moveTo>
                    <a:pt x="10" y="7"/>
                  </a:moveTo>
                  <a:cubicBezTo>
                    <a:pt x="10" y="12"/>
                    <a:pt x="10" y="16"/>
                    <a:pt x="10" y="21"/>
                  </a:cubicBezTo>
                  <a:cubicBezTo>
                    <a:pt x="10" y="28"/>
                    <a:pt x="0" y="28"/>
                    <a:pt x="0" y="21"/>
                  </a:cubicBezTo>
                  <a:cubicBezTo>
                    <a:pt x="0" y="16"/>
                    <a:pt x="0" y="12"/>
                    <a:pt x="0" y="7"/>
                  </a:cubicBezTo>
                  <a:cubicBezTo>
                    <a:pt x="0" y="0"/>
                    <a:pt x="10" y="0"/>
                    <a:pt x="10" y="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aphicFrame>
        <p:nvGraphicFramePr>
          <p:cNvPr id="17" name="表格 16"/>
          <p:cNvGraphicFramePr>
            <a:graphicFrameLocks noGrp="1"/>
          </p:cNvGraphicFramePr>
          <p:nvPr>
            <p:extLst>
              <p:ext uri="{D42A27DB-BD31-4B8C-83A1-F6EECF244321}">
                <p14:modId xmlns:p14="http://schemas.microsoft.com/office/powerpoint/2010/main" val="2326122901"/>
              </p:ext>
            </p:extLst>
          </p:nvPr>
        </p:nvGraphicFramePr>
        <p:xfrm>
          <a:off x="3726074" y="2764997"/>
          <a:ext cx="4194176" cy="3389314"/>
        </p:xfrm>
        <a:graphic>
          <a:graphicData uri="http://schemas.openxmlformats.org/drawingml/2006/table">
            <a:tbl>
              <a:tblPr firstRow="1" bandRow="1">
                <a:tableStyleId>{5940675A-B579-460E-94D1-54222C63F5DA}</a:tableStyleId>
              </a:tblPr>
              <a:tblGrid>
                <a:gridCol w="599168">
                  <a:extLst>
                    <a:ext uri="{9D8B030D-6E8A-4147-A177-3AD203B41FA5}">
                      <a16:colId xmlns:a16="http://schemas.microsoft.com/office/drawing/2014/main" xmlns="" val="20000"/>
                    </a:ext>
                  </a:extLst>
                </a:gridCol>
                <a:gridCol w="599168">
                  <a:extLst>
                    <a:ext uri="{9D8B030D-6E8A-4147-A177-3AD203B41FA5}">
                      <a16:colId xmlns:a16="http://schemas.microsoft.com/office/drawing/2014/main" xmlns="" val="20001"/>
                    </a:ext>
                  </a:extLst>
                </a:gridCol>
                <a:gridCol w="599168">
                  <a:extLst>
                    <a:ext uri="{9D8B030D-6E8A-4147-A177-3AD203B41FA5}">
                      <a16:colId xmlns:a16="http://schemas.microsoft.com/office/drawing/2014/main" xmlns="" val="20002"/>
                    </a:ext>
                  </a:extLst>
                </a:gridCol>
                <a:gridCol w="599168">
                  <a:extLst>
                    <a:ext uri="{9D8B030D-6E8A-4147-A177-3AD203B41FA5}">
                      <a16:colId xmlns:a16="http://schemas.microsoft.com/office/drawing/2014/main" xmlns="" val="20003"/>
                    </a:ext>
                  </a:extLst>
                </a:gridCol>
                <a:gridCol w="599168">
                  <a:extLst>
                    <a:ext uri="{9D8B030D-6E8A-4147-A177-3AD203B41FA5}">
                      <a16:colId xmlns:a16="http://schemas.microsoft.com/office/drawing/2014/main" xmlns="" val="20004"/>
                    </a:ext>
                  </a:extLst>
                </a:gridCol>
                <a:gridCol w="599168">
                  <a:extLst>
                    <a:ext uri="{9D8B030D-6E8A-4147-A177-3AD203B41FA5}">
                      <a16:colId xmlns:a16="http://schemas.microsoft.com/office/drawing/2014/main" xmlns="" val="20005"/>
                    </a:ext>
                  </a:extLst>
                </a:gridCol>
                <a:gridCol w="599168">
                  <a:extLst>
                    <a:ext uri="{9D8B030D-6E8A-4147-A177-3AD203B41FA5}">
                      <a16:colId xmlns:a16="http://schemas.microsoft.com/office/drawing/2014/main" xmlns="" val="20006"/>
                    </a:ext>
                  </a:extLst>
                </a:gridCol>
              </a:tblGrid>
              <a:tr h="548858">
                <a:tc gridSpan="7">
                  <a:txBody>
                    <a:bodyPr/>
                    <a:lstStyle/>
                    <a:p>
                      <a:pPr algn="ctr"/>
                      <a:r>
                        <a:rPr lang="en-US" altLang="zh-TW" sz="2400" b="0" dirty="0" smtClean="0">
                          <a:latin typeface="微軟正黑體" pitchFamily="34" charset="-120"/>
                          <a:ea typeface="微軟正黑體" pitchFamily="34" charset="-120"/>
                        </a:rPr>
                        <a:t>5</a:t>
                      </a:r>
                      <a:r>
                        <a:rPr lang="zh-TW" altLang="en-US" sz="2400" b="0" dirty="0" smtClean="0">
                          <a:latin typeface="微軟正黑體" pitchFamily="34" charset="-120"/>
                          <a:ea typeface="微軟正黑體" pitchFamily="34" charset="-120"/>
                        </a:rPr>
                        <a:t>月份</a:t>
                      </a:r>
                      <a:endParaRPr lang="zh-TW" altLang="en-US" sz="2400" b="0" dirty="0">
                        <a:solidFill>
                          <a:srgbClr val="800040"/>
                        </a:solidFill>
                        <a:latin typeface="微軟正黑體" pitchFamily="34" charset="-120"/>
                        <a:ea typeface="微軟正黑體" pitchFamily="34" charset="-120"/>
                      </a:endParaRPr>
                    </a:p>
                  </a:txBody>
                  <a:tcPr marL="0" marR="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dirty="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extLst>
                  <a:ext uri="{0D108BD9-81ED-4DB2-BD59-A6C34878D82A}">
                    <a16:rowId xmlns:a16="http://schemas.microsoft.com/office/drawing/2014/main" xmlns="" val="10000"/>
                  </a:ext>
                </a:extLst>
              </a:tr>
              <a:tr h="503121">
                <a:tc>
                  <a:txBody>
                    <a:bodyPr/>
                    <a:lstStyle/>
                    <a:p>
                      <a:pPr algn="ctr"/>
                      <a:r>
                        <a:rPr lang="zh-TW" altLang="en-US" sz="2400" b="0" dirty="0" smtClean="0">
                          <a:latin typeface="微軟正黑體" pitchFamily="34" charset="-120"/>
                          <a:ea typeface="微軟正黑體" pitchFamily="34" charset="-120"/>
                        </a:rPr>
                        <a:t>日</a:t>
                      </a:r>
                      <a:endParaRPr lang="zh-TW" altLang="en-US" sz="2400" b="0" dirty="0">
                        <a:latin typeface="微軟正黑體" pitchFamily="34" charset="-120"/>
                        <a:ea typeface="微軟正黑體" pitchFamily="34" charset="-120"/>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altLang="en-US" sz="2400" b="0" dirty="0" smtClean="0">
                          <a:latin typeface="微軟正黑體" pitchFamily="34" charset="-120"/>
                          <a:ea typeface="微軟正黑體" pitchFamily="34" charset="-120"/>
                        </a:rPr>
                        <a:t>一</a:t>
                      </a:r>
                      <a:endParaRPr lang="zh-TW" altLang="en-US" sz="2400" b="0" dirty="0">
                        <a:latin typeface="微軟正黑體" pitchFamily="34" charset="-120"/>
                        <a:ea typeface="微軟正黑體" pitchFamily="34" charset="-12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二</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三</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四</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五</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六</a:t>
                      </a: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1"/>
                  </a:ext>
                </a:extLst>
              </a:tr>
              <a:tr h="467467">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4</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5</a:t>
                      </a: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2"/>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bg1"/>
                          </a:solidFill>
                          <a:latin typeface="微軟正黑體" pitchFamily="34" charset="-120"/>
                          <a:ea typeface="微軟正黑體" pitchFamily="34" charset="-120"/>
                          <a:cs typeface="+mn-cs"/>
                        </a:rPr>
                        <a:t>7</a:t>
                      </a:r>
                      <a:endParaRPr lang="zh-TW" altLang="en-US" sz="2400" b="0" kern="1200" dirty="0">
                        <a:solidFill>
                          <a:schemeClr val="bg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8</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11</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3"/>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14</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15</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18</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4"/>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24</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25</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5"/>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28</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6"/>
                  </a:ext>
                </a:extLst>
              </a:tr>
            </a:tbl>
          </a:graphicData>
        </a:graphic>
      </p:graphicFrame>
      <p:sp>
        <p:nvSpPr>
          <p:cNvPr id="13" name="投影片編號版面配置區 12"/>
          <p:cNvSpPr>
            <a:spLocks noGrp="1"/>
          </p:cNvSpPr>
          <p:nvPr>
            <p:ph type="sldNum" sz="quarter" idx="4"/>
          </p:nvPr>
        </p:nvSpPr>
        <p:spPr/>
        <p:txBody>
          <a:bodyPr/>
          <a:lstStyle/>
          <a:p>
            <a:fld id="{BA36ACD9-F410-4E0C-AA39-2C3CA9F8E6F8}" type="slidenum">
              <a:rPr lang="zh-TW" altLang="en-US" smtClean="0"/>
              <a:t>5</a:t>
            </a:fld>
            <a:endParaRPr lang="zh-TW" altLang="en-US" dirty="0"/>
          </a:p>
        </p:txBody>
      </p:sp>
    </p:spTree>
    <p:extLst>
      <p:ext uri="{BB962C8B-B14F-4D97-AF65-F5344CB8AC3E}">
        <p14:creationId xmlns:p14="http://schemas.microsoft.com/office/powerpoint/2010/main" val="112105841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7886700"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smtClean="0">
                <a:solidFill>
                  <a:schemeClr val="accent6">
                    <a:lumMod val="50000"/>
                  </a:schemeClr>
                </a:solidFill>
              </a:rPr>
              <a:t>作業時程</a:t>
            </a:r>
            <a:r>
              <a:rPr lang="en-US" altLang="zh-TW" sz="4400" dirty="0" smtClean="0">
                <a:solidFill>
                  <a:schemeClr val="accent6">
                    <a:lumMod val="50000"/>
                  </a:schemeClr>
                </a:solidFill>
              </a:rPr>
              <a:t>-</a:t>
            </a:r>
            <a:r>
              <a:rPr lang="zh-TW" altLang="en-US" sz="4400" dirty="0" smtClean="0">
                <a:solidFill>
                  <a:schemeClr val="accent6">
                    <a:lumMod val="50000"/>
                  </a:schemeClr>
                </a:solidFill>
              </a:rPr>
              <a:t>本期表冊 </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1</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5" name="Text Box 62"/>
          <p:cNvSpPr txBox="1">
            <a:spLocks noChangeArrowheads="1"/>
          </p:cNvSpPr>
          <p:nvPr/>
        </p:nvSpPr>
        <p:spPr bwMode="auto">
          <a:xfrm>
            <a:off x="1362793" y="990599"/>
            <a:ext cx="6104235" cy="1514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latinLnBrk="1">
              <a:lnSpc>
                <a:spcPct val="120000"/>
              </a:lnSpc>
            </a:pPr>
            <a:r>
              <a:rPr kumimoji="0" lang="zh-TW" altLang="en-US" sz="2800" b="1" kern="100" dirty="0" smtClean="0">
                <a:latin typeface="微軟正黑體" panose="020B0604030504040204" pitchFamily="34" charset="-120"/>
                <a:ea typeface="微軟正黑體" panose="020B0604030504040204" pitchFamily="34" charset="-120"/>
              </a:rPr>
              <a:t>學校函文及寄送當期輸入表冊光碟檔</a:t>
            </a:r>
            <a:r>
              <a:rPr lang="zh-TW" altLang="en-US" sz="2800" b="1" dirty="0" smtClean="0">
                <a:latin typeface="微軟正黑體" pitchFamily="34" charset="-120"/>
                <a:ea typeface="微軟正黑體" pitchFamily="34" charset="-120"/>
              </a:rPr>
              <a:t>：</a:t>
            </a:r>
            <a:endParaRPr lang="en-US" altLang="zh-TW" sz="2800" b="1" dirty="0" smtClean="0">
              <a:latin typeface="微軟正黑體" pitchFamily="34" charset="-120"/>
              <a:ea typeface="微軟正黑體" pitchFamily="34" charset="-120"/>
            </a:endParaRPr>
          </a:p>
          <a:p>
            <a:pPr eaLnBrk="1" latinLnBrk="1" hangingPunct="1">
              <a:lnSpc>
                <a:spcPct val="120000"/>
              </a:lnSpc>
            </a:pPr>
            <a:r>
              <a:rPr lang="en-US" altLang="zh-TW" sz="2800" b="1" dirty="0" smtClean="0">
                <a:solidFill>
                  <a:srgbClr val="FF0000"/>
                </a:solidFill>
                <a:latin typeface="微軟正黑體" pitchFamily="34" charset="-120"/>
                <a:ea typeface="微軟正黑體" pitchFamily="34" charset="-120"/>
              </a:rPr>
              <a:t>05/14</a:t>
            </a:r>
            <a:r>
              <a:rPr lang="zh-TW" altLang="en-US" sz="2800" b="1" dirty="0" smtClean="0">
                <a:latin typeface="微軟正黑體" pitchFamily="34" charset="-120"/>
                <a:ea typeface="微軟正黑體" pitchFamily="34" charset="-120"/>
              </a:rPr>
              <a:t>前（郵戳為憑）</a:t>
            </a:r>
            <a:endParaRPr lang="en-US" altLang="zh-TW" sz="2800" b="1" dirty="0">
              <a:latin typeface="微軟正黑體" pitchFamily="34" charset="-120"/>
              <a:ea typeface="微軟正黑體" pitchFamily="34" charset="-120"/>
            </a:endParaRPr>
          </a:p>
          <a:p>
            <a:pPr algn="ctr" eaLnBrk="1" latinLnBrk="1" hangingPunct="1">
              <a:lnSpc>
                <a:spcPct val="120000"/>
              </a:lnSpc>
            </a:pPr>
            <a:endParaRPr lang="en-US" altLang="ko-KR" sz="2600" b="1" dirty="0">
              <a:solidFill>
                <a:srgbClr val="FF0000"/>
              </a:solidFill>
              <a:latin typeface="微軟正黑體" panose="020B0604030504040204" pitchFamily="34" charset="-120"/>
              <a:ea typeface="微軟正黑體" panose="020B0604030504040204" pitchFamily="34" charset="-120"/>
            </a:endParaRPr>
          </a:p>
        </p:txBody>
      </p:sp>
      <p:grpSp>
        <p:nvGrpSpPr>
          <p:cNvPr id="6" name="组合 38"/>
          <p:cNvGrpSpPr/>
          <p:nvPr/>
        </p:nvGrpSpPr>
        <p:grpSpPr>
          <a:xfrm>
            <a:off x="1166067" y="1714875"/>
            <a:ext cx="10591414" cy="1037669"/>
            <a:chOff x="1216025" y="2955926"/>
            <a:chExt cx="1971675" cy="215900"/>
          </a:xfrm>
        </p:grpSpPr>
        <p:sp>
          <p:nvSpPr>
            <p:cNvPr id="7" name="Line 502"/>
            <p:cNvSpPr>
              <a:spLocks noChangeShapeType="1"/>
            </p:cNvSpPr>
            <p:nvPr/>
          </p:nvSpPr>
          <p:spPr bwMode="auto">
            <a:xfrm>
              <a:off x="3187700" y="3074988"/>
              <a:ext cx="0" cy="96838"/>
            </a:xfrm>
            <a:prstGeom prst="line">
              <a:avLst/>
            </a:prstGeom>
            <a:noFill/>
            <a:ln w="38100" cap="flat">
              <a:solidFill>
                <a:srgbClr val="3E3A3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 name="Freeform 503"/>
            <p:cNvSpPr/>
            <p:nvPr/>
          </p:nvSpPr>
          <p:spPr bwMode="auto">
            <a:xfrm>
              <a:off x="1216025" y="2955926"/>
              <a:ext cx="1971675" cy="119063"/>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3810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9" name="组合 39"/>
          <p:cNvGrpSpPr/>
          <p:nvPr/>
        </p:nvGrpSpPr>
        <p:grpSpPr>
          <a:xfrm>
            <a:off x="11615620" y="2740105"/>
            <a:ext cx="283722" cy="443004"/>
            <a:chOff x="3141663" y="3136901"/>
            <a:chExt cx="90488" cy="141288"/>
          </a:xfrm>
        </p:grpSpPr>
        <p:sp>
          <p:nvSpPr>
            <p:cNvPr id="10" name="Freeform 504"/>
            <p:cNvSpPr/>
            <p:nvPr/>
          </p:nvSpPr>
          <p:spPr bwMode="auto">
            <a:xfrm>
              <a:off x="3141663" y="3136901"/>
              <a:ext cx="90488" cy="141288"/>
            </a:xfrm>
            <a:custGeom>
              <a:avLst/>
              <a:gdLst>
                <a:gd name="T0" fmla="*/ 86 w 86"/>
                <a:gd name="T1" fmla="*/ 46 h 134"/>
                <a:gd name="T2" fmla="*/ 86 w 86"/>
                <a:gd name="T3" fmla="*/ 69 h 134"/>
                <a:gd name="T4" fmla="*/ 86 w 86"/>
                <a:gd name="T5" fmla="*/ 92 h 134"/>
                <a:gd name="T6" fmla="*/ 43 w 86"/>
                <a:gd name="T7" fmla="*/ 134 h 134"/>
                <a:gd name="T8" fmla="*/ 0 w 86"/>
                <a:gd name="T9" fmla="*/ 92 h 134"/>
                <a:gd name="T10" fmla="*/ 0 w 86"/>
                <a:gd name="T11" fmla="*/ 69 h 134"/>
                <a:gd name="T12" fmla="*/ 0 w 86"/>
                <a:gd name="T13" fmla="*/ 46 h 134"/>
                <a:gd name="T14" fmla="*/ 12 w 86"/>
                <a:gd name="T15" fmla="*/ 13 h 134"/>
                <a:gd name="T16" fmla="*/ 43 w 86"/>
                <a:gd name="T17" fmla="*/ 0 h 134"/>
                <a:gd name="T18" fmla="*/ 74 w 86"/>
                <a:gd name="T19" fmla="*/ 13 h 134"/>
                <a:gd name="T20" fmla="*/ 86 w 86"/>
                <a:gd name="T21" fmla="*/ 4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134">
                  <a:moveTo>
                    <a:pt x="86" y="46"/>
                  </a:moveTo>
                  <a:cubicBezTo>
                    <a:pt x="86" y="53"/>
                    <a:pt x="86" y="61"/>
                    <a:pt x="86" y="69"/>
                  </a:cubicBezTo>
                  <a:cubicBezTo>
                    <a:pt x="86" y="76"/>
                    <a:pt x="86" y="84"/>
                    <a:pt x="86" y="92"/>
                  </a:cubicBezTo>
                  <a:cubicBezTo>
                    <a:pt x="86" y="121"/>
                    <a:pt x="64" y="134"/>
                    <a:pt x="43" y="134"/>
                  </a:cubicBezTo>
                  <a:cubicBezTo>
                    <a:pt x="22" y="134"/>
                    <a:pt x="0" y="121"/>
                    <a:pt x="0" y="92"/>
                  </a:cubicBezTo>
                  <a:cubicBezTo>
                    <a:pt x="0" y="84"/>
                    <a:pt x="0" y="76"/>
                    <a:pt x="0" y="69"/>
                  </a:cubicBezTo>
                  <a:cubicBezTo>
                    <a:pt x="0" y="61"/>
                    <a:pt x="0" y="53"/>
                    <a:pt x="0" y="46"/>
                  </a:cubicBezTo>
                  <a:cubicBezTo>
                    <a:pt x="0" y="33"/>
                    <a:pt x="5" y="21"/>
                    <a:pt x="12" y="13"/>
                  </a:cubicBezTo>
                  <a:cubicBezTo>
                    <a:pt x="20" y="5"/>
                    <a:pt x="31" y="0"/>
                    <a:pt x="43" y="0"/>
                  </a:cubicBezTo>
                  <a:cubicBezTo>
                    <a:pt x="55" y="0"/>
                    <a:pt x="66" y="5"/>
                    <a:pt x="74" y="13"/>
                  </a:cubicBezTo>
                  <a:cubicBezTo>
                    <a:pt x="81" y="21"/>
                    <a:pt x="86" y="33"/>
                    <a:pt x="86" y="4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505"/>
            <p:cNvSpPr/>
            <p:nvPr/>
          </p:nvSpPr>
          <p:spPr bwMode="auto">
            <a:xfrm>
              <a:off x="3148013" y="3144840"/>
              <a:ext cx="77788" cy="127000"/>
            </a:xfrm>
            <a:custGeom>
              <a:avLst/>
              <a:gdLst>
                <a:gd name="T0" fmla="*/ 73 w 73"/>
                <a:gd name="T1" fmla="*/ 38 h 121"/>
                <a:gd name="T2" fmla="*/ 73 w 73"/>
                <a:gd name="T3" fmla="*/ 61 h 121"/>
                <a:gd name="T4" fmla="*/ 73 w 73"/>
                <a:gd name="T5" fmla="*/ 84 h 121"/>
                <a:gd name="T6" fmla="*/ 37 w 73"/>
                <a:gd name="T7" fmla="*/ 121 h 121"/>
                <a:gd name="T8" fmla="*/ 0 w 73"/>
                <a:gd name="T9" fmla="*/ 84 h 121"/>
                <a:gd name="T10" fmla="*/ 0 w 73"/>
                <a:gd name="T11" fmla="*/ 61 h 121"/>
                <a:gd name="T12" fmla="*/ 0 w 73"/>
                <a:gd name="T13" fmla="*/ 38 h 121"/>
                <a:gd name="T14" fmla="*/ 10 w 73"/>
                <a:gd name="T15" fmla="*/ 11 h 121"/>
                <a:gd name="T16" fmla="*/ 32 w 73"/>
                <a:gd name="T17" fmla="*/ 0 h 121"/>
                <a:gd name="T18" fmla="*/ 35 w 73"/>
                <a:gd name="T19" fmla="*/ 3 h 121"/>
                <a:gd name="T20" fmla="*/ 35 w 73"/>
                <a:gd name="T21" fmla="*/ 23 h 121"/>
                <a:gd name="T22" fmla="*/ 31 w 73"/>
                <a:gd name="T23" fmla="*/ 31 h 121"/>
                <a:gd name="T24" fmla="*/ 28 w 73"/>
                <a:gd name="T25" fmla="*/ 37 h 121"/>
                <a:gd name="T26" fmla="*/ 28 w 73"/>
                <a:gd name="T27" fmla="*/ 51 h 121"/>
                <a:gd name="T28" fmla="*/ 45 w 73"/>
                <a:gd name="T29" fmla="*/ 51 h 121"/>
                <a:gd name="T30" fmla="*/ 45 w 73"/>
                <a:gd name="T31" fmla="*/ 37 h 121"/>
                <a:gd name="T32" fmla="*/ 42 w 73"/>
                <a:gd name="T33" fmla="*/ 30 h 121"/>
                <a:gd name="T34" fmla="*/ 39 w 73"/>
                <a:gd name="T35" fmla="*/ 24 h 121"/>
                <a:gd name="T36" fmla="*/ 39 w 73"/>
                <a:gd name="T37" fmla="*/ 4 h 121"/>
                <a:gd name="T38" fmla="*/ 42 w 73"/>
                <a:gd name="T39" fmla="*/ 0 h 121"/>
                <a:gd name="T40" fmla="*/ 64 w 73"/>
                <a:gd name="T41" fmla="*/ 11 h 121"/>
                <a:gd name="T42" fmla="*/ 73 w 73"/>
                <a:gd name="T43" fmla="*/ 3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3" h="121">
                  <a:moveTo>
                    <a:pt x="73" y="38"/>
                  </a:moveTo>
                  <a:cubicBezTo>
                    <a:pt x="73" y="46"/>
                    <a:pt x="73" y="54"/>
                    <a:pt x="73" y="61"/>
                  </a:cubicBezTo>
                  <a:cubicBezTo>
                    <a:pt x="73" y="69"/>
                    <a:pt x="73" y="77"/>
                    <a:pt x="73" y="84"/>
                  </a:cubicBezTo>
                  <a:cubicBezTo>
                    <a:pt x="73" y="109"/>
                    <a:pt x="55" y="121"/>
                    <a:pt x="37" y="121"/>
                  </a:cubicBezTo>
                  <a:cubicBezTo>
                    <a:pt x="19" y="121"/>
                    <a:pt x="0" y="109"/>
                    <a:pt x="0" y="84"/>
                  </a:cubicBezTo>
                  <a:cubicBezTo>
                    <a:pt x="0" y="77"/>
                    <a:pt x="0" y="69"/>
                    <a:pt x="0" y="61"/>
                  </a:cubicBezTo>
                  <a:cubicBezTo>
                    <a:pt x="0" y="54"/>
                    <a:pt x="0" y="46"/>
                    <a:pt x="0" y="38"/>
                  </a:cubicBezTo>
                  <a:cubicBezTo>
                    <a:pt x="0" y="27"/>
                    <a:pt x="4" y="18"/>
                    <a:pt x="10" y="11"/>
                  </a:cubicBezTo>
                  <a:cubicBezTo>
                    <a:pt x="16" y="5"/>
                    <a:pt x="23" y="1"/>
                    <a:pt x="32" y="0"/>
                  </a:cubicBezTo>
                  <a:cubicBezTo>
                    <a:pt x="35" y="0"/>
                    <a:pt x="35" y="0"/>
                    <a:pt x="35" y="3"/>
                  </a:cubicBezTo>
                  <a:cubicBezTo>
                    <a:pt x="35" y="10"/>
                    <a:pt x="35" y="17"/>
                    <a:pt x="35" y="23"/>
                  </a:cubicBezTo>
                  <a:cubicBezTo>
                    <a:pt x="35" y="27"/>
                    <a:pt x="35" y="28"/>
                    <a:pt x="31" y="31"/>
                  </a:cubicBezTo>
                  <a:cubicBezTo>
                    <a:pt x="29" y="32"/>
                    <a:pt x="28" y="35"/>
                    <a:pt x="28" y="37"/>
                  </a:cubicBezTo>
                  <a:cubicBezTo>
                    <a:pt x="28" y="42"/>
                    <a:pt x="28" y="46"/>
                    <a:pt x="28" y="51"/>
                  </a:cubicBezTo>
                  <a:cubicBezTo>
                    <a:pt x="28" y="63"/>
                    <a:pt x="45" y="63"/>
                    <a:pt x="45" y="51"/>
                  </a:cubicBezTo>
                  <a:cubicBezTo>
                    <a:pt x="45" y="46"/>
                    <a:pt x="45" y="42"/>
                    <a:pt x="45" y="37"/>
                  </a:cubicBezTo>
                  <a:cubicBezTo>
                    <a:pt x="45" y="34"/>
                    <a:pt x="44" y="32"/>
                    <a:pt x="42" y="30"/>
                  </a:cubicBezTo>
                  <a:cubicBezTo>
                    <a:pt x="39" y="28"/>
                    <a:pt x="39" y="27"/>
                    <a:pt x="39" y="24"/>
                  </a:cubicBezTo>
                  <a:cubicBezTo>
                    <a:pt x="39" y="17"/>
                    <a:pt x="39" y="10"/>
                    <a:pt x="39" y="4"/>
                  </a:cubicBezTo>
                  <a:cubicBezTo>
                    <a:pt x="39" y="0"/>
                    <a:pt x="39" y="0"/>
                    <a:pt x="42" y="0"/>
                  </a:cubicBezTo>
                  <a:cubicBezTo>
                    <a:pt x="50" y="1"/>
                    <a:pt x="58" y="5"/>
                    <a:pt x="64" y="11"/>
                  </a:cubicBezTo>
                  <a:cubicBezTo>
                    <a:pt x="70" y="18"/>
                    <a:pt x="73" y="27"/>
                    <a:pt x="73" y="38"/>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506"/>
            <p:cNvSpPr/>
            <p:nvPr/>
          </p:nvSpPr>
          <p:spPr bwMode="auto">
            <a:xfrm>
              <a:off x="3181350" y="3176588"/>
              <a:ext cx="11113" cy="28575"/>
            </a:xfrm>
            <a:custGeom>
              <a:avLst/>
              <a:gdLst>
                <a:gd name="T0" fmla="*/ 10 w 10"/>
                <a:gd name="T1" fmla="*/ 7 h 28"/>
                <a:gd name="T2" fmla="*/ 10 w 10"/>
                <a:gd name="T3" fmla="*/ 21 h 28"/>
                <a:gd name="T4" fmla="*/ 0 w 10"/>
                <a:gd name="T5" fmla="*/ 21 h 28"/>
                <a:gd name="T6" fmla="*/ 0 w 10"/>
                <a:gd name="T7" fmla="*/ 7 h 28"/>
                <a:gd name="T8" fmla="*/ 10 w 10"/>
                <a:gd name="T9" fmla="*/ 7 h 28"/>
              </a:gdLst>
              <a:ahLst/>
              <a:cxnLst>
                <a:cxn ang="0">
                  <a:pos x="T0" y="T1"/>
                </a:cxn>
                <a:cxn ang="0">
                  <a:pos x="T2" y="T3"/>
                </a:cxn>
                <a:cxn ang="0">
                  <a:pos x="T4" y="T5"/>
                </a:cxn>
                <a:cxn ang="0">
                  <a:pos x="T6" y="T7"/>
                </a:cxn>
                <a:cxn ang="0">
                  <a:pos x="T8" y="T9"/>
                </a:cxn>
              </a:cxnLst>
              <a:rect l="0" t="0" r="r" b="b"/>
              <a:pathLst>
                <a:path w="10" h="28">
                  <a:moveTo>
                    <a:pt x="10" y="7"/>
                  </a:moveTo>
                  <a:cubicBezTo>
                    <a:pt x="10" y="12"/>
                    <a:pt x="10" y="16"/>
                    <a:pt x="10" y="21"/>
                  </a:cubicBezTo>
                  <a:cubicBezTo>
                    <a:pt x="10" y="28"/>
                    <a:pt x="0" y="28"/>
                    <a:pt x="0" y="21"/>
                  </a:cubicBezTo>
                  <a:cubicBezTo>
                    <a:pt x="0" y="16"/>
                    <a:pt x="0" y="12"/>
                    <a:pt x="0" y="7"/>
                  </a:cubicBezTo>
                  <a:cubicBezTo>
                    <a:pt x="0" y="0"/>
                    <a:pt x="10" y="0"/>
                    <a:pt x="10" y="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aphicFrame>
        <p:nvGraphicFramePr>
          <p:cNvPr id="17" name="表格 16"/>
          <p:cNvGraphicFramePr>
            <a:graphicFrameLocks noGrp="1"/>
          </p:cNvGraphicFramePr>
          <p:nvPr>
            <p:extLst>
              <p:ext uri="{D42A27DB-BD31-4B8C-83A1-F6EECF244321}">
                <p14:modId xmlns:p14="http://schemas.microsoft.com/office/powerpoint/2010/main" val="899085751"/>
              </p:ext>
            </p:extLst>
          </p:nvPr>
        </p:nvGraphicFramePr>
        <p:xfrm>
          <a:off x="3726074" y="2764997"/>
          <a:ext cx="4194176" cy="3389314"/>
        </p:xfrm>
        <a:graphic>
          <a:graphicData uri="http://schemas.openxmlformats.org/drawingml/2006/table">
            <a:tbl>
              <a:tblPr firstRow="1" bandRow="1">
                <a:tableStyleId>{5940675A-B579-460E-94D1-54222C63F5DA}</a:tableStyleId>
              </a:tblPr>
              <a:tblGrid>
                <a:gridCol w="599168">
                  <a:extLst>
                    <a:ext uri="{9D8B030D-6E8A-4147-A177-3AD203B41FA5}">
                      <a16:colId xmlns:a16="http://schemas.microsoft.com/office/drawing/2014/main" xmlns="" val="20000"/>
                    </a:ext>
                  </a:extLst>
                </a:gridCol>
                <a:gridCol w="599168">
                  <a:extLst>
                    <a:ext uri="{9D8B030D-6E8A-4147-A177-3AD203B41FA5}">
                      <a16:colId xmlns:a16="http://schemas.microsoft.com/office/drawing/2014/main" xmlns="" val="20001"/>
                    </a:ext>
                  </a:extLst>
                </a:gridCol>
                <a:gridCol w="599168">
                  <a:extLst>
                    <a:ext uri="{9D8B030D-6E8A-4147-A177-3AD203B41FA5}">
                      <a16:colId xmlns:a16="http://schemas.microsoft.com/office/drawing/2014/main" xmlns="" val="20002"/>
                    </a:ext>
                  </a:extLst>
                </a:gridCol>
                <a:gridCol w="599168">
                  <a:extLst>
                    <a:ext uri="{9D8B030D-6E8A-4147-A177-3AD203B41FA5}">
                      <a16:colId xmlns:a16="http://schemas.microsoft.com/office/drawing/2014/main" xmlns="" val="20003"/>
                    </a:ext>
                  </a:extLst>
                </a:gridCol>
                <a:gridCol w="599168">
                  <a:extLst>
                    <a:ext uri="{9D8B030D-6E8A-4147-A177-3AD203B41FA5}">
                      <a16:colId xmlns:a16="http://schemas.microsoft.com/office/drawing/2014/main" xmlns="" val="20004"/>
                    </a:ext>
                  </a:extLst>
                </a:gridCol>
                <a:gridCol w="599168">
                  <a:extLst>
                    <a:ext uri="{9D8B030D-6E8A-4147-A177-3AD203B41FA5}">
                      <a16:colId xmlns:a16="http://schemas.microsoft.com/office/drawing/2014/main" xmlns="" val="20005"/>
                    </a:ext>
                  </a:extLst>
                </a:gridCol>
                <a:gridCol w="599168">
                  <a:extLst>
                    <a:ext uri="{9D8B030D-6E8A-4147-A177-3AD203B41FA5}">
                      <a16:colId xmlns:a16="http://schemas.microsoft.com/office/drawing/2014/main" xmlns="" val="20006"/>
                    </a:ext>
                  </a:extLst>
                </a:gridCol>
              </a:tblGrid>
              <a:tr h="548858">
                <a:tc gridSpan="7">
                  <a:txBody>
                    <a:bodyPr/>
                    <a:lstStyle/>
                    <a:p>
                      <a:pPr algn="ctr"/>
                      <a:r>
                        <a:rPr lang="en-US" altLang="zh-TW" sz="2400" b="0" dirty="0" smtClean="0">
                          <a:latin typeface="微軟正黑體" pitchFamily="34" charset="-120"/>
                          <a:ea typeface="微軟正黑體" pitchFamily="34" charset="-120"/>
                        </a:rPr>
                        <a:t>5</a:t>
                      </a:r>
                      <a:r>
                        <a:rPr lang="zh-TW" altLang="en-US" sz="2400" b="0" dirty="0" smtClean="0">
                          <a:latin typeface="微軟正黑體" pitchFamily="34" charset="-120"/>
                          <a:ea typeface="微軟正黑體" pitchFamily="34" charset="-120"/>
                        </a:rPr>
                        <a:t>月份</a:t>
                      </a:r>
                      <a:endParaRPr lang="zh-TW" altLang="en-US" sz="2400" b="0" dirty="0">
                        <a:solidFill>
                          <a:srgbClr val="800040"/>
                        </a:solidFill>
                        <a:latin typeface="微軟正黑體" pitchFamily="34" charset="-120"/>
                        <a:ea typeface="微軟正黑體" pitchFamily="34" charset="-120"/>
                      </a:endParaRPr>
                    </a:p>
                  </a:txBody>
                  <a:tcPr marL="0" marR="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dirty="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extLst>
                  <a:ext uri="{0D108BD9-81ED-4DB2-BD59-A6C34878D82A}">
                    <a16:rowId xmlns:a16="http://schemas.microsoft.com/office/drawing/2014/main" xmlns="" val="10000"/>
                  </a:ext>
                </a:extLst>
              </a:tr>
              <a:tr h="503121">
                <a:tc>
                  <a:txBody>
                    <a:bodyPr/>
                    <a:lstStyle/>
                    <a:p>
                      <a:pPr algn="ctr"/>
                      <a:r>
                        <a:rPr lang="zh-TW" altLang="en-US" sz="2400" b="0" dirty="0" smtClean="0">
                          <a:latin typeface="微軟正黑體" pitchFamily="34" charset="-120"/>
                          <a:ea typeface="微軟正黑體" pitchFamily="34" charset="-120"/>
                        </a:rPr>
                        <a:t>日</a:t>
                      </a:r>
                      <a:endParaRPr lang="zh-TW" altLang="en-US" sz="2400" b="0" dirty="0">
                        <a:latin typeface="微軟正黑體" pitchFamily="34" charset="-120"/>
                        <a:ea typeface="微軟正黑體" pitchFamily="34" charset="-120"/>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altLang="en-US" sz="2400" b="0" dirty="0" smtClean="0">
                          <a:latin typeface="微軟正黑體" pitchFamily="34" charset="-120"/>
                          <a:ea typeface="微軟正黑體" pitchFamily="34" charset="-120"/>
                        </a:rPr>
                        <a:t>一</a:t>
                      </a:r>
                      <a:endParaRPr lang="zh-TW" altLang="en-US" sz="2400" b="0" dirty="0">
                        <a:latin typeface="微軟正黑體" pitchFamily="34" charset="-120"/>
                        <a:ea typeface="微軟正黑體" pitchFamily="34" charset="-12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二</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三</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四</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五</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六</a:t>
                      </a: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1"/>
                  </a:ext>
                </a:extLst>
              </a:tr>
              <a:tr h="467467">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4</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5</a:t>
                      </a: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2"/>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8</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11</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3"/>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bg1"/>
                          </a:solidFill>
                          <a:latin typeface="微軟正黑體" pitchFamily="34" charset="-120"/>
                          <a:ea typeface="微軟正黑體" pitchFamily="34" charset="-120"/>
                          <a:cs typeface="+mn-cs"/>
                        </a:rPr>
                        <a:t>14</a:t>
                      </a:r>
                      <a:endParaRPr lang="zh-TW" altLang="en-US" sz="2400" b="0" kern="1200" dirty="0">
                        <a:solidFill>
                          <a:schemeClr val="bg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15</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18</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4"/>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24</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25</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5"/>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28</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6"/>
                  </a:ext>
                </a:extLst>
              </a:tr>
            </a:tbl>
          </a:graphicData>
        </a:graphic>
      </p:graphicFrame>
      <p:sp>
        <p:nvSpPr>
          <p:cNvPr id="13" name="投影片編號版面配置區 12"/>
          <p:cNvSpPr>
            <a:spLocks noGrp="1"/>
          </p:cNvSpPr>
          <p:nvPr>
            <p:ph type="sldNum" sz="quarter" idx="4"/>
          </p:nvPr>
        </p:nvSpPr>
        <p:spPr/>
        <p:txBody>
          <a:bodyPr/>
          <a:lstStyle/>
          <a:p>
            <a:fld id="{BA36ACD9-F410-4E0C-AA39-2C3CA9F8E6F8}" type="slidenum">
              <a:rPr lang="zh-TW" altLang="en-US" smtClean="0"/>
              <a:t>6</a:t>
            </a:fld>
            <a:endParaRPr lang="zh-TW" altLang="en-US" dirty="0"/>
          </a:p>
        </p:txBody>
      </p:sp>
    </p:spTree>
    <p:extLst>
      <p:ext uri="{BB962C8B-B14F-4D97-AF65-F5344CB8AC3E}">
        <p14:creationId xmlns:p14="http://schemas.microsoft.com/office/powerpoint/2010/main" val="1025446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8457814"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smtClean="0">
                <a:solidFill>
                  <a:schemeClr val="accent6">
                    <a:lumMod val="50000"/>
                  </a:schemeClr>
                </a:solidFill>
              </a:rPr>
              <a:t>作業時程</a:t>
            </a:r>
            <a:r>
              <a:rPr lang="en-US" altLang="zh-TW" sz="4400" dirty="0" smtClean="0">
                <a:solidFill>
                  <a:schemeClr val="accent6">
                    <a:lumMod val="50000"/>
                  </a:schemeClr>
                </a:solidFill>
              </a:rPr>
              <a:t>-</a:t>
            </a:r>
            <a:r>
              <a:rPr lang="zh-TW" altLang="en-US" sz="4400" dirty="0" smtClean="0">
                <a:solidFill>
                  <a:schemeClr val="accent6">
                    <a:lumMod val="50000"/>
                  </a:schemeClr>
                </a:solidFill>
              </a:rPr>
              <a:t>開放瀏覽總量管制報表</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2</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grpSp>
        <p:nvGrpSpPr>
          <p:cNvPr id="9" name="组合 39"/>
          <p:cNvGrpSpPr/>
          <p:nvPr/>
        </p:nvGrpSpPr>
        <p:grpSpPr>
          <a:xfrm>
            <a:off x="11615620" y="2740105"/>
            <a:ext cx="283722" cy="443004"/>
            <a:chOff x="3141663" y="3136901"/>
            <a:chExt cx="90488" cy="141288"/>
          </a:xfrm>
        </p:grpSpPr>
        <p:sp>
          <p:nvSpPr>
            <p:cNvPr id="10" name="Freeform 504"/>
            <p:cNvSpPr/>
            <p:nvPr/>
          </p:nvSpPr>
          <p:spPr bwMode="auto">
            <a:xfrm>
              <a:off x="3141663" y="3136901"/>
              <a:ext cx="90488" cy="141288"/>
            </a:xfrm>
            <a:custGeom>
              <a:avLst/>
              <a:gdLst>
                <a:gd name="T0" fmla="*/ 86 w 86"/>
                <a:gd name="T1" fmla="*/ 46 h 134"/>
                <a:gd name="T2" fmla="*/ 86 w 86"/>
                <a:gd name="T3" fmla="*/ 69 h 134"/>
                <a:gd name="T4" fmla="*/ 86 w 86"/>
                <a:gd name="T5" fmla="*/ 92 h 134"/>
                <a:gd name="T6" fmla="*/ 43 w 86"/>
                <a:gd name="T7" fmla="*/ 134 h 134"/>
                <a:gd name="T8" fmla="*/ 0 w 86"/>
                <a:gd name="T9" fmla="*/ 92 h 134"/>
                <a:gd name="T10" fmla="*/ 0 w 86"/>
                <a:gd name="T11" fmla="*/ 69 h 134"/>
                <a:gd name="T12" fmla="*/ 0 w 86"/>
                <a:gd name="T13" fmla="*/ 46 h 134"/>
                <a:gd name="T14" fmla="*/ 12 w 86"/>
                <a:gd name="T15" fmla="*/ 13 h 134"/>
                <a:gd name="T16" fmla="*/ 43 w 86"/>
                <a:gd name="T17" fmla="*/ 0 h 134"/>
                <a:gd name="T18" fmla="*/ 74 w 86"/>
                <a:gd name="T19" fmla="*/ 13 h 134"/>
                <a:gd name="T20" fmla="*/ 86 w 86"/>
                <a:gd name="T21" fmla="*/ 4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134">
                  <a:moveTo>
                    <a:pt x="86" y="46"/>
                  </a:moveTo>
                  <a:cubicBezTo>
                    <a:pt x="86" y="53"/>
                    <a:pt x="86" y="61"/>
                    <a:pt x="86" y="69"/>
                  </a:cubicBezTo>
                  <a:cubicBezTo>
                    <a:pt x="86" y="76"/>
                    <a:pt x="86" y="84"/>
                    <a:pt x="86" y="92"/>
                  </a:cubicBezTo>
                  <a:cubicBezTo>
                    <a:pt x="86" y="121"/>
                    <a:pt x="64" y="134"/>
                    <a:pt x="43" y="134"/>
                  </a:cubicBezTo>
                  <a:cubicBezTo>
                    <a:pt x="22" y="134"/>
                    <a:pt x="0" y="121"/>
                    <a:pt x="0" y="92"/>
                  </a:cubicBezTo>
                  <a:cubicBezTo>
                    <a:pt x="0" y="84"/>
                    <a:pt x="0" y="76"/>
                    <a:pt x="0" y="69"/>
                  </a:cubicBezTo>
                  <a:cubicBezTo>
                    <a:pt x="0" y="61"/>
                    <a:pt x="0" y="53"/>
                    <a:pt x="0" y="46"/>
                  </a:cubicBezTo>
                  <a:cubicBezTo>
                    <a:pt x="0" y="33"/>
                    <a:pt x="5" y="21"/>
                    <a:pt x="12" y="13"/>
                  </a:cubicBezTo>
                  <a:cubicBezTo>
                    <a:pt x="20" y="5"/>
                    <a:pt x="31" y="0"/>
                    <a:pt x="43" y="0"/>
                  </a:cubicBezTo>
                  <a:cubicBezTo>
                    <a:pt x="55" y="0"/>
                    <a:pt x="66" y="5"/>
                    <a:pt x="74" y="13"/>
                  </a:cubicBezTo>
                  <a:cubicBezTo>
                    <a:pt x="81" y="21"/>
                    <a:pt x="86" y="33"/>
                    <a:pt x="86" y="4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505"/>
            <p:cNvSpPr/>
            <p:nvPr/>
          </p:nvSpPr>
          <p:spPr bwMode="auto">
            <a:xfrm>
              <a:off x="3148013" y="3144840"/>
              <a:ext cx="77788" cy="127000"/>
            </a:xfrm>
            <a:custGeom>
              <a:avLst/>
              <a:gdLst>
                <a:gd name="T0" fmla="*/ 73 w 73"/>
                <a:gd name="T1" fmla="*/ 38 h 121"/>
                <a:gd name="T2" fmla="*/ 73 w 73"/>
                <a:gd name="T3" fmla="*/ 61 h 121"/>
                <a:gd name="T4" fmla="*/ 73 w 73"/>
                <a:gd name="T5" fmla="*/ 84 h 121"/>
                <a:gd name="T6" fmla="*/ 37 w 73"/>
                <a:gd name="T7" fmla="*/ 121 h 121"/>
                <a:gd name="T8" fmla="*/ 0 w 73"/>
                <a:gd name="T9" fmla="*/ 84 h 121"/>
                <a:gd name="T10" fmla="*/ 0 w 73"/>
                <a:gd name="T11" fmla="*/ 61 h 121"/>
                <a:gd name="T12" fmla="*/ 0 w 73"/>
                <a:gd name="T13" fmla="*/ 38 h 121"/>
                <a:gd name="T14" fmla="*/ 10 w 73"/>
                <a:gd name="T15" fmla="*/ 11 h 121"/>
                <a:gd name="T16" fmla="*/ 32 w 73"/>
                <a:gd name="T17" fmla="*/ 0 h 121"/>
                <a:gd name="T18" fmla="*/ 35 w 73"/>
                <a:gd name="T19" fmla="*/ 3 h 121"/>
                <a:gd name="T20" fmla="*/ 35 w 73"/>
                <a:gd name="T21" fmla="*/ 23 h 121"/>
                <a:gd name="T22" fmla="*/ 31 w 73"/>
                <a:gd name="T23" fmla="*/ 31 h 121"/>
                <a:gd name="T24" fmla="*/ 28 w 73"/>
                <a:gd name="T25" fmla="*/ 37 h 121"/>
                <a:gd name="T26" fmla="*/ 28 w 73"/>
                <a:gd name="T27" fmla="*/ 51 h 121"/>
                <a:gd name="T28" fmla="*/ 45 w 73"/>
                <a:gd name="T29" fmla="*/ 51 h 121"/>
                <a:gd name="T30" fmla="*/ 45 w 73"/>
                <a:gd name="T31" fmla="*/ 37 h 121"/>
                <a:gd name="T32" fmla="*/ 42 w 73"/>
                <a:gd name="T33" fmla="*/ 30 h 121"/>
                <a:gd name="T34" fmla="*/ 39 w 73"/>
                <a:gd name="T35" fmla="*/ 24 h 121"/>
                <a:gd name="T36" fmla="*/ 39 w 73"/>
                <a:gd name="T37" fmla="*/ 4 h 121"/>
                <a:gd name="T38" fmla="*/ 42 w 73"/>
                <a:gd name="T39" fmla="*/ 0 h 121"/>
                <a:gd name="T40" fmla="*/ 64 w 73"/>
                <a:gd name="T41" fmla="*/ 11 h 121"/>
                <a:gd name="T42" fmla="*/ 73 w 73"/>
                <a:gd name="T43" fmla="*/ 3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3" h="121">
                  <a:moveTo>
                    <a:pt x="73" y="38"/>
                  </a:moveTo>
                  <a:cubicBezTo>
                    <a:pt x="73" y="46"/>
                    <a:pt x="73" y="54"/>
                    <a:pt x="73" y="61"/>
                  </a:cubicBezTo>
                  <a:cubicBezTo>
                    <a:pt x="73" y="69"/>
                    <a:pt x="73" y="77"/>
                    <a:pt x="73" y="84"/>
                  </a:cubicBezTo>
                  <a:cubicBezTo>
                    <a:pt x="73" y="109"/>
                    <a:pt x="55" y="121"/>
                    <a:pt x="37" y="121"/>
                  </a:cubicBezTo>
                  <a:cubicBezTo>
                    <a:pt x="19" y="121"/>
                    <a:pt x="0" y="109"/>
                    <a:pt x="0" y="84"/>
                  </a:cubicBezTo>
                  <a:cubicBezTo>
                    <a:pt x="0" y="77"/>
                    <a:pt x="0" y="69"/>
                    <a:pt x="0" y="61"/>
                  </a:cubicBezTo>
                  <a:cubicBezTo>
                    <a:pt x="0" y="54"/>
                    <a:pt x="0" y="46"/>
                    <a:pt x="0" y="38"/>
                  </a:cubicBezTo>
                  <a:cubicBezTo>
                    <a:pt x="0" y="27"/>
                    <a:pt x="4" y="18"/>
                    <a:pt x="10" y="11"/>
                  </a:cubicBezTo>
                  <a:cubicBezTo>
                    <a:pt x="16" y="5"/>
                    <a:pt x="23" y="1"/>
                    <a:pt x="32" y="0"/>
                  </a:cubicBezTo>
                  <a:cubicBezTo>
                    <a:pt x="35" y="0"/>
                    <a:pt x="35" y="0"/>
                    <a:pt x="35" y="3"/>
                  </a:cubicBezTo>
                  <a:cubicBezTo>
                    <a:pt x="35" y="10"/>
                    <a:pt x="35" y="17"/>
                    <a:pt x="35" y="23"/>
                  </a:cubicBezTo>
                  <a:cubicBezTo>
                    <a:pt x="35" y="27"/>
                    <a:pt x="35" y="28"/>
                    <a:pt x="31" y="31"/>
                  </a:cubicBezTo>
                  <a:cubicBezTo>
                    <a:pt x="29" y="32"/>
                    <a:pt x="28" y="35"/>
                    <a:pt x="28" y="37"/>
                  </a:cubicBezTo>
                  <a:cubicBezTo>
                    <a:pt x="28" y="42"/>
                    <a:pt x="28" y="46"/>
                    <a:pt x="28" y="51"/>
                  </a:cubicBezTo>
                  <a:cubicBezTo>
                    <a:pt x="28" y="63"/>
                    <a:pt x="45" y="63"/>
                    <a:pt x="45" y="51"/>
                  </a:cubicBezTo>
                  <a:cubicBezTo>
                    <a:pt x="45" y="46"/>
                    <a:pt x="45" y="42"/>
                    <a:pt x="45" y="37"/>
                  </a:cubicBezTo>
                  <a:cubicBezTo>
                    <a:pt x="45" y="34"/>
                    <a:pt x="44" y="32"/>
                    <a:pt x="42" y="30"/>
                  </a:cubicBezTo>
                  <a:cubicBezTo>
                    <a:pt x="39" y="28"/>
                    <a:pt x="39" y="27"/>
                    <a:pt x="39" y="24"/>
                  </a:cubicBezTo>
                  <a:cubicBezTo>
                    <a:pt x="39" y="17"/>
                    <a:pt x="39" y="10"/>
                    <a:pt x="39" y="4"/>
                  </a:cubicBezTo>
                  <a:cubicBezTo>
                    <a:pt x="39" y="0"/>
                    <a:pt x="39" y="0"/>
                    <a:pt x="42" y="0"/>
                  </a:cubicBezTo>
                  <a:cubicBezTo>
                    <a:pt x="50" y="1"/>
                    <a:pt x="58" y="5"/>
                    <a:pt x="64" y="11"/>
                  </a:cubicBezTo>
                  <a:cubicBezTo>
                    <a:pt x="70" y="18"/>
                    <a:pt x="73" y="27"/>
                    <a:pt x="73" y="38"/>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506"/>
            <p:cNvSpPr/>
            <p:nvPr/>
          </p:nvSpPr>
          <p:spPr bwMode="auto">
            <a:xfrm>
              <a:off x="3181350" y="3176588"/>
              <a:ext cx="11113" cy="28575"/>
            </a:xfrm>
            <a:custGeom>
              <a:avLst/>
              <a:gdLst>
                <a:gd name="T0" fmla="*/ 10 w 10"/>
                <a:gd name="T1" fmla="*/ 7 h 28"/>
                <a:gd name="T2" fmla="*/ 10 w 10"/>
                <a:gd name="T3" fmla="*/ 21 h 28"/>
                <a:gd name="T4" fmla="*/ 0 w 10"/>
                <a:gd name="T5" fmla="*/ 21 h 28"/>
                <a:gd name="T6" fmla="*/ 0 w 10"/>
                <a:gd name="T7" fmla="*/ 7 h 28"/>
                <a:gd name="T8" fmla="*/ 10 w 10"/>
                <a:gd name="T9" fmla="*/ 7 h 28"/>
              </a:gdLst>
              <a:ahLst/>
              <a:cxnLst>
                <a:cxn ang="0">
                  <a:pos x="T0" y="T1"/>
                </a:cxn>
                <a:cxn ang="0">
                  <a:pos x="T2" y="T3"/>
                </a:cxn>
                <a:cxn ang="0">
                  <a:pos x="T4" y="T5"/>
                </a:cxn>
                <a:cxn ang="0">
                  <a:pos x="T6" y="T7"/>
                </a:cxn>
                <a:cxn ang="0">
                  <a:pos x="T8" y="T9"/>
                </a:cxn>
              </a:cxnLst>
              <a:rect l="0" t="0" r="r" b="b"/>
              <a:pathLst>
                <a:path w="10" h="28">
                  <a:moveTo>
                    <a:pt x="10" y="7"/>
                  </a:moveTo>
                  <a:cubicBezTo>
                    <a:pt x="10" y="12"/>
                    <a:pt x="10" y="16"/>
                    <a:pt x="10" y="21"/>
                  </a:cubicBezTo>
                  <a:cubicBezTo>
                    <a:pt x="10" y="28"/>
                    <a:pt x="0" y="28"/>
                    <a:pt x="0" y="21"/>
                  </a:cubicBezTo>
                  <a:cubicBezTo>
                    <a:pt x="0" y="16"/>
                    <a:pt x="0" y="12"/>
                    <a:pt x="0" y="7"/>
                  </a:cubicBezTo>
                  <a:cubicBezTo>
                    <a:pt x="0" y="0"/>
                    <a:pt x="10" y="0"/>
                    <a:pt x="10" y="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4" name="Text Box 62"/>
          <p:cNvSpPr txBox="1">
            <a:spLocks noChangeArrowheads="1"/>
          </p:cNvSpPr>
          <p:nvPr/>
        </p:nvSpPr>
        <p:spPr bwMode="auto">
          <a:xfrm>
            <a:off x="1362793" y="990599"/>
            <a:ext cx="5188921" cy="1465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eaLnBrk="1" latinLnBrk="1" hangingPunct="1">
              <a:lnSpc>
                <a:spcPct val="120000"/>
              </a:lnSpc>
            </a:pPr>
            <a:r>
              <a:rPr lang="zh-TW" altLang="en-US" sz="2800" b="1" dirty="0" smtClean="0">
                <a:latin typeface="微軟正黑體" panose="020B0604030504040204" pitchFamily="34" charset="-120"/>
                <a:ea typeface="微軟正黑體" panose="020B0604030504040204" pitchFamily="34" charset="-120"/>
              </a:rPr>
              <a:t>開放瀏覽總量管制報表：</a:t>
            </a:r>
            <a:endParaRPr lang="en-US" altLang="zh-TW" sz="2800" b="1" dirty="0">
              <a:latin typeface="微軟正黑體" pitchFamily="34" charset="-120"/>
              <a:ea typeface="微軟正黑體" pitchFamily="34" charset="-120"/>
            </a:endParaRPr>
          </a:p>
          <a:p>
            <a:pPr latinLnBrk="1">
              <a:defRPr/>
            </a:pPr>
            <a:r>
              <a:rPr lang="en-US" altLang="zh-TW" sz="2800" b="1" dirty="0" smtClean="0">
                <a:solidFill>
                  <a:srgbClr val="FF0000"/>
                </a:solidFill>
                <a:latin typeface="微軟正黑體" pitchFamily="34" charset="-120"/>
                <a:ea typeface="微軟正黑體" pitchFamily="34" charset="-120"/>
              </a:rPr>
              <a:t>04/09</a:t>
            </a:r>
            <a:r>
              <a:rPr lang="zh-TW" altLang="en-US" sz="2800" b="1" dirty="0" smtClean="0">
                <a:solidFill>
                  <a:schemeClr val="bg2">
                    <a:lumMod val="10000"/>
                  </a:schemeClr>
                </a:solidFill>
                <a:latin typeface="微軟正黑體" pitchFamily="34" charset="-120"/>
                <a:ea typeface="微軟正黑體" pitchFamily="34" charset="-120"/>
              </a:rPr>
              <a:t>上午</a:t>
            </a:r>
            <a:r>
              <a:rPr lang="en-US" altLang="zh-TW" sz="2800" b="1" dirty="0" smtClean="0">
                <a:solidFill>
                  <a:schemeClr val="bg2">
                    <a:lumMod val="10000"/>
                  </a:schemeClr>
                </a:solidFill>
                <a:latin typeface="微軟正黑體" pitchFamily="34" charset="-120"/>
                <a:ea typeface="微軟正黑體" pitchFamily="34" charset="-120"/>
              </a:rPr>
              <a:t>9:00~</a:t>
            </a:r>
            <a:r>
              <a:rPr lang="en-US" altLang="zh-TW" sz="2800" b="1" dirty="0" smtClean="0">
                <a:solidFill>
                  <a:srgbClr val="FF0000"/>
                </a:solidFill>
                <a:latin typeface="微軟正黑體" pitchFamily="34" charset="-120"/>
                <a:ea typeface="微軟正黑體" pitchFamily="34" charset="-120"/>
              </a:rPr>
              <a:t>04/30</a:t>
            </a:r>
            <a:r>
              <a:rPr lang="zh-TW" altLang="en-US" sz="2800" b="1" dirty="0" smtClean="0">
                <a:solidFill>
                  <a:schemeClr val="bg2">
                    <a:lumMod val="10000"/>
                  </a:schemeClr>
                </a:solidFill>
                <a:latin typeface="微軟正黑體" pitchFamily="34" charset="-120"/>
                <a:ea typeface="微軟正黑體" pitchFamily="34" charset="-120"/>
              </a:rPr>
              <a:t>下午</a:t>
            </a:r>
            <a:r>
              <a:rPr lang="en-US" altLang="zh-TW" sz="2800" b="1" dirty="0">
                <a:solidFill>
                  <a:schemeClr val="bg2">
                    <a:lumMod val="10000"/>
                  </a:schemeClr>
                </a:solidFill>
                <a:latin typeface="微軟正黑體" pitchFamily="34" charset="-120"/>
                <a:ea typeface="微軟正黑體" pitchFamily="34" charset="-120"/>
              </a:rPr>
              <a:t>5:00</a:t>
            </a:r>
          </a:p>
          <a:p>
            <a:pPr algn="ctr" eaLnBrk="1" latinLnBrk="1" hangingPunct="1">
              <a:lnSpc>
                <a:spcPct val="120000"/>
              </a:lnSpc>
            </a:pPr>
            <a:endParaRPr lang="en-US" altLang="ko-KR" sz="2800" b="1" dirty="0">
              <a:solidFill>
                <a:srgbClr val="FF0000"/>
              </a:solidFill>
              <a:latin typeface="微軟正黑體" panose="020B0604030504040204" pitchFamily="34" charset="-120"/>
              <a:ea typeface="微軟正黑體" panose="020B0604030504040204" pitchFamily="34" charset="-120"/>
            </a:endParaRPr>
          </a:p>
        </p:txBody>
      </p:sp>
      <p:graphicFrame>
        <p:nvGraphicFramePr>
          <p:cNvPr id="15" name="表格 14"/>
          <p:cNvGraphicFramePr>
            <a:graphicFrameLocks noGrp="1"/>
          </p:cNvGraphicFramePr>
          <p:nvPr>
            <p:extLst>
              <p:ext uri="{D42A27DB-BD31-4B8C-83A1-F6EECF244321}">
                <p14:modId xmlns:p14="http://schemas.microsoft.com/office/powerpoint/2010/main" val="3560205222"/>
              </p:ext>
            </p:extLst>
          </p:nvPr>
        </p:nvGraphicFramePr>
        <p:xfrm>
          <a:off x="3739199" y="2740105"/>
          <a:ext cx="4194176" cy="3389314"/>
        </p:xfrm>
        <a:graphic>
          <a:graphicData uri="http://schemas.openxmlformats.org/drawingml/2006/table">
            <a:tbl>
              <a:tblPr firstRow="1" bandRow="1">
                <a:tableStyleId>{5940675A-B579-460E-94D1-54222C63F5DA}</a:tableStyleId>
              </a:tblPr>
              <a:tblGrid>
                <a:gridCol w="599168">
                  <a:extLst>
                    <a:ext uri="{9D8B030D-6E8A-4147-A177-3AD203B41FA5}">
                      <a16:colId xmlns:a16="http://schemas.microsoft.com/office/drawing/2014/main" xmlns="" val="20000"/>
                    </a:ext>
                  </a:extLst>
                </a:gridCol>
                <a:gridCol w="599168">
                  <a:extLst>
                    <a:ext uri="{9D8B030D-6E8A-4147-A177-3AD203B41FA5}">
                      <a16:colId xmlns:a16="http://schemas.microsoft.com/office/drawing/2014/main" xmlns="" val="20001"/>
                    </a:ext>
                  </a:extLst>
                </a:gridCol>
                <a:gridCol w="599168">
                  <a:extLst>
                    <a:ext uri="{9D8B030D-6E8A-4147-A177-3AD203B41FA5}">
                      <a16:colId xmlns:a16="http://schemas.microsoft.com/office/drawing/2014/main" xmlns="" val="20002"/>
                    </a:ext>
                  </a:extLst>
                </a:gridCol>
                <a:gridCol w="599168">
                  <a:extLst>
                    <a:ext uri="{9D8B030D-6E8A-4147-A177-3AD203B41FA5}">
                      <a16:colId xmlns:a16="http://schemas.microsoft.com/office/drawing/2014/main" xmlns="" val="20003"/>
                    </a:ext>
                  </a:extLst>
                </a:gridCol>
                <a:gridCol w="599168">
                  <a:extLst>
                    <a:ext uri="{9D8B030D-6E8A-4147-A177-3AD203B41FA5}">
                      <a16:colId xmlns:a16="http://schemas.microsoft.com/office/drawing/2014/main" xmlns="" val="20004"/>
                    </a:ext>
                  </a:extLst>
                </a:gridCol>
                <a:gridCol w="599168">
                  <a:extLst>
                    <a:ext uri="{9D8B030D-6E8A-4147-A177-3AD203B41FA5}">
                      <a16:colId xmlns:a16="http://schemas.microsoft.com/office/drawing/2014/main" xmlns="" val="20005"/>
                    </a:ext>
                  </a:extLst>
                </a:gridCol>
                <a:gridCol w="599168">
                  <a:extLst>
                    <a:ext uri="{9D8B030D-6E8A-4147-A177-3AD203B41FA5}">
                      <a16:colId xmlns:a16="http://schemas.microsoft.com/office/drawing/2014/main" xmlns="" val="20006"/>
                    </a:ext>
                  </a:extLst>
                </a:gridCol>
              </a:tblGrid>
              <a:tr h="548858">
                <a:tc gridSpan="7">
                  <a:txBody>
                    <a:bodyPr/>
                    <a:lstStyle/>
                    <a:p>
                      <a:pPr algn="ctr"/>
                      <a:r>
                        <a:rPr lang="en-US" altLang="zh-TW" sz="2400" b="0" dirty="0" smtClean="0">
                          <a:latin typeface="微軟正黑體" pitchFamily="34" charset="-120"/>
                          <a:ea typeface="微軟正黑體" pitchFamily="34" charset="-120"/>
                        </a:rPr>
                        <a:t>4</a:t>
                      </a:r>
                      <a:r>
                        <a:rPr lang="zh-TW" altLang="en-US" sz="2400" b="0" dirty="0" smtClean="0">
                          <a:latin typeface="微軟正黑體" pitchFamily="34" charset="-120"/>
                          <a:ea typeface="微軟正黑體" pitchFamily="34" charset="-120"/>
                        </a:rPr>
                        <a:t>月份</a:t>
                      </a:r>
                      <a:endParaRPr lang="zh-TW" altLang="en-US" sz="2400" b="0" dirty="0">
                        <a:solidFill>
                          <a:srgbClr val="800040"/>
                        </a:solidFill>
                        <a:latin typeface="微軟正黑體" pitchFamily="34" charset="-120"/>
                        <a:ea typeface="微軟正黑體" pitchFamily="34" charset="-120"/>
                      </a:endParaRPr>
                    </a:p>
                  </a:txBody>
                  <a:tcPr marL="0" marR="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dirty="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extLst>
                  <a:ext uri="{0D108BD9-81ED-4DB2-BD59-A6C34878D82A}">
                    <a16:rowId xmlns:a16="http://schemas.microsoft.com/office/drawing/2014/main" xmlns="" val="10000"/>
                  </a:ext>
                </a:extLst>
              </a:tr>
              <a:tr h="503121">
                <a:tc>
                  <a:txBody>
                    <a:bodyPr/>
                    <a:lstStyle/>
                    <a:p>
                      <a:pPr algn="ctr"/>
                      <a:r>
                        <a:rPr lang="zh-TW" altLang="en-US" sz="2400" b="0" dirty="0" smtClean="0">
                          <a:latin typeface="微軟正黑體" pitchFamily="34" charset="-120"/>
                          <a:ea typeface="微軟正黑體" pitchFamily="34" charset="-120"/>
                        </a:rPr>
                        <a:t>日</a:t>
                      </a:r>
                      <a:endParaRPr lang="zh-TW" altLang="en-US" sz="2400" b="0" dirty="0">
                        <a:latin typeface="微軟正黑體" pitchFamily="34" charset="-120"/>
                        <a:ea typeface="微軟正黑體" pitchFamily="34" charset="-120"/>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altLang="en-US" sz="2400" b="0" dirty="0" smtClean="0">
                          <a:latin typeface="微軟正黑體" pitchFamily="34" charset="-120"/>
                          <a:ea typeface="微軟正黑體" pitchFamily="34" charset="-120"/>
                        </a:rPr>
                        <a:t>一</a:t>
                      </a:r>
                      <a:endParaRPr lang="zh-TW" altLang="en-US" sz="2400" b="0" dirty="0">
                        <a:latin typeface="微軟正黑體" pitchFamily="34" charset="-120"/>
                        <a:ea typeface="微軟正黑體" pitchFamily="34" charset="-12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二</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三</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四</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五</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六</a:t>
                      </a: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1"/>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4</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2"/>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8</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bg1"/>
                          </a:solidFill>
                          <a:latin typeface="微軟正黑體" pitchFamily="34" charset="-120"/>
                          <a:ea typeface="微軟正黑體" pitchFamily="34" charset="-120"/>
                          <a:cs typeface="+mn-cs"/>
                        </a:rPr>
                        <a:t>9</a:t>
                      </a:r>
                      <a:endParaRPr lang="zh-TW" altLang="en-US" sz="2400" b="0" kern="1200" dirty="0">
                        <a:solidFill>
                          <a:schemeClr val="bg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11</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14</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0003"/>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15</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18</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0004"/>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24</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25</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28</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0005"/>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bg1"/>
                          </a:solidFill>
                          <a:latin typeface="微軟正黑體" pitchFamily="34" charset="-120"/>
                          <a:ea typeface="微軟正黑體" pitchFamily="34" charset="-120"/>
                          <a:cs typeface="+mn-cs"/>
                        </a:rPr>
                        <a:t>30</a:t>
                      </a:r>
                      <a:endParaRPr lang="zh-TW" altLang="en-US" sz="2400" b="0" kern="1200" dirty="0">
                        <a:solidFill>
                          <a:schemeClr val="bg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6"/>
                  </a:ext>
                </a:extLst>
              </a:tr>
            </a:tbl>
          </a:graphicData>
        </a:graphic>
      </p:graphicFrame>
      <p:grpSp>
        <p:nvGrpSpPr>
          <p:cNvPr id="16" name="组合 38"/>
          <p:cNvGrpSpPr/>
          <p:nvPr/>
        </p:nvGrpSpPr>
        <p:grpSpPr>
          <a:xfrm>
            <a:off x="1166067" y="1714875"/>
            <a:ext cx="10591414" cy="1037669"/>
            <a:chOff x="1216025" y="2955926"/>
            <a:chExt cx="1971675" cy="215900"/>
          </a:xfrm>
        </p:grpSpPr>
        <p:sp>
          <p:nvSpPr>
            <p:cNvPr id="17" name="Line 502"/>
            <p:cNvSpPr>
              <a:spLocks noChangeShapeType="1"/>
            </p:cNvSpPr>
            <p:nvPr/>
          </p:nvSpPr>
          <p:spPr bwMode="auto">
            <a:xfrm>
              <a:off x="3187700" y="3074988"/>
              <a:ext cx="0" cy="96838"/>
            </a:xfrm>
            <a:prstGeom prst="line">
              <a:avLst/>
            </a:prstGeom>
            <a:noFill/>
            <a:ln w="38100" cap="flat">
              <a:solidFill>
                <a:srgbClr val="3E3A3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 name="Freeform 503"/>
            <p:cNvSpPr/>
            <p:nvPr/>
          </p:nvSpPr>
          <p:spPr bwMode="auto">
            <a:xfrm>
              <a:off x="1216025" y="2955926"/>
              <a:ext cx="1971675" cy="119063"/>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3810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sp>
        <p:nvSpPr>
          <p:cNvPr id="5" name="投影片編號版面配置區 4"/>
          <p:cNvSpPr>
            <a:spLocks noGrp="1"/>
          </p:cNvSpPr>
          <p:nvPr>
            <p:ph type="sldNum" sz="quarter" idx="4"/>
          </p:nvPr>
        </p:nvSpPr>
        <p:spPr/>
        <p:txBody>
          <a:bodyPr/>
          <a:lstStyle/>
          <a:p>
            <a:fld id="{BA36ACD9-F410-4E0C-AA39-2C3CA9F8E6F8}" type="slidenum">
              <a:rPr lang="zh-TW" altLang="en-US" smtClean="0"/>
              <a:t>7</a:t>
            </a:fld>
            <a:endParaRPr lang="zh-TW" altLang="en-US" dirty="0"/>
          </a:p>
        </p:txBody>
      </p:sp>
    </p:spTree>
    <p:extLst>
      <p:ext uri="{BB962C8B-B14F-4D97-AF65-F5344CB8AC3E}">
        <p14:creationId xmlns:p14="http://schemas.microsoft.com/office/powerpoint/2010/main" val="128910010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8457814"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smtClean="0">
                <a:solidFill>
                  <a:schemeClr val="accent6">
                    <a:lumMod val="50000"/>
                  </a:schemeClr>
                </a:solidFill>
              </a:rPr>
              <a:t>作業時程</a:t>
            </a:r>
            <a:r>
              <a:rPr lang="en-US" altLang="zh-TW" sz="4400" dirty="0" smtClean="0">
                <a:solidFill>
                  <a:schemeClr val="accent6">
                    <a:lumMod val="50000"/>
                  </a:schemeClr>
                </a:solidFill>
              </a:rPr>
              <a:t>-</a:t>
            </a:r>
            <a:r>
              <a:rPr lang="zh-TW" altLang="en-US" sz="4400" dirty="0" smtClean="0">
                <a:solidFill>
                  <a:schemeClr val="accent6">
                    <a:lumMod val="50000"/>
                  </a:schemeClr>
                </a:solidFill>
              </a:rPr>
              <a:t>資料修正作業時程</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3</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grpSp>
        <p:nvGrpSpPr>
          <p:cNvPr id="9" name="组合 39"/>
          <p:cNvGrpSpPr/>
          <p:nvPr/>
        </p:nvGrpSpPr>
        <p:grpSpPr>
          <a:xfrm>
            <a:off x="11615620" y="2740105"/>
            <a:ext cx="283722" cy="443004"/>
            <a:chOff x="3141663" y="3136901"/>
            <a:chExt cx="90488" cy="141288"/>
          </a:xfrm>
        </p:grpSpPr>
        <p:sp>
          <p:nvSpPr>
            <p:cNvPr id="10" name="Freeform 504"/>
            <p:cNvSpPr/>
            <p:nvPr/>
          </p:nvSpPr>
          <p:spPr bwMode="auto">
            <a:xfrm>
              <a:off x="3141663" y="3136901"/>
              <a:ext cx="90488" cy="141288"/>
            </a:xfrm>
            <a:custGeom>
              <a:avLst/>
              <a:gdLst>
                <a:gd name="T0" fmla="*/ 86 w 86"/>
                <a:gd name="T1" fmla="*/ 46 h 134"/>
                <a:gd name="T2" fmla="*/ 86 w 86"/>
                <a:gd name="T3" fmla="*/ 69 h 134"/>
                <a:gd name="T4" fmla="*/ 86 w 86"/>
                <a:gd name="T5" fmla="*/ 92 h 134"/>
                <a:gd name="T6" fmla="*/ 43 w 86"/>
                <a:gd name="T7" fmla="*/ 134 h 134"/>
                <a:gd name="T8" fmla="*/ 0 w 86"/>
                <a:gd name="T9" fmla="*/ 92 h 134"/>
                <a:gd name="T10" fmla="*/ 0 w 86"/>
                <a:gd name="T11" fmla="*/ 69 h 134"/>
                <a:gd name="T12" fmla="*/ 0 w 86"/>
                <a:gd name="T13" fmla="*/ 46 h 134"/>
                <a:gd name="T14" fmla="*/ 12 w 86"/>
                <a:gd name="T15" fmla="*/ 13 h 134"/>
                <a:gd name="T16" fmla="*/ 43 w 86"/>
                <a:gd name="T17" fmla="*/ 0 h 134"/>
                <a:gd name="T18" fmla="*/ 74 w 86"/>
                <a:gd name="T19" fmla="*/ 13 h 134"/>
                <a:gd name="T20" fmla="*/ 86 w 86"/>
                <a:gd name="T21" fmla="*/ 4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134">
                  <a:moveTo>
                    <a:pt x="86" y="46"/>
                  </a:moveTo>
                  <a:cubicBezTo>
                    <a:pt x="86" y="53"/>
                    <a:pt x="86" y="61"/>
                    <a:pt x="86" y="69"/>
                  </a:cubicBezTo>
                  <a:cubicBezTo>
                    <a:pt x="86" y="76"/>
                    <a:pt x="86" y="84"/>
                    <a:pt x="86" y="92"/>
                  </a:cubicBezTo>
                  <a:cubicBezTo>
                    <a:pt x="86" y="121"/>
                    <a:pt x="64" y="134"/>
                    <a:pt x="43" y="134"/>
                  </a:cubicBezTo>
                  <a:cubicBezTo>
                    <a:pt x="22" y="134"/>
                    <a:pt x="0" y="121"/>
                    <a:pt x="0" y="92"/>
                  </a:cubicBezTo>
                  <a:cubicBezTo>
                    <a:pt x="0" y="84"/>
                    <a:pt x="0" y="76"/>
                    <a:pt x="0" y="69"/>
                  </a:cubicBezTo>
                  <a:cubicBezTo>
                    <a:pt x="0" y="61"/>
                    <a:pt x="0" y="53"/>
                    <a:pt x="0" y="46"/>
                  </a:cubicBezTo>
                  <a:cubicBezTo>
                    <a:pt x="0" y="33"/>
                    <a:pt x="5" y="21"/>
                    <a:pt x="12" y="13"/>
                  </a:cubicBezTo>
                  <a:cubicBezTo>
                    <a:pt x="20" y="5"/>
                    <a:pt x="31" y="0"/>
                    <a:pt x="43" y="0"/>
                  </a:cubicBezTo>
                  <a:cubicBezTo>
                    <a:pt x="55" y="0"/>
                    <a:pt x="66" y="5"/>
                    <a:pt x="74" y="13"/>
                  </a:cubicBezTo>
                  <a:cubicBezTo>
                    <a:pt x="81" y="21"/>
                    <a:pt x="86" y="33"/>
                    <a:pt x="86" y="4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505"/>
            <p:cNvSpPr/>
            <p:nvPr/>
          </p:nvSpPr>
          <p:spPr bwMode="auto">
            <a:xfrm>
              <a:off x="3148013" y="3144840"/>
              <a:ext cx="77788" cy="127000"/>
            </a:xfrm>
            <a:custGeom>
              <a:avLst/>
              <a:gdLst>
                <a:gd name="T0" fmla="*/ 73 w 73"/>
                <a:gd name="T1" fmla="*/ 38 h 121"/>
                <a:gd name="T2" fmla="*/ 73 w 73"/>
                <a:gd name="T3" fmla="*/ 61 h 121"/>
                <a:gd name="T4" fmla="*/ 73 w 73"/>
                <a:gd name="T5" fmla="*/ 84 h 121"/>
                <a:gd name="T6" fmla="*/ 37 w 73"/>
                <a:gd name="T7" fmla="*/ 121 h 121"/>
                <a:gd name="T8" fmla="*/ 0 w 73"/>
                <a:gd name="T9" fmla="*/ 84 h 121"/>
                <a:gd name="T10" fmla="*/ 0 w 73"/>
                <a:gd name="T11" fmla="*/ 61 h 121"/>
                <a:gd name="T12" fmla="*/ 0 w 73"/>
                <a:gd name="T13" fmla="*/ 38 h 121"/>
                <a:gd name="T14" fmla="*/ 10 w 73"/>
                <a:gd name="T15" fmla="*/ 11 h 121"/>
                <a:gd name="T16" fmla="*/ 32 w 73"/>
                <a:gd name="T17" fmla="*/ 0 h 121"/>
                <a:gd name="T18" fmla="*/ 35 w 73"/>
                <a:gd name="T19" fmla="*/ 3 h 121"/>
                <a:gd name="T20" fmla="*/ 35 w 73"/>
                <a:gd name="T21" fmla="*/ 23 h 121"/>
                <a:gd name="T22" fmla="*/ 31 w 73"/>
                <a:gd name="T23" fmla="*/ 31 h 121"/>
                <a:gd name="T24" fmla="*/ 28 w 73"/>
                <a:gd name="T25" fmla="*/ 37 h 121"/>
                <a:gd name="T26" fmla="*/ 28 w 73"/>
                <a:gd name="T27" fmla="*/ 51 h 121"/>
                <a:gd name="T28" fmla="*/ 45 w 73"/>
                <a:gd name="T29" fmla="*/ 51 h 121"/>
                <a:gd name="T30" fmla="*/ 45 w 73"/>
                <a:gd name="T31" fmla="*/ 37 h 121"/>
                <a:gd name="T32" fmla="*/ 42 w 73"/>
                <a:gd name="T33" fmla="*/ 30 h 121"/>
                <a:gd name="T34" fmla="*/ 39 w 73"/>
                <a:gd name="T35" fmla="*/ 24 h 121"/>
                <a:gd name="T36" fmla="*/ 39 w 73"/>
                <a:gd name="T37" fmla="*/ 4 h 121"/>
                <a:gd name="T38" fmla="*/ 42 w 73"/>
                <a:gd name="T39" fmla="*/ 0 h 121"/>
                <a:gd name="T40" fmla="*/ 64 w 73"/>
                <a:gd name="T41" fmla="*/ 11 h 121"/>
                <a:gd name="T42" fmla="*/ 73 w 73"/>
                <a:gd name="T43" fmla="*/ 3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3" h="121">
                  <a:moveTo>
                    <a:pt x="73" y="38"/>
                  </a:moveTo>
                  <a:cubicBezTo>
                    <a:pt x="73" y="46"/>
                    <a:pt x="73" y="54"/>
                    <a:pt x="73" y="61"/>
                  </a:cubicBezTo>
                  <a:cubicBezTo>
                    <a:pt x="73" y="69"/>
                    <a:pt x="73" y="77"/>
                    <a:pt x="73" y="84"/>
                  </a:cubicBezTo>
                  <a:cubicBezTo>
                    <a:pt x="73" y="109"/>
                    <a:pt x="55" y="121"/>
                    <a:pt x="37" y="121"/>
                  </a:cubicBezTo>
                  <a:cubicBezTo>
                    <a:pt x="19" y="121"/>
                    <a:pt x="0" y="109"/>
                    <a:pt x="0" y="84"/>
                  </a:cubicBezTo>
                  <a:cubicBezTo>
                    <a:pt x="0" y="77"/>
                    <a:pt x="0" y="69"/>
                    <a:pt x="0" y="61"/>
                  </a:cubicBezTo>
                  <a:cubicBezTo>
                    <a:pt x="0" y="54"/>
                    <a:pt x="0" y="46"/>
                    <a:pt x="0" y="38"/>
                  </a:cubicBezTo>
                  <a:cubicBezTo>
                    <a:pt x="0" y="27"/>
                    <a:pt x="4" y="18"/>
                    <a:pt x="10" y="11"/>
                  </a:cubicBezTo>
                  <a:cubicBezTo>
                    <a:pt x="16" y="5"/>
                    <a:pt x="23" y="1"/>
                    <a:pt x="32" y="0"/>
                  </a:cubicBezTo>
                  <a:cubicBezTo>
                    <a:pt x="35" y="0"/>
                    <a:pt x="35" y="0"/>
                    <a:pt x="35" y="3"/>
                  </a:cubicBezTo>
                  <a:cubicBezTo>
                    <a:pt x="35" y="10"/>
                    <a:pt x="35" y="17"/>
                    <a:pt x="35" y="23"/>
                  </a:cubicBezTo>
                  <a:cubicBezTo>
                    <a:pt x="35" y="27"/>
                    <a:pt x="35" y="28"/>
                    <a:pt x="31" y="31"/>
                  </a:cubicBezTo>
                  <a:cubicBezTo>
                    <a:pt x="29" y="32"/>
                    <a:pt x="28" y="35"/>
                    <a:pt x="28" y="37"/>
                  </a:cubicBezTo>
                  <a:cubicBezTo>
                    <a:pt x="28" y="42"/>
                    <a:pt x="28" y="46"/>
                    <a:pt x="28" y="51"/>
                  </a:cubicBezTo>
                  <a:cubicBezTo>
                    <a:pt x="28" y="63"/>
                    <a:pt x="45" y="63"/>
                    <a:pt x="45" y="51"/>
                  </a:cubicBezTo>
                  <a:cubicBezTo>
                    <a:pt x="45" y="46"/>
                    <a:pt x="45" y="42"/>
                    <a:pt x="45" y="37"/>
                  </a:cubicBezTo>
                  <a:cubicBezTo>
                    <a:pt x="45" y="34"/>
                    <a:pt x="44" y="32"/>
                    <a:pt x="42" y="30"/>
                  </a:cubicBezTo>
                  <a:cubicBezTo>
                    <a:pt x="39" y="28"/>
                    <a:pt x="39" y="27"/>
                    <a:pt x="39" y="24"/>
                  </a:cubicBezTo>
                  <a:cubicBezTo>
                    <a:pt x="39" y="17"/>
                    <a:pt x="39" y="10"/>
                    <a:pt x="39" y="4"/>
                  </a:cubicBezTo>
                  <a:cubicBezTo>
                    <a:pt x="39" y="0"/>
                    <a:pt x="39" y="0"/>
                    <a:pt x="42" y="0"/>
                  </a:cubicBezTo>
                  <a:cubicBezTo>
                    <a:pt x="50" y="1"/>
                    <a:pt x="58" y="5"/>
                    <a:pt x="64" y="11"/>
                  </a:cubicBezTo>
                  <a:cubicBezTo>
                    <a:pt x="70" y="18"/>
                    <a:pt x="73" y="27"/>
                    <a:pt x="73" y="38"/>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506"/>
            <p:cNvSpPr/>
            <p:nvPr/>
          </p:nvSpPr>
          <p:spPr bwMode="auto">
            <a:xfrm>
              <a:off x="3181350" y="3176588"/>
              <a:ext cx="11113" cy="28575"/>
            </a:xfrm>
            <a:custGeom>
              <a:avLst/>
              <a:gdLst>
                <a:gd name="T0" fmla="*/ 10 w 10"/>
                <a:gd name="T1" fmla="*/ 7 h 28"/>
                <a:gd name="T2" fmla="*/ 10 w 10"/>
                <a:gd name="T3" fmla="*/ 21 h 28"/>
                <a:gd name="T4" fmla="*/ 0 w 10"/>
                <a:gd name="T5" fmla="*/ 21 h 28"/>
                <a:gd name="T6" fmla="*/ 0 w 10"/>
                <a:gd name="T7" fmla="*/ 7 h 28"/>
                <a:gd name="T8" fmla="*/ 10 w 10"/>
                <a:gd name="T9" fmla="*/ 7 h 28"/>
              </a:gdLst>
              <a:ahLst/>
              <a:cxnLst>
                <a:cxn ang="0">
                  <a:pos x="T0" y="T1"/>
                </a:cxn>
                <a:cxn ang="0">
                  <a:pos x="T2" y="T3"/>
                </a:cxn>
                <a:cxn ang="0">
                  <a:pos x="T4" y="T5"/>
                </a:cxn>
                <a:cxn ang="0">
                  <a:pos x="T6" y="T7"/>
                </a:cxn>
                <a:cxn ang="0">
                  <a:pos x="T8" y="T9"/>
                </a:cxn>
              </a:cxnLst>
              <a:rect l="0" t="0" r="r" b="b"/>
              <a:pathLst>
                <a:path w="10" h="28">
                  <a:moveTo>
                    <a:pt x="10" y="7"/>
                  </a:moveTo>
                  <a:cubicBezTo>
                    <a:pt x="10" y="12"/>
                    <a:pt x="10" y="16"/>
                    <a:pt x="10" y="21"/>
                  </a:cubicBezTo>
                  <a:cubicBezTo>
                    <a:pt x="10" y="28"/>
                    <a:pt x="0" y="28"/>
                    <a:pt x="0" y="21"/>
                  </a:cubicBezTo>
                  <a:cubicBezTo>
                    <a:pt x="0" y="16"/>
                    <a:pt x="0" y="12"/>
                    <a:pt x="0" y="7"/>
                  </a:cubicBezTo>
                  <a:cubicBezTo>
                    <a:pt x="0" y="0"/>
                    <a:pt x="10" y="0"/>
                    <a:pt x="10" y="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4" name="Text Box 62"/>
          <p:cNvSpPr txBox="1">
            <a:spLocks noChangeArrowheads="1"/>
          </p:cNvSpPr>
          <p:nvPr/>
        </p:nvSpPr>
        <p:spPr bwMode="auto">
          <a:xfrm>
            <a:off x="1362793" y="990599"/>
            <a:ext cx="6676508" cy="1465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eaLnBrk="1" latinLnBrk="1" hangingPunct="1">
              <a:lnSpc>
                <a:spcPct val="120000"/>
              </a:lnSpc>
            </a:pPr>
            <a:r>
              <a:rPr lang="zh-TW" altLang="en-US" sz="2800" b="1" dirty="0" smtClean="0">
                <a:latin typeface="微軟正黑體" panose="020B0604030504040204" pitchFamily="34" charset="-120"/>
                <a:ea typeface="微軟正黑體" panose="020B0604030504040204" pitchFamily="34" charset="-120"/>
              </a:rPr>
              <a:t>開放學校申請修正「當期及歷史資料」：</a:t>
            </a:r>
            <a:endParaRPr lang="en-US" altLang="zh-TW" sz="2800" b="1" dirty="0">
              <a:latin typeface="微軟正黑體" pitchFamily="34" charset="-120"/>
              <a:ea typeface="微軟正黑體" pitchFamily="34" charset="-120"/>
            </a:endParaRPr>
          </a:p>
          <a:p>
            <a:pPr latinLnBrk="1">
              <a:defRPr/>
            </a:pPr>
            <a:r>
              <a:rPr lang="en-US" altLang="zh-TW" sz="2800" b="1" dirty="0" smtClean="0">
                <a:solidFill>
                  <a:srgbClr val="FF0000"/>
                </a:solidFill>
                <a:latin typeface="微軟正黑體" pitchFamily="34" charset="-120"/>
                <a:ea typeface="微軟正黑體" pitchFamily="34" charset="-120"/>
              </a:rPr>
              <a:t>05/07</a:t>
            </a:r>
            <a:r>
              <a:rPr lang="zh-TW" altLang="en-US" sz="2800" b="1" dirty="0" smtClean="0">
                <a:solidFill>
                  <a:schemeClr val="bg2">
                    <a:lumMod val="10000"/>
                  </a:schemeClr>
                </a:solidFill>
                <a:latin typeface="微軟正黑體" pitchFamily="34" charset="-120"/>
                <a:ea typeface="微軟正黑體" pitchFamily="34" charset="-120"/>
              </a:rPr>
              <a:t>上午</a:t>
            </a:r>
            <a:r>
              <a:rPr lang="en-US" altLang="zh-TW" sz="2800" b="1" dirty="0" smtClean="0">
                <a:solidFill>
                  <a:schemeClr val="bg2">
                    <a:lumMod val="10000"/>
                  </a:schemeClr>
                </a:solidFill>
                <a:latin typeface="微軟正黑體" pitchFamily="34" charset="-120"/>
                <a:ea typeface="微軟正黑體" pitchFamily="34" charset="-120"/>
              </a:rPr>
              <a:t>9:00~</a:t>
            </a:r>
            <a:r>
              <a:rPr lang="en-US" altLang="zh-TW" sz="2800" b="1" dirty="0" smtClean="0">
                <a:solidFill>
                  <a:srgbClr val="FF0000"/>
                </a:solidFill>
                <a:latin typeface="微軟正黑體" pitchFamily="34" charset="-120"/>
                <a:ea typeface="微軟正黑體" pitchFamily="34" charset="-120"/>
              </a:rPr>
              <a:t>05/11</a:t>
            </a:r>
            <a:r>
              <a:rPr lang="zh-TW" altLang="en-US" sz="2800" b="1" dirty="0" smtClean="0">
                <a:solidFill>
                  <a:schemeClr val="bg2">
                    <a:lumMod val="10000"/>
                  </a:schemeClr>
                </a:solidFill>
                <a:latin typeface="微軟正黑體" pitchFamily="34" charset="-120"/>
                <a:ea typeface="微軟正黑體" pitchFamily="34" charset="-120"/>
              </a:rPr>
              <a:t>下午</a:t>
            </a:r>
            <a:r>
              <a:rPr lang="en-US" altLang="zh-TW" sz="2800" b="1" dirty="0">
                <a:solidFill>
                  <a:schemeClr val="bg2">
                    <a:lumMod val="10000"/>
                  </a:schemeClr>
                </a:solidFill>
                <a:latin typeface="微軟正黑體" pitchFamily="34" charset="-120"/>
                <a:ea typeface="微軟正黑體" pitchFamily="34" charset="-120"/>
              </a:rPr>
              <a:t>5:00</a:t>
            </a:r>
          </a:p>
          <a:p>
            <a:pPr algn="ctr" eaLnBrk="1" latinLnBrk="1" hangingPunct="1">
              <a:lnSpc>
                <a:spcPct val="120000"/>
              </a:lnSpc>
            </a:pPr>
            <a:endParaRPr lang="en-US" altLang="ko-KR" sz="2800" b="1" dirty="0">
              <a:solidFill>
                <a:srgbClr val="FF0000"/>
              </a:solidFill>
              <a:latin typeface="微軟正黑體" panose="020B0604030504040204" pitchFamily="34" charset="-120"/>
              <a:ea typeface="微軟正黑體" panose="020B0604030504040204" pitchFamily="34" charset="-120"/>
            </a:endParaRPr>
          </a:p>
        </p:txBody>
      </p:sp>
      <p:grpSp>
        <p:nvGrpSpPr>
          <p:cNvPr id="15" name="组合 38"/>
          <p:cNvGrpSpPr/>
          <p:nvPr/>
        </p:nvGrpSpPr>
        <p:grpSpPr>
          <a:xfrm>
            <a:off x="1166067" y="1714875"/>
            <a:ext cx="10591414" cy="1037669"/>
            <a:chOff x="1216025" y="2955926"/>
            <a:chExt cx="1971675" cy="215900"/>
          </a:xfrm>
        </p:grpSpPr>
        <p:sp>
          <p:nvSpPr>
            <p:cNvPr id="18" name="Line 502"/>
            <p:cNvSpPr>
              <a:spLocks noChangeShapeType="1"/>
            </p:cNvSpPr>
            <p:nvPr/>
          </p:nvSpPr>
          <p:spPr bwMode="auto">
            <a:xfrm>
              <a:off x="3187700" y="3074988"/>
              <a:ext cx="0" cy="96838"/>
            </a:xfrm>
            <a:prstGeom prst="line">
              <a:avLst/>
            </a:prstGeom>
            <a:noFill/>
            <a:ln w="38100" cap="flat">
              <a:solidFill>
                <a:srgbClr val="3E3A3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9" name="Freeform 503"/>
            <p:cNvSpPr/>
            <p:nvPr/>
          </p:nvSpPr>
          <p:spPr bwMode="auto">
            <a:xfrm>
              <a:off x="1216025" y="2955926"/>
              <a:ext cx="1971675" cy="119063"/>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3810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sp>
        <p:nvSpPr>
          <p:cNvPr id="5" name="投影片編號版面配置區 4"/>
          <p:cNvSpPr>
            <a:spLocks noGrp="1"/>
          </p:cNvSpPr>
          <p:nvPr>
            <p:ph type="sldNum" sz="quarter" idx="4"/>
          </p:nvPr>
        </p:nvSpPr>
        <p:spPr/>
        <p:txBody>
          <a:bodyPr/>
          <a:lstStyle/>
          <a:p>
            <a:fld id="{BA36ACD9-F410-4E0C-AA39-2C3CA9F8E6F8}" type="slidenum">
              <a:rPr lang="zh-TW" altLang="en-US" smtClean="0"/>
              <a:t>8</a:t>
            </a:fld>
            <a:endParaRPr lang="zh-TW" altLang="en-US" dirty="0"/>
          </a:p>
        </p:txBody>
      </p:sp>
      <p:graphicFrame>
        <p:nvGraphicFramePr>
          <p:cNvPr id="17" name="表格 16"/>
          <p:cNvGraphicFramePr>
            <a:graphicFrameLocks noGrp="1"/>
          </p:cNvGraphicFramePr>
          <p:nvPr>
            <p:extLst>
              <p:ext uri="{D42A27DB-BD31-4B8C-83A1-F6EECF244321}">
                <p14:modId xmlns:p14="http://schemas.microsoft.com/office/powerpoint/2010/main" val="3682069115"/>
              </p:ext>
            </p:extLst>
          </p:nvPr>
        </p:nvGraphicFramePr>
        <p:xfrm>
          <a:off x="3970837" y="2752544"/>
          <a:ext cx="4194176" cy="3389314"/>
        </p:xfrm>
        <a:graphic>
          <a:graphicData uri="http://schemas.openxmlformats.org/drawingml/2006/table">
            <a:tbl>
              <a:tblPr firstRow="1" bandRow="1">
                <a:tableStyleId>{5940675A-B579-460E-94D1-54222C63F5DA}</a:tableStyleId>
              </a:tblPr>
              <a:tblGrid>
                <a:gridCol w="599168">
                  <a:extLst>
                    <a:ext uri="{9D8B030D-6E8A-4147-A177-3AD203B41FA5}">
                      <a16:colId xmlns:a16="http://schemas.microsoft.com/office/drawing/2014/main" xmlns="" val="20000"/>
                    </a:ext>
                  </a:extLst>
                </a:gridCol>
                <a:gridCol w="599168">
                  <a:extLst>
                    <a:ext uri="{9D8B030D-6E8A-4147-A177-3AD203B41FA5}">
                      <a16:colId xmlns:a16="http://schemas.microsoft.com/office/drawing/2014/main" xmlns="" val="20001"/>
                    </a:ext>
                  </a:extLst>
                </a:gridCol>
                <a:gridCol w="599168">
                  <a:extLst>
                    <a:ext uri="{9D8B030D-6E8A-4147-A177-3AD203B41FA5}">
                      <a16:colId xmlns:a16="http://schemas.microsoft.com/office/drawing/2014/main" xmlns="" val="20002"/>
                    </a:ext>
                  </a:extLst>
                </a:gridCol>
                <a:gridCol w="599168">
                  <a:extLst>
                    <a:ext uri="{9D8B030D-6E8A-4147-A177-3AD203B41FA5}">
                      <a16:colId xmlns:a16="http://schemas.microsoft.com/office/drawing/2014/main" xmlns="" val="20003"/>
                    </a:ext>
                  </a:extLst>
                </a:gridCol>
                <a:gridCol w="599168">
                  <a:extLst>
                    <a:ext uri="{9D8B030D-6E8A-4147-A177-3AD203B41FA5}">
                      <a16:colId xmlns:a16="http://schemas.microsoft.com/office/drawing/2014/main" xmlns="" val="20004"/>
                    </a:ext>
                  </a:extLst>
                </a:gridCol>
                <a:gridCol w="599168">
                  <a:extLst>
                    <a:ext uri="{9D8B030D-6E8A-4147-A177-3AD203B41FA5}">
                      <a16:colId xmlns:a16="http://schemas.microsoft.com/office/drawing/2014/main" xmlns="" val="20005"/>
                    </a:ext>
                  </a:extLst>
                </a:gridCol>
                <a:gridCol w="599168">
                  <a:extLst>
                    <a:ext uri="{9D8B030D-6E8A-4147-A177-3AD203B41FA5}">
                      <a16:colId xmlns:a16="http://schemas.microsoft.com/office/drawing/2014/main" xmlns="" val="20006"/>
                    </a:ext>
                  </a:extLst>
                </a:gridCol>
              </a:tblGrid>
              <a:tr h="548858">
                <a:tc gridSpan="7">
                  <a:txBody>
                    <a:bodyPr/>
                    <a:lstStyle/>
                    <a:p>
                      <a:pPr algn="ctr"/>
                      <a:r>
                        <a:rPr lang="en-US" altLang="zh-TW" sz="2400" b="0" dirty="0" smtClean="0">
                          <a:latin typeface="微軟正黑體" pitchFamily="34" charset="-120"/>
                          <a:ea typeface="微軟正黑體" pitchFamily="34" charset="-120"/>
                        </a:rPr>
                        <a:t>5</a:t>
                      </a:r>
                      <a:r>
                        <a:rPr lang="zh-TW" altLang="en-US" sz="2400" b="0" dirty="0" smtClean="0">
                          <a:latin typeface="微軟正黑體" pitchFamily="34" charset="-120"/>
                          <a:ea typeface="微軟正黑體" pitchFamily="34" charset="-120"/>
                        </a:rPr>
                        <a:t>月份</a:t>
                      </a:r>
                      <a:endParaRPr lang="zh-TW" altLang="en-US" sz="2400" b="0" dirty="0">
                        <a:solidFill>
                          <a:srgbClr val="800040"/>
                        </a:solidFill>
                        <a:latin typeface="微軟正黑體" pitchFamily="34" charset="-120"/>
                        <a:ea typeface="微軟正黑體" pitchFamily="34" charset="-120"/>
                      </a:endParaRPr>
                    </a:p>
                  </a:txBody>
                  <a:tcPr marL="0" marR="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dirty="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extLst>
                  <a:ext uri="{0D108BD9-81ED-4DB2-BD59-A6C34878D82A}">
                    <a16:rowId xmlns:a16="http://schemas.microsoft.com/office/drawing/2014/main" xmlns="" val="10000"/>
                  </a:ext>
                </a:extLst>
              </a:tr>
              <a:tr h="503121">
                <a:tc>
                  <a:txBody>
                    <a:bodyPr/>
                    <a:lstStyle/>
                    <a:p>
                      <a:pPr algn="ctr"/>
                      <a:r>
                        <a:rPr lang="zh-TW" altLang="en-US" sz="2400" b="0" dirty="0" smtClean="0">
                          <a:latin typeface="微軟正黑體" pitchFamily="34" charset="-120"/>
                          <a:ea typeface="微軟正黑體" pitchFamily="34" charset="-120"/>
                        </a:rPr>
                        <a:t>日</a:t>
                      </a:r>
                      <a:endParaRPr lang="zh-TW" altLang="en-US" sz="2400" b="0" dirty="0">
                        <a:latin typeface="微軟正黑體" pitchFamily="34" charset="-120"/>
                        <a:ea typeface="微軟正黑體" pitchFamily="34" charset="-120"/>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altLang="en-US" sz="2400" b="0" dirty="0" smtClean="0">
                          <a:latin typeface="微軟正黑體" pitchFamily="34" charset="-120"/>
                          <a:ea typeface="微軟正黑體" pitchFamily="34" charset="-120"/>
                        </a:rPr>
                        <a:t>一</a:t>
                      </a:r>
                      <a:endParaRPr lang="zh-TW" altLang="en-US" sz="2400" b="0" dirty="0">
                        <a:latin typeface="微軟正黑體" pitchFamily="34" charset="-120"/>
                        <a:ea typeface="微軟正黑體" pitchFamily="34" charset="-12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二</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三</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四</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五</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六</a:t>
                      </a: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1"/>
                  </a:ext>
                </a:extLst>
              </a:tr>
              <a:tr h="467467">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4</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5</a:t>
                      </a: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2"/>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bg1"/>
                          </a:solidFill>
                          <a:latin typeface="微軟正黑體" pitchFamily="34" charset="-120"/>
                          <a:ea typeface="微軟正黑體" pitchFamily="34" charset="-120"/>
                          <a:cs typeface="+mn-cs"/>
                        </a:rPr>
                        <a:t>7</a:t>
                      </a:r>
                      <a:endParaRPr lang="zh-TW" altLang="en-US" sz="2400" b="0" kern="1200" dirty="0">
                        <a:solidFill>
                          <a:schemeClr val="bg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8</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bg1"/>
                          </a:solidFill>
                          <a:latin typeface="微軟正黑體" pitchFamily="34" charset="-120"/>
                          <a:ea typeface="微軟正黑體" pitchFamily="34" charset="-120"/>
                          <a:cs typeface="+mn-cs"/>
                        </a:rPr>
                        <a:t>11</a:t>
                      </a:r>
                      <a:endParaRPr lang="zh-TW" altLang="en-US" sz="2400" b="0" kern="1200" dirty="0" smtClean="0">
                        <a:solidFill>
                          <a:schemeClr val="bg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3"/>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14</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15</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18</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4"/>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24</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25</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5"/>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r>
                        <a:rPr lang="en-US" altLang="zh-TW" sz="2400" b="0" kern="1200" dirty="0" smtClean="0">
                          <a:solidFill>
                            <a:schemeClr val="tx1"/>
                          </a:solidFill>
                          <a:latin typeface="微軟正黑體" pitchFamily="34" charset="-120"/>
                          <a:ea typeface="微軟正黑體" pitchFamily="34" charset="-120"/>
                          <a:cs typeface="+mn-cs"/>
                        </a:rPr>
                        <a:t>28</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6"/>
                  </a:ext>
                </a:extLst>
              </a:tr>
            </a:tbl>
          </a:graphicData>
        </a:graphic>
      </p:graphicFrame>
      <p:sp>
        <p:nvSpPr>
          <p:cNvPr id="16" name="圓角矩形 15"/>
          <p:cNvSpPr/>
          <p:nvPr/>
        </p:nvSpPr>
        <p:spPr>
          <a:xfrm>
            <a:off x="1166067" y="831274"/>
            <a:ext cx="6415140" cy="1305098"/>
          </a:xfrm>
          <a:prstGeom prst="roundRect">
            <a:avLst/>
          </a:prstGeom>
          <a:noFill/>
          <a:ln w="63500">
            <a:solidFill>
              <a:srgbClr val="FF0000">
                <a:alpha val="40000"/>
              </a:srgbClr>
            </a:solidFill>
          </a:ln>
          <a:effectLst>
            <a:glow rad="228600">
              <a:srgbClr val="FF00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28092811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8457814"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smtClean="0">
                <a:solidFill>
                  <a:schemeClr val="accent6">
                    <a:lumMod val="50000"/>
                  </a:schemeClr>
                </a:solidFill>
              </a:rPr>
              <a:t>作業時程</a:t>
            </a:r>
            <a:r>
              <a:rPr lang="en-US" altLang="zh-TW" sz="4400" dirty="0" smtClean="0">
                <a:solidFill>
                  <a:schemeClr val="accent6">
                    <a:lumMod val="50000"/>
                  </a:schemeClr>
                </a:solidFill>
              </a:rPr>
              <a:t>-</a:t>
            </a:r>
            <a:r>
              <a:rPr lang="zh-TW" altLang="en-US" sz="4400" dirty="0" smtClean="0">
                <a:solidFill>
                  <a:schemeClr val="accent6">
                    <a:lumMod val="50000"/>
                  </a:schemeClr>
                </a:solidFill>
              </a:rPr>
              <a:t>資料修正作業時程</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smtClean="0">
                <a:solidFill>
                  <a:schemeClr val="bg1"/>
                </a:solidFill>
                <a:latin typeface="微軟正黑體" panose="020B0604030504040204" pitchFamily="34" charset="-120"/>
                <a:ea typeface="微軟正黑體" panose="020B0604030504040204" pitchFamily="34" charset="-120"/>
              </a:rPr>
              <a:t>3</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grpSp>
        <p:nvGrpSpPr>
          <p:cNvPr id="9" name="组合 39"/>
          <p:cNvGrpSpPr/>
          <p:nvPr/>
        </p:nvGrpSpPr>
        <p:grpSpPr>
          <a:xfrm>
            <a:off x="11615620" y="2740105"/>
            <a:ext cx="283722" cy="443004"/>
            <a:chOff x="3141663" y="3136901"/>
            <a:chExt cx="90488" cy="141288"/>
          </a:xfrm>
        </p:grpSpPr>
        <p:sp>
          <p:nvSpPr>
            <p:cNvPr id="10" name="Freeform 504"/>
            <p:cNvSpPr/>
            <p:nvPr/>
          </p:nvSpPr>
          <p:spPr bwMode="auto">
            <a:xfrm>
              <a:off x="3141663" y="3136901"/>
              <a:ext cx="90488" cy="141288"/>
            </a:xfrm>
            <a:custGeom>
              <a:avLst/>
              <a:gdLst>
                <a:gd name="T0" fmla="*/ 86 w 86"/>
                <a:gd name="T1" fmla="*/ 46 h 134"/>
                <a:gd name="T2" fmla="*/ 86 w 86"/>
                <a:gd name="T3" fmla="*/ 69 h 134"/>
                <a:gd name="T4" fmla="*/ 86 w 86"/>
                <a:gd name="T5" fmla="*/ 92 h 134"/>
                <a:gd name="T6" fmla="*/ 43 w 86"/>
                <a:gd name="T7" fmla="*/ 134 h 134"/>
                <a:gd name="T8" fmla="*/ 0 w 86"/>
                <a:gd name="T9" fmla="*/ 92 h 134"/>
                <a:gd name="T10" fmla="*/ 0 w 86"/>
                <a:gd name="T11" fmla="*/ 69 h 134"/>
                <a:gd name="T12" fmla="*/ 0 w 86"/>
                <a:gd name="T13" fmla="*/ 46 h 134"/>
                <a:gd name="T14" fmla="*/ 12 w 86"/>
                <a:gd name="T15" fmla="*/ 13 h 134"/>
                <a:gd name="T16" fmla="*/ 43 w 86"/>
                <a:gd name="T17" fmla="*/ 0 h 134"/>
                <a:gd name="T18" fmla="*/ 74 w 86"/>
                <a:gd name="T19" fmla="*/ 13 h 134"/>
                <a:gd name="T20" fmla="*/ 86 w 86"/>
                <a:gd name="T21" fmla="*/ 4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134">
                  <a:moveTo>
                    <a:pt x="86" y="46"/>
                  </a:moveTo>
                  <a:cubicBezTo>
                    <a:pt x="86" y="53"/>
                    <a:pt x="86" y="61"/>
                    <a:pt x="86" y="69"/>
                  </a:cubicBezTo>
                  <a:cubicBezTo>
                    <a:pt x="86" y="76"/>
                    <a:pt x="86" y="84"/>
                    <a:pt x="86" y="92"/>
                  </a:cubicBezTo>
                  <a:cubicBezTo>
                    <a:pt x="86" y="121"/>
                    <a:pt x="64" y="134"/>
                    <a:pt x="43" y="134"/>
                  </a:cubicBezTo>
                  <a:cubicBezTo>
                    <a:pt x="22" y="134"/>
                    <a:pt x="0" y="121"/>
                    <a:pt x="0" y="92"/>
                  </a:cubicBezTo>
                  <a:cubicBezTo>
                    <a:pt x="0" y="84"/>
                    <a:pt x="0" y="76"/>
                    <a:pt x="0" y="69"/>
                  </a:cubicBezTo>
                  <a:cubicBezTo>
                    <a:pt x="0" y="61"/>
                    <a:pt x="0" y="53"/>
                    <a:pt x="0" y="46"/>
                  </a:cubicBezTo>
                  <a:cubicBezTo>
                    <a:pt x="0" y="33"/>
                    <a:pt x="5" y="21"/>
                    <a:pt x="12" y="13"/>
                  </a:cubicBezTo>
                  <a:cubicBezTo>
                    <a:pt x="20" y="5"/>
                    <a:pt x="31" y="0"/>
                    <a:pt x="43" y="0"/>
                  </a:cubicBezTo>
                  <a:cubicBezTo>
                    <a:pt x="55" y="0"/>
                    <a:pt x="66" y="5"/>
                    <a:pt x="74" y="13"/>
                  </a:cubicBezTo>
                  <a:cubicBezTo>
                    <a:pt x="81" y="21"/>
                    <a:pt x="86" y="33"/>
                    <a:pt x="86" y="4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505"/>
            <p:cNvSpPr/>
            <p:nvPr/>
          </p:nvSpPr>
          <p:spPr bwMode="auto">
            <a:xfrm>
              <a:off x="3148013" y="3144840"/>
              <a:ext cx="77788" cy="127000"/>
            </a:xfrm>
            <a:custGeom>
              <a:avLst/>
              <a:gdLst>
                <a:gd name="T0" fmla="*/ 73 w 73"/>
                <a:gd name="T1" fmla="*/ 38 h 121"/>
                <a:gd name="T2" fmla="*/ 73 w 73"/>
                <a:gd name="T3" fmla="*/ 61 h 121"/>
                <a:gd name="T4" fmla="*/ 73 w 73"/>
                <a:gd name="T5" fmla="*/ 84 h 121"/>
                <a:gd name="T6" fmla="*/ 37 w 73"/>
                <a:gd name="T7" fmla="*/ 121 h 121"/>
                <a:gd name="T8" fmla="*/ 0 w 73"/>
                <a:gd name="T9" fmla="*/ 84 h 121"/>
                <a:gd name="T10" fmla="*/ 0 w 73"/>
                <a:gd name="T11" fmla="*/ 61 h 121"/>
                <a:gd name="T12" fmla="*/ 0 w 73"/>
                <a:gd name="T13" fmla="*/ 38 h 121"/>
                <a:gd name="T14" fmla="*/ 10 w 73"/>
                <a:gd name="T15" fmla="*/ 11 h 121"/>
                <a:gd name="T16" fmla="*/ 32 w 73"/>
                <a:gd name="T17" fmla="*/ 0 h 121"/>
                <a:gd name="T18" fmla="*/ 35 w 73"/>
                <a:gd name="T19" fmla="*/ 3 h 121"/>
                <a:gd name="T20" fmla="*/ 35 w 73"/>
                <a:gd name="T21" fmla="*/ 23 h 121"/>
                <a:gd name="T22" fmla="*/ 31 w 73"/>
                <a:gd name="T23" fmla="*/ 31 h 121"/>
                <a:gd name="T24" fmla="*/ 28 w 73"/>
                <a:gd name="T25" fmla="*/ 37 h 121"/>
                <a:gd name="T26" fmla="*/ 28 w 73"/>
                <a:gd name="T27" fmla="*/ 51 h 121"/>
                <a:gd name="T28" fmla="*/ 45 w 73"/>
                <a:gd name="T29" fmla="*/ 51 h 121"/>
                <a:gd name="T30" fmla="*/ 45 w 73"/>
                <a:gd name="T31" fmla="*/ 37 h 121"/>
                <a:gd name="T32" fmla="*/ 42 w 73"/>
                <a:gd name="T33" fmla="*/ 30 h 121"/>
                <a:gd name="T34" fmla="*/ 39 w 73"/>
                <a:gd name="T35" fmla="*/ 24 h 121"/>
                <a:gd name="T36" fmla="*/ 39 w 73"/>
                <a:gd name="T37" fmla="*/ 4 h 121"/>
                <a:gd name="T38" fmla="*/ 42 w 73"/>
                <a:gd name="T39" fmla="*/ 0 h 121"/>
                <a:gd name="T40" fmla="*/ 64 w 73"/>
                <a:gd name="T41" fmla="*/ 11 h 121"/>
                <a:gd name="T42" fmla="*/ 73 w 73"/>
                <a:gd name="T43" fmla="*/ 3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3" h="121">
                  <a:moveTo>
                    <a:pt x="73" y="38"/>
                  </a:moveTo>
                  <a:cubicBezTo>
                    <a:pt x="73" y="46"/>
                    <a:pt x="73" y="54"/>
                    <a:pt x="73" y="61"/>
                  </a:cubicBezTo>
                  <a:cubicBezTo>
                    <a:pt x="73" y="69"/>
                    <a:pt x="73" y="77"/>
                    <a:pt x="73" y="84"/>
                  </a:cubicBezTo>
                  <a:cubicBezTo>
                    <a:pt x="73" y="109"/>
                    <a:pt x="55" y="121"/>
                    <a:pt x="37" y="121"/>
                  </a:cubicBezTo>
                  <a:cubicBezTo>
                    <a:pt x="19" y="121"/>
                    <a:pt x="0" y="109"/>
                    <a:pt x="0" y="84"/>
                  </a:cubicBezTo>
                  <a:cubicBezTo>
                    <a:pt x="0" y="77"/>
                    <a:pt x="0" y="69"/>
                    <a:pt x="0" y="61"/>
                  </a:cubicBezTo>
                  <a:cubicBezTo>
                    <a:pt x="0" y="54"/>
                    <a:pt x="0" y="46"/>
                    <a:pt x="0" y="38"/>
                  </a:cubicBezTo>
                  <a:cubicBezTo>
                    <a:pt x="0" y="27"/>
                    <a:pt x="4" y="18"/>
                    <a:pt x="10" y="11"/>
                  </a:cubicBezTo>
                  <a:cubicBezTo>
                    <a:pt x="16" y="5"/>
                    <a:pt x="23" y="1"/>
                    <a:pt x="32" y="0"/>
                  </a:cubicBezTo>
                  <a:cubicBezTo>
                    <a:pt x="35" y="0"/>
                    <a:pt x="35" y="0"/>
                    <a:pt x="35" y="3"/>
                  </a:cubicBezTo>
                  <a:cubicBezTo>
                    <a:pt x="35" y="10"/>
                    <a:pt x="35" y="17"/>
                    <a:pt x="35" y="23"/>
                  </a:cubicBezTo>
                  <a:cubicBezTo>
                    <a:pt x="35" y="27"/>
                    <a:pt x="35" y="28"/>
                    <a:pt x="31" y="31"/>
                  </a:cubicBezTo>
                  <a:cubicBezTo>
                    <a:pt x="29" y="32"/>
                    <a:pt x="28" y="35"/>
                    <a:pt x="28" y="37"/>
                  </a:cubicBezTo>
                  <a:cubicBezTo>
                    <a:pt x="28" y="42"/>
                    <a:pt x="28" y="46"/>
                    <a:pt x="28" y="51"/>
                  </a:cubicBezTo>
                  <a:cubicBezTo>
                    <a:pt x="28" y="63"/>
                    <a:pt x="45" y="63"/>
                    <a:pt x="45" y="51"/>
                  </a:cubicBezTo>
                  <a:cubicBezTo>
                    <a:pt x="45" y="46"/>
                    <a:pt x="45" y="42"/>
                    <a:pt x="45" y="37"/>
                  </a:cubicBezTo>
                  <a:cubicBezTo>
                    <a:pt x="45" y="34"/>
                    <a:pt x="44" y="32"/>
                    <a:pt x="42" y="30"/>
                  </a:cubicBezTo>
                  <a:cubicBezTo>
                    <a:pt x="39" y="28"/>
                    <a:pt x="39" y="27"/>
                    <a:pt x="39" y="24"/>
                  </a:cubicBezTo>
                  <a:cubicBezTo>
                    <a:pt x="39" y="17"/>
                    <a:pt x="39" y="10"/>
                    <a:pt x="39" y="4"/>
                  </a:cubicBezTo>
                  <a:cubicBezTo>
                    <a:pt x="39" y="0"/>
                    <a:pt x="39" y="0"/>
                    <a:pt x="42" y="0"/>
                  </a:cubicBezTo>
                  <a:cubicBezTo>
                    <a:pt x="50" y="1"/>
                    <a:pt x="58" y="5"/>
                    <a:pt x="64" y="11"/>
                  </a:cubicBezTo>
                  <a:cubicBezTo>
                    <a:pt x="70" y="18"/>
                    <a:pt x="73" y="27"/>
                    <a:pt x="73" y="38"/>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506"/>
            <p:cNvSpPr/>
            <p:nvPr/>
          </p:nvSpPr>
          <p:spPr bwMode="auto">
            <a:xfrm>
              <a:off x="3181350" y="3176588"/>
              <a:ext cx="11113" cy="28575"/>
            </a:xfrm>
            <a:custGeom>
              <a:avLst/>
              <a:gdLst>
                <a:gd name="T0" fmla="*/ 10 w 10"/>
                <a:gd name="T1" fmla="*/ 7 h 28"/>
                <a:gd name="T2" fmla="*/ 10 w 10"/>
                <a:gd name="T3" fmla="*/ 21 h 28"/>
                <a:gd name="T4" fmla="*/ 0 w 10"/>
                <a:gd name="T5" fmla="*/ 21 h 28"/>
                <a:gd name="T6" fmla="*/ 0 w 10"/>
                <a:gd name="T7" fmla="*/ 7 h 28"/>
                <a:gd name="T8" fmla="*/ 10 w 10"/>
                <a:gd name="T9" fmla="*/ 7 h 28"/>
              </a:gdLst>
              <a:ahLst/>
              <a:cxnLst>
                <a:cxn ang="0">
                  <a:pos x="T0" y="T1"/>
                </a:cxn>
                <a:cxn ang="0">
                  <a:pos x="T2" y="T3"/>
                </a:cxn>
                <a:cxn ang="0">
                  <a:pos x="T4" y="T5"/>
                </a:cxn>
                <a:cxn ang="0">
                  <a:pos x="T6" y="T7"/>
                </a:cxn>
                <a:cxn ang="0">
                  <a:pos x="T8" y="T9"/>
                </a:cxn>
              </a:cxnLst>
              <a:rect l="0" t="0" r="r" b="b"/>
              <a:pathLst>
                <a:path w="10" h="28">
                  <a:moveTo>
                    <a:pt x="10" y="7"/>
                  </a:moveTo>
                  <a:cubicBezTo>
                    <a:pt x="10" y="12"/>
                    <a:pt x="10" y="16"/>
                    <a:pt x="10" y="21"/>
                  </a:cubicBezTo>
                  <a:cubicBezTo>
                    <a:pt x="10" y="28"/>
                    <a:pt x="0" y="28"/>
                    <a:pt x="0" y="21"/>
                  </a:cubicBezTo>
                  <a:cubicBezTo>
                    <a:pt x="0" y="16"/>
                    <a:pt x="0" y="12"/>
                    <a:pt x="0" y="7"/>
                  </a:cubicBezTo>
                  <a:cubicBezTo>
                    <a:pt x="0" y="0"/>
                    <a:pt x="10" y="0"/>
                    <a:pt x="10" y="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4" name="Text Box 62"/>
          <p:cNvSpPr txBox="1">
            <a:spLocks noChangeArrowheads="1"/>
          </p:cNvSpPr>
          <p:nvPr/>
        </p:nvSpPr>
        <p:spPr bwMode="auto">
          <a:xfrm>
            <a:off x="1362793" y="990599"/>
            <a:ext cx="5745163" cy="1465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eaLnBrk="1" latinLnBrk="1" hangingPunct="1">
              <a:lnSpc>
                <a:spcPct val="120000"/>
              </a:lnSpc>
            </a:pPr>
            <a:r>
              <a:rPr lang="zh-TW" altLang="en-US" sz="2800" b="1" dirty="0" smtClean="0">
                <a:latin typeface="微軟正黑體" panose="020B0604030504040204" pitchFamily="34" charset="-120"/>
                <a:ea typeface="微軟正黑體" panose="020B0604030504040204" pitchFamily="34" charset="-120"/>
              </a:rPr>
              <a:t>開放學校修正「當期及歷史資料」：</a:t>
            </a:r>
            <a:endParaRPr lang="en-US" altLang="zh-TW" sz="2800" b="1" dirty="0">
              <a:latin typeface="微軟正黑體" pitchFamily="34" charset="-120"/>
              <a:ea typeface="微軟正黑體" pitchFamily="34" charset="-120"/>
            </a:endParaRPr>
          </a:p>
          <a:p>
            <a:pPr latinLnBrk="1">
              <a:defRPr/>
            </a:pPr>
            <a:r>
              <a:rPr lang="en-US" altLang="zh-TW" sz="2800" b="1" dirty="0" smtClean="0">
                <a:solidFill>
                  <a:srgbClr val="FF0000"/>
                </a:solidFill>
                <a:latin typeface="微軟正黑體" pitchFamily="34" charset="-120"/>
                <a:ea typeface="微軟正黑體" pitchFamily="34" charset="-120"/>
              </a:rPr>
              <a:t>05/14</a:t>
            </a:r>
            <a:r>
              <a:rPr lang="zh-TW" altLang="en-US" sz="2800" b="1" dirty="0" smtClean="0">
                <a:solidFill>
                  <a:schemeClr val="bg2">
                    <a:lumMod val="10000"/>
                  </a:schemeClr>
                </a:solidFill>
                <a:latin typeface="微軟正黑體" pitchFamily="34" charset="-120"/>
                <a:ea typeface="微軟正黑體" pitchFamily="34" charset="-120"/>
              </a:rPr>
              <a:t>上午</a:t>
            </a:r>
            <a:r>
              <a:rPr lang="en-US" altLang="zh-TW" sz="2800" b="1" dirty="0" smtClean="0">
                <a:solidFill>
                  <a:schemeClr val="bg2">
                    <a:lumMod val="10000"/>
                  </a:schemeClr>
                </a:solidFill>
                <a:latin typeface="微軟正黑體" pitchFamily="34" charset="-120"/>
                <a:ea typeface="微軟正黑體" pitchFamily="34" charset="-120"/>
              </a:rPr>
              <a:t>9:00~</a:t>
            </a:r>
            <a:r>
              <a:rPr lang="en-US" altLang="zh-TW" sz="2800" b="1" dirty="0" smtClean="0">
                <a:solidFill>
                  <a:srgbClr val="FF0000"/>
                </a:solidFill>
                <a:latin typeface="微軟正黑體" pitchFamily="34" charset="-120"/>
                <a:ea typeface="微軟正黑體" pitchFamily="34" charset="-120"/>
              </a:rPr>
              <a:t>05/18</a:t>
            </a:r>
            <a:r>
              <a:rPr lang="zh-TW" altLang="en-US" sz="2800" b="1" dirty="0" smtClean="0">
                <a:solidFill>
                  <a:schemeClr val="bg2">
                    <a:lumMod val="10000"/>
                  </a:schemeClr>
                </a:solidFill>
                <a:latin typeface="微軟正黑體" pitchFamily="34" charset="-120"/>
                <a:ea typeface="微軟正黑體" pitchFamily="34" charset="-120"/>
              </a:rPr>
              <a:t>下午</a:t>
            </a:r>
            <a:r>
              <a:rPr lang="en-US" altLang="zh-TW" sz="2800" b="1" dirty="0">
                <a:solidFill>
                  <a:schemeClr val="bg2">
                    <a:lumMod val="10000"/>
                  </a:schemeClr>
                </a:solidFill>
                <a:latin typeface="微軟正黑體" pitchFamily="34" charset="-120"/>
                <a:ea typeface="微軟正黑體" pitchFamily="34" charset="-120"/>
              </a:rPr>
              <a:t>5:00</a:t>
            </a:r>
          </a:p>
          <a:p>
            <a:pPr algn="ctr" eaLnBrk="1" latinLnBrk="1" hangingPunct="1">
              <a:lnSpc>
                <a:spcPct val="120000"/>
              </a:lnSpc>
            </a:pPr>
            <a:endParaRPr lang="en-US" altLang="ko-KR" sz="2800" b="1" dirty="0">
              <a:solidFill>
                <a:srgbClr val="FF0000"/>
              </a:solidFill>
              <a:latin typeface="微軟正黑體" panose="020B0604030504040204" pitchFamily="34" charset="-120"/>
              <a:ea typeface="微軟正黑體" panose="020B0604030504040204" pitchFamily="34" charset="-120"/>
            </a:endParaRPr>
          </a:p>
        </p:txBody>
      </p:sp>
      <p:graphicFrame>
        <p:nvGraphicFramePr>
          <p:cNvPr id="17" name="表格 16"/>
          <p:cNvGraphicFramePr>
            <a:graphicFrameLocks noGrp="1"/>
          </p:cNvGraphicFramePr>
          <p:nvPr>
            <p:extLst>
              <p:ext uri="{D42A27DB-BD31-4B8C-83A1-F6EECF244321}">
                <p14:modId xmlns:p14="http://schemas.microsoft.com/office/powerpoint/2010/main" val="3169040953"/>
              </p:ext>
            </p:extLst>
          </p:nvPr>
        </p:nvGraphicFramePr>
        <p:xfrm>
          <a:off x="3970837" y="2752544"/>
          <a:ext cx="4194176" cy="3389314"/>
        </p:xfrm>
        <a:graphic>
          <a:graphicData uri="http://schemas.openxmlformats.org/drawingml/2006/table">
            <a:tbl>
              <a:tblPr firstRow="1" bandRow="1">
                <a:tableStyleId>{5940675A-B579-460E-94D1-54222C63F5DA}</a:tableStyleId>
              </a:tblPr>
              <a:tblGrid>
                <a:gridCol w="599168">
                  <a:extLst>
                    <a:ext uri="{9D8B030D-6E8A-4147-A177-3AD203B41FA5}">
                      <a16:colId xmlns:a16="http://schemas.microsoft.com/office/drawing/2014/main" xmlns="" val="20000"/>
                    </a:ext>
                  </a:extLst>
                </a:gridCol>
                <a:gridCol w="599168">
                  <a:extLst>
                    <a:ext uri="{9D8B030D-6E8A-4147-A177-3AD203B41FA5}">
                      <a16:colId xmlns:a16="http://schemas.microsoft.com/office/drawing/2014/main" xmlns="" val="20001"/>
                    </a:ext>
                  </a:extLst>
                </a:gridCol>
                <a:gridCol w="599168">
                  <a:extLst>
                    <a:ext uri="{9D8B030D-6E8A-4147-A177-3AD203B41FA5}">
                      <a16:colId xmlns:a16="http://schemas.microsoft.com/office/drawing/2014/main" xmlns="" val="20002"/>
                    </a:ext>
                  </a:extLst>
                </a:gridCol>
                <a:gridCol w="599168">
                  <a:extLst>
                    <a:ext uri="{9D8B030D-6E8A-4147-A177-3AD203B41FA5}">
                      <a16:colId xmlns:a16="http://schemas.microsoft.com/office/drawing/2014/main" xmlns="" val="20003"/>
                    </a:ext>
                  </a:extLst>
                </a:gridCol>
                <a:gridCol w="599168">
                  <a:extLst>
                    <a:ext uri="{9D8B030D-6E8A-4147-A177-3AD203B41FA5}">
                      <a16:colId xmlns:a16="http://schemas.microsoft.com/office/drawing/2014/main" xmlns="" val="20004"/>
                    </a:ext>
                  </a:extLst>
                </a:gridCol>
                <a:gridCol w="599168">
                  <a:extLst>
                    <a:ext uri="{9D8B030D-6E8A-4147-A177-3AD203B41FA5}">
                      <a16:colId xmlns:a16="http://schemas.microsoft.com/office/drawing/2014/main" xmlns="" val="20005"/>
                    </a:ext>
                  </a:extLst>
                </a:gridCol>
                <a:gridCol w="599168">
                  <a:extLst>
                    <a:ext uri="{9D8B030D-6E8A-4147-A177-3AD203B41FA5}">
                      <a16:colId xmlns:a16="http://schemas.microsoft.com/office/drawing/2014/main" xmlns="" val="20006"/>
                    </a:ext>
                  </a:extLst>
                </a:gridCol>
              </a:tblGrid>
              <a:tr h="548858">
                <a:tc gridSpan="7">
                  <a:txBody>
                    <a:bodyPr/>
                    <a:lstStyle/>
                    <a:p>
                      <a:pPr algn="ctr"/>
                      <a:r>
                        <a:rPr lang="en-US" altLang="zh-TW" sz="2400" b="0" dirty="0" smtClean="0">
                          <a:latin typeface="微軟正黑體" pitchFamily="34" charset="-120"/>
                          <a:ea typeface="微軟正黑體" pitchFamily="34" charset="-120"/>
                        </a:rPr>
                        <a:t>5</a:t>
                      </a:r>
                      <a:r>
                        <a:rPr lang="zh-TW" altLang="en-US" sz="2400" b="0" dirty="0" smtClean="0">
                          <a:latin typeface="微軟正黑體" pitchFamily="34" charset="-120"/>
                          <a:ea typeface="微軟正黑體" pitchFamily="34" charset="-120"/>
                        </a:rPr>
                        <a:t>月份</a:t>
                      </a:r>
                      <a:endParaRPr lang="zh-TW" altLang="en-US" sz="2400" b="0" dirty="0">
                        <a:solidFill>
                          <a:srgbClr val="800040"/>
                        </a:solidFill>
                        <a:latin typeface="微軟正黑體" pitchFamily="34" charset="-120"/>
                        <a:ea typeface="微軟正黑體" pitchFamily="34" charset="-120"/>
                      </a:endParaRPr>
                    </a:p>
                  </a:txBody>
                  <a:tcPr marL="0" marR="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TW" altLang="en-US" dirty="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smtClean="0"/>
                    </a:p>
                  </a:txBody>
                  <a:tcPr/>
                </a:tc>
                <a:extLst>
                  <a:ext uri="{0D108BD9-81ED-4DB2-BD59-A6C34878D82A}">
                    <a16:rowId xmlns:a16="http://schemas.microsoft.com/office/drawing/2014/main" xmlns="" val="10000"/>
                  </a:ext>
                </a:extLst>
              </a:tr>
              <a:tr h="503121">
                <a:tc>
                  <a:txBody>
                    <a:bodyPr/>
                    <a:lstStyle/>
                    <a:p>
                      <a:pPr algn="ctr"/>
                      <a:r>
                        <a:rPr lang="zh-TW" altLang="en-US" sz="2400" b="0" dirty="0" smtClean="0">
                          <a:latin typeface="微軟正黑體" pitchFamily="34" charset="-120"/>
                          <a:ea typeface="微軟正黑體" pitchFamily="34" charset="-120"/>
                        </a:rPr>
                        <a:t>日</a:t>
                      </a:r>
                      <a:endParaRPr lang="zh-TW" altLang="en-US" sz="2400" b="0" dirty="0">
                        <a:latin typeface="微軟正黑體" pitchFamily="34" charset="-120"/>
                        <a:ea typeface="微軟正黑體" pitchFamily="34" charset="-120"/>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TW" altLang="en-US" sz="2400" b="0" dirty="0" smtClean="0">
                          <a:latin typeface="微軟正黑體" pitchFamily="34" charset="-120"/>
                          <a:ea typeface="微軟正黑體" pitchFamily="34" charset="-120"/>
                        </a:rPr>
                        <a:t>一</a:t>
                      </a:r>
                      <a:endParaRPr lang="zh-TW" altLang="en-US" sz="2400" b="0" dirty="0">
                        <a:latin typeface="微軟正黑體" pitchFamily="34" charset="-120"/>
                        <a:ea typeface="微軟正黑體" pitchFamily="34" charset="-12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二</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三</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四</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五</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400" b="0" dirty="0" smtClean="0">
                          <a:latin typeface="微軟正黑體" pitchFamily="34" charset="-120"/>
                          <a:ea typeface="微軟正黑體" pitchFamily="34" charset="-120"/>
                        </a:rPr>
                        <a:t>六</a:t>
                      </a: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1"/>
                  </a:ext>
                </a:extLst>
              </a:tr>
              <a:tr h="467467">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4</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5</a:t>
                      </a: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2"/>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8</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11</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3"/>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bg1"/>
                          </a:solidFill>
                          <a:latin typeface="微軟正黑體" pitchFamily="34" charset="-120"/>
                          <a:ea typeface="微軟正黑體" pitchFamily="34" charset="-120"/>
                          <a:cs typeface="+mn-cs"/>
                        </a:rPr>
                        <a:t>14</a:t>
                      </a:r>
                      <a:endParaRPr lang="zh-TW" altLang="en-US" sz="2400" b="0" kern="1200" dirty="0">
                        <a:solidFill>
                          <a:schemeClr val="bg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15</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bg1"/>
                          </a:solidFill>
                          <a:latin typeface="微軟正黑體" pitchFamily="34" charset="-120"/>
                          <a:ea typeface="微軟正黑體" pitchFamily="34" charset="-120"/>
                          <a:cs typeface="+mn-cs"/>
                        </a:rPr>
                        <a:t>18</a:t>
                      </a:r>
                      <a:endParaRPr lang="zh-TW" altLang="en-US" sz="2400" b="0" kern="1200" dirty="0" smtClean="0">
                        <a:solidFill>
                          <a:schemeClr val="bg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19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4"/>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22</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23</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24</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2400" b="0" kern="1200" dirty="0" smtClean="0">
                          <a:solidFill>
                            <a:schemeClr val="tx1"/>
                          </a:solidFill>
                          <a:latin typeface="微軟正黑體" pitchFamily="34" charset="-120"/>
                          <a:ea typeface="微軟正黑體" pitchFamily="34" charset="-120"/>
                          <a:cs typeface="+mn-cs"/>
                        </a:rPr>
                        <a:t>25</a:t>
                      </a:r>
                      <a:endParaRPr lang="zh-TW" altLang="en-US" sz="2400" b="0" kern="1200" dirty="0" smtClean="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26</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5"/>
                  </a:ext>
                </a:extLst>
              </a:tr>
              <a:tr h="467467">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27</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r>
                        <a:rPr lang="en-US" altLang="zh-TW" sz="2400" b="0" kern="1200" dirty="0" smtClean="0">
                          <a:solidFill>
                            <a:schemeClr val="tx1"/>
                          </a:solidFill>
                          <a:latin typeface="微軟正黑體" pitchFamily="34" charset="-120"/>
                          <a:ea typeface="微軟正黑體" pitchFamily="34" charset="-120"/>
                          <a:cs typeface="+mn-cs"/>
                        </a:rPr>
                        <a:t>28</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29</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30</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TW" sz="2400" b="0" kern="1200" dirty="0" smtClean="0">
                          <a:solidFill>
                            <a:schemeClr val="tx1"/>
                          </a:solidFill>
                          <a:latin typeface="微軟正黑體" pitchFamily="34" charset="-120"/>
                          <a:ea typeface="微軟正黑體" pitchFamily="34" charset="-120"/>
                          <a:cs typeface="+mn-cs"/>
                        </a:rPr>
                        <a:t>31</a:t>
                      </a: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endParaRPr lang="zh-TW" altLang="en-US" sz="2400" b="0" kern="1200" dirty="0">
                        <a:solidFill>
                          <a:schemeClr val="tx1"/>
                        </a:solidFill>
                        <a:latin typeface="微軟正黑體" pitchFamily="34" charset="-120"/>
                        <a:ea typeface="微軟正黑體" pitchFamily="34" charset="-120"/>
                        <a:cs typeface="+mn-cs"/>
                      </a:endParaRPr>
                    </a:p>
                  </a:txBody>
                  <a:tcPr marL="0" marR="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6"/>
                  </a:ext>
                </a:extLst>
              </a:tr>
            </a:tbl>
          </a:graphicData>
        </a:graphic>
      </p:graphicFrame>
      <p:grpSp>
        <p:nvGrpSpPr>
          <p:cNvPr id="15" name="组合 38"/>
          <p:cNvGrpSpPr/>
          <p:nvPr/>
        </p:nvGrpSpPr>
        <p:grpSpPr>
          <a:xfrm>
            <a:off x="1166067" y="1714875"/>
            <a:ext cx="10591414" cy="1037669"/>
            <a:chOff x="1216025" y="2955926"/>
            <a:chExt cx="1971675" cy="215900"/>
          </a:xfrm>
        </p:grpSpPr>
        <p:sp>
          <p:nvSpPr>
            <p:cNvPr id="16" name="Line 502"/>
            <p:cNvSpPr>
              <a:spLocks noChangeShapeType="1"/>
            </p:cNvSpPr>
            <p:nvPr/>
          </p:nvSpPr>
          <p:spPr bwMode="auto">
            <a:xfrm>
              <a:off x="3187700" y="3074988"/>
              <a:ext cx="0" cy="96838"/>
            </a:xfrm>
            <a:prstGeom prst="line">
              <a:avLst/>
            </a:prstGeom>
            <a:noFill/>
            <a:ln w="38100" cap="flat">
              <a:solidFill>
                <a:srgbClr val="3E3A3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 name="Freeform 503"/>
            <p:cNvSpPr/>
            <p:nvPr/>
          </p:nvSpPr>
          <p:spPr bwMode="auto">
            <a:xfrm>
              <a:off x="1216025" y="2955926"/>
              <a:ext cx="1971675" cy="119063"/>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3810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sp>
        <p:nvSpPr>
          <p:cNvPr id="5" name="投影片編號版面配置區 4"/>
          <p:cNvSpPr>
            <a:spLocks noGrp="1"/>
          </p:cNvSpPr>
          <p:nvPr>
            <p:ph type="sldNum" sz="quarter" idx="4"/>
          </p:nvPr>
        </p:nvSpPr>
        <p:spPr/>
        <p:txBody>
          <a:bodyPr/>
          <a:lstStyle/>
          <a:p>
            <a:fld id="{BA36ACD9-F410-4E0C-AA39-2C3CA9F8E6F8}" type="slidenum">
              <a:rPr lang="zh-TW" altLang="en-US" smtClean="0"/>
              <a:t>9</a:t>
            </a:fld>
            <a:endParaRPr lang="zh-TW" altLang="en-US" dirty="0"/>
          </a:p>
        </p:txBody>
      </p:sp>
      <p:sp>
        <p:nvSpPr>
          <p:cNvPr id="19" name="圓角矩形 18"/>
          <p:cNvSpPr/>
          <p:nvPr/>
        </p:nvSpPr>
        <p:spPr>
          <a:xfrm>
            <a:off x="1166067" y="856211"/>
            <a:ext cx="5708558" cy="1288473"/>
          </a:xfrm>
          <a:prstGeom prst="roundRect">
            <a:avLst/>
          </a:prstGeom>
          <a:noFill/>
          <a:ln w="63500">
            <a:solidFill>
              <a:srgbClr val="FF0000">
                <a:alpha val="40000"/>
              </a:srgbClr>
            </a:solidFill>
          </a:ln>
          <a:effectLst>
            <a:glow rad="228600">
              <a:srgbClr val="FF00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330532288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2150</TotalTime>
  <Words>5027</Words>
  <Application>Microsoft Office PowerPoint</Application>
  <PresentationFormat>自訂</PresentationFormat>
  <Paragraphs>1577</Paragraphs>
  <Slides>45</Slides>
  <Notes>0</Notes>
  <HiddenSlides>0</HiddenSlides>
  <MMClips>0</MMClips>
  <ScaleCrop>false</ScaleCrop>
  <HeadingPairs>
    <vt:vector size="4" baseType="variant">
      <vt:variant>
        <vt:lpstr>佈景主題</vt:lpstr>
      </vt:variant>
      <vt:variant>
        <vt:i4>1</vt:i4>
      </vt:variant>
      <vt:variant>
        <vt:lpstr>投影片標題</vt:lpstr>
      </vt:variant>
      <vt:variant>
        <vt:i4>45</vt:i4>
      </vt:variant>
    </vt:vector>
  </HeadingPairs>
  <TitlesOfParts>
    <vt:vector size="46" baseType="lpstr">
      <vt:lpstr>Office 佈景主題</vt:lpstr>
      <vt:lpstr>國立臺灣戲曲學院  技專校院校務資料庫 107年03月份填表說明會</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技專校院校務資料庫 107年03月份填表說明會</dc:title>
  <dc:creator>tvedb</dc:creator>
  <cp:lastModifiedBy>jejong</cp:lastModifiedBy>
  <cp:revision>135</cp:revision>
  <dcterms:created xsi:type="dcterms:W3CDTF">2018-01-16T02:34:19Z</dcterms:created>
  <dcterms:modified xsi:type="dcterms:W3CDTF">2018-03-01T08:13:06Z</dcterms:modified>
</cp:coreProperties>
</file>